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theme/theme3.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4.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5.xml" ContentType="application/vnd.openxmlformats-officedocument.theme+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theme/theme6.xml" ContentType="application/vnd.openxmlformats-officedocument.theme+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theme/theme7.xml" ContentType="application/vnd.openxmlformats-officedocument.theme+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theme/theme8.xml" ContentType="application/vnd.openxmlformats-officedocument.theme+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theme/theme9.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theme/theme10.xml" ContentType="application/vnd.openxmlformats-officedocument.theme+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theme/theme11.xml" ContentType="application/vnd.openxmlformats-officedocument.theme+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theme/theme12.xml" ContentType="application/vnd.openxmlformats-officedocument.theme+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theme/theme13.xml" ContentType="application/vnd.openxmlformats-officedocument.theme+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theme/theme14.xml" ContentType="application/vnd.openxmlformats-officedocument.theme+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theme/theme15.xml" ContentType="application/vnd.openxmlformats-officedocument.theme+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heme/themeOverride1.xml" ContentType="application/vnd.openxmlformats-officedocument.themeOverr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32.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notesSlides/notesSlide110.xml" ContentType="application/vnd.openxmlformats-officedocument.presentationml.notesSlide+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671" r:id="rId6"/>
    <p:sldMasterId id="2147484745" r:id="rId7"/>
    <p:sldMasterId id="2147484819" r:id="rId8"/>
    <p:sldMasterId id="2147484840" r:id="rId9"/>
    <p:sldMasterId id="2147484849" r:id="rId10"/>
    <p:sldMasterId id="2147484888" r:id="rId11"/>
    <p:sldMasterId id="2147484929" r:id="rId12"/>
    <p:sldMasterId id="2147484954" r:id="rId13"/>
    <p:sldMasterId id="2147485013" r:id="rId14"/>
    <p:sldMasterId id="2147485037" r:id="rId15"/>
    <p:sldMasterId id="2147485066" r:id="rId16"/>
    <p:sldMasterId id="2147485106" r:id="rId17"/>
    <p:sldMasterId id="2147485199" r:id="rId18"/>
    <p:sldMasterId id="2147485238" r:id="rId19"/>
    <p:sldMasterId id="2147485286" r:id="rId20"/>
    <p:sldMasterId id="2147485319" r:id="rId21"/>
  </p:sldMasterIdLst>
  <p:notesMasterIdLst>
    <p:notesMasterId r:id="rId142"/>
  </p:notesMasterIdLst>
  <p:handoutMasterIdLst>
    <p:handoutMasterId r:id="rId143"/>
  </p:handoutMasterIdLst>
  <p:sldIdLst>
    <p:sldId id="2076138386" r:id="rId22"/>
    <p:sldId id="2076138403" r:id="rId23"/>
    <p:sldId id="2076137339" r:id="rId24"/>
    <p:sldId id="2076138536" r:id="rId25"/>
    <p:sldId id="2076138538" r:id="rId26"/>
    <p:sldId id="2123258970" r:id="rId27"/>
    <p:sldId id="2076136683" r:id="rId28"/>
    <p:sldId id="2076136930" r:id="rId29"/>
    <p:sldId id="2123258947" r:id="rId30"/>
    <p:sldId id="2147470493" r:id="rId31"/>
    <p:sldId id="2076137340" r:id="rId32"/>
    <p:sldId id="2147470474" r:id="rId33"/>
    <p:sldId id="2123258971" r:id="rId34"/>
    <p:sldId id="2123258957" r:id="rId35"/>
    <p:sldId id="2076138608" r:id="rId36"/>
    <p:sldId id="2076136946" r:id="rId37"/>
    <p:sldId id="8229" r:id="rId38"/>
    <p:sldId id="8245" r:id="rId39"/>
    <p:sldId id="8204" r:id="rId40"/>
    <p:sldId id="2076136929" r:id="rId41"/>
    <p:sldId id="2147470465" r:id="rId42"/>
    <p:sldId id="2147470471" r:id="rId43"/>
    <p:sldId id="3699" r:id="rId44"/>
    <p:sldId id="2147470473" r:id="rId45"/>
    <p:sldId id="2076138370" r:id="rId46"/>
    <p:sldId id="2076136818" r:id="rId47"/>
    <p:sldId id="2147470460" r:id="rId48"/>
    <p:sldId id="2076136989" r:id="rId49"/>
    <p:sldId id="2076136975" r:id="rId50"/>
    <p:sldId id="2076138534" r:id="rId51"/>
    <p:sldId id="2076138535" r:id="rId52"/>
    <p:sldId id="2147470461" r:id="rId53"/>
    <p:sldId id="2076138543" r:id="rId54"/>
    <p:sldId id="2076138508" r:id="rId55"/>
    <p:sldId id="2147470462" r:id="rId56"/>
    <p:sldId id="2147470463" r:id="rId57"/>
    <p:sldId id="2076138545" r:id="rId58"/>
    <p:sldId id="2076138546" r:id="rId59"/>
    <p:sldId id="2076138601" r:id="rId60"/>
    <p:sldId id="2076136950" r:id="rId61"/>
    <p:sldId id="2076138524" r:id="rId62"/>
    <p:sldId id="2076136684" r:id="rId63"/>
    <p:sldId id="2076136834" r:id="rId64"/>
    <p:sldId id="2076138575" r:id="rId65"/>
    <p:sldId id="2076138548" r:id="rId66"/>
    <p:sldId id="2076138472" r:id="rId67"/>
    <p:sldId id="2076138550" r:id="rId68"/>
    <p:sldId id="2076138551" r:id="rId69"/>
    <p:sldId id="2147470467" r:id="rId70"/>
    <p:sldId id="2076138553" r:id="rId71"/>
    <p:sldId id="2076138554" r:id="rId72"/>
    <p:sldId id="272" r:id="rId73"/>
    <p:sldId id="2076138372" r:id="rId74"/>
    <p:sldId id="2076136685" r:id="rId75"/>
    <p:sldId id="2076136819" r:id="rId76"/>
    <p:sldId id="2076138556" r:id="rId77"/>
    <p:sldId id="2076138475" r:id="rId78"/>
    <p:sldId id="2076138558" r:id="rId79"/>
    <p:sldId id="2076138559" r:id="rId80"/>
    <p:sldId id="2147470495" r:id="rId81"/>
    <p:sldId id="2076138564" r:id="rId82"/>
    <p:sldId id="2147470475" r:id="rId83"/>
    <p:sldId id="2076138604" r:id="rId84"/>
    <p:sldId id="2076138565" r:id="rId85"/>
    <p:sldId id="2076138566" r:id="rId86"/>
    <p:sldId id="2123258965" r:id="rId87"/>
    <p:sldId id="283" r:id="rId88"/>
    <p:sldId id="2123258966" r:id="rId89"/>
    <p:sldId id="2076138603" r:id="rId90"/>
    <p:sldId id="2076138572" r:id="rId91"/>
    <p:sldId id="2076138571" r:id="rId92"/>
    <p:sldId id="2076138567" r:id="rId93"/>
    <p:sldId id="2076138569" r:id="rId94"/>
    <p:sldId id="2076138477" r:id="rId95"/>
    <p:sldId id="2076138568" r:id="rId96"/>
    <p:sldId id="2147470489" r:id="rId97"/>
    <p:sldId id="2076138373" r:id="rId98"/>
    <p:sldId id="2076138448" r:id="rId99"/>
    <p:sldId id="2076136686" r:id="rId100"/>
    <p:sldId id="2147470476" r:id="rId101"/>
    <p:sldId id="2147470477" r:id="rId102"/>
    <p:sldId id="2147470478" r:id="rId103"/>
    <p:sldId id="2076138510" r:id="rId104"/>
    <p:sldId id="2147470480" r:id="rId105"/>
    <p:sldId id="2147470481" r:id="rId106"/>
    <p:sldId id="2147470459" r:id="rId107"/>
    <p:sldId id="2076138512" r:id="rId108"/>
    <p:sldId id="2147470482" r:id="rId109"/>
    <p:sldId id="2076138599" r:id="rId110"/>
    <p:sldId id="2147470464" r:id="rId111"/>
    <p:sldId id="2076138367" r:id="rId112"/>
    <p:sldId id="2076136687" r:id="rId113"/>
    <p:sldId id="2076138578" r:id="rId114"/>
    <p:sldId id="2147470483" r:id="rId115"/>
    <p:sldId id="2147470479" r:id="rId116"/>
    <p:sldId id="2076138594" r:id="rId117"/>
    <p:sldId id="2147470485" r:id="rId118"/>
    <p:sldId id="2076138582" r:id="rId119"/>
    <p:sldId id="2076138596" r:id="rId120"/>
    <p:sldId id="2147470491" r:id="rId121"/>
    <p:sldId id="2076138585" r:id="rId122"/>
    <p:sldId id="2076138598" r:id="rId123"/>
    <p:sldId id="2076138583" r:id="rId124"/>
    <p:sldId id="2076138597" r:id="rId125"/>
    <p:sldId id="2076138584" r:id="rId126"/>
    <p:sldId id="2147470484" r:id="rId127"/>
    <p:sldId id="2076138586" r:id="rId128"/>
    <p:sldId id="2076138532" r:id="rId129"/>
    <p:sldId id="2076138587" r:id="rId130"/>
    <p:sldId id="2147470496" r:id="rId131"/>
    <p:sldId id="2076138589" r:id="rId132"/>
    <p:sldId id="2147470487" r:id="rId133"/>
    <p:sldId id="2076138595" r:id="rId134"/>
    <p:sldId id="2147470488" r:id="rId135"/>
    <p:sldId id="2076138605" r:id="rId136"/>
    <p:sldId id="2076138381" r:id="rId137"/>
    <p:sldId id="2076136970" r:id="rId138"/>
    <p:sldId id="2123258961" r:id="rId139"/>
    <p:sldId id="2076138371" r:id="rId140"/>
    <p:sldId id="2076138374" r:id="rId141"/>
  </p:sldIdLst>
  <p:sldSz cx="12192000" cy="6858000"/>
  <p:notesSz cx="6858000" cy="1209675"/>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Intro to Workshop" id="{A90C2476-DF76-49CE-9D22-3F5A54B89508}">
          <p14:sldIdLst>
            <p14:sldId id="2076138386"/>
            <p14:sldId id="2076138403"/>
            <p14:sldId id="2076137339"/>
            <p14:sldId id="2076138536"/>
            <p14:sldId id="2076138538"/>
            <p14:sldId id="2123258970"/>
          </p14:sldIdLst>
        </p14:section>
        <p14:section name="Module 1" id="{8BDFE93E-6843-461B-B31B-809F46A18088}">
          <p14:sldIdLst>
            <p14:sldId id="2076136683"/>
          </p14:sldIdLst>
        </p14:section>
        <p14:section name="1.1 Azure Fundamentals" id="{13F5E925-1DFD-4C1A-ADAD-9460F78DE809}">
          <p14:sldIdLst>
            <p14:sldId id="2076136930"/>
            <p14:sldId id="2123258947"/>
            <p14:sldId id="2147470493"/>
            <p14:sldId id="2076137340"/>
            <p14:sldId id="2147470474"/>
            <p14:sldId id="2123258971"/>
            <p14:sldId id="2123258957"/>
            <p14:sldId id="2076138608"/>
          </p14:sldIdLst>
        </p14:section>
        <p14:section name="1.2 Azure Migration LIfecycle" id="{7160FEA7-549D-4F2C-9AE2-438E93F741D5}">
          <p14:sldIdLst>
            <p14:sldId id="2076136946"/>
            <p14:sldId id="8229"/>
            <p14:sldId id="8245"/>
            <p14:sldId id="8204"/>
          </p14:sldIdLst>
        </p14:section>
        <p14:section name="1.3 Tools to Migrate SQL Server to Azure" id="{7561A1AD-28A2-40D0-A8FD-A6896EAE3DA9}">
          <p14:sldIdLst>
            <p14:sldId id="2076136929"/>
            <p14:sldId id="2147470465"/>
            <p14:sldId id="2147470471"/>
            <p14:sldId id="3699"/>
            <p14:sldId id="2147470473"/>
            <p14:sldId id="2076138370"/>
          </p14:sldIdLst>
        </p14:section>
        <p14:section name="Module 2 - Assess SQL Server" id="{009A8FEA-4534-4444-90BE-AFA5A63B7283}">
          <p14:sldIdLst>
            <p14:sldId id="2076136818"/>
          </p14:sldIdLst>
        </p14:section>
        <p14:section name="Overview" id="{CF4708DD-168E-490C-A64F-A51A16DDC982}">
          <p14:sldIdLst>
            <p14:sldId id="2147470460"/>
          </p14:sldIdLst>
        </p14:section>
        <p14:section name="2.1 Discover SQL Server" id="{432A2B48-2CF2-4BD0-B8FF-E61186C12603}">
          <p14:sldIdLst>
            <p14:sldId id="2076136989"/>
            <p14:sldId id="2076136975"/>
            <p14:sldId id="2076138534"/>
          </p14:sldIdLst>
        </p14:section>
        <p14:section name="2.2 Assess SQL Server" id="{6B6A0800-8DD2-4F45-A4DC-1A988E99600B}">
          <p14:sldIdLst>
            <p14:sldId id="2076138535"/>
            <p14:sldId id="2147470461"/>
            <p14:sldId id="2076138543"/>
            <p14:sldId id="2076138508"/>
            <p14:sldId id="2147470462"/>
            <p14:sldId id="2147470463"/>
            <p14:sldId id="2076138545"/>
          </p14:sldIdLst>
        </p14:section>
        <p14:section name="2.3 Prepare for Azure migration" id="{7E5B6FE6-CBE7-4747-BAA2-598B6AB64BEB}">
          <p14:sldIdLst>
            <p14:sldId id="2076138546"/>
            <p14:sldId id="2076138601"/>
          </p14:sldIdLst>
        </p14:section>
        <p14:section name="Summary" id="{BDA73F25-DAA9-4C52-B857-5E2EF885CC34}">
          <p14:sldIdLst>
            <p14:sldId id="2076136950"/>
            <p14:sldId id="2076138524"/>
          </p14:sldIdLst>
        </p14:section>
        <p14:section name="Module 3 - Migrate to SQL in Azure Virtual Machine" id="{9CAB4601-C91B-45DB-BF3A-16C39A10A168}">
          <p14:sldIdLst>
            <p14:sldId id="2076136684"/>
          </p14:sldIdLst>
        </p14:section>
        <p14:section name="3.1 Overview" id="{9CB27E3E-CA6B-4189-97DE-CB2D83374D46}">
          <p14:sldIdLst>
            <p14:sldId id="2076136834"/>
            <p14:sldId id="2076138575"/>
          </p14:sldIdLst>
        </p14:section>
        <p14:section name="3.2 Deploy SQL Server in Azure Virtual Machine" id="{DFF984EA-CB52-403D-9269-CA507E5FF771}">
          <p14:sldIdLst>
            <p14:sldId id="2076138548"/>
            <p14:sldId id="2076138472"/>
          </p14:sldIdLst>
        </p14:section>
        <p14:section name="3.3 Offline database migration" id="{88BEDEB0-F822-4084-8991-11DABC5EE008}">
          <p14:sldIdLst>
            <p14:sldId id="2076138550"/>
            <p14:sldId id="2076138551"/>
          </p14:sldIdLst>
        </p14:section>
        <p14:section name="3.4 Online database migration" id="{2DDC94EB-013D-44CD-BD67-37BB93D50750}">
          <p14:sldIdLst>
            <p14:sldId id="2147470467"/>
          </p14:sldIdLst>
        </p14:section>
        <p14:section name="3.5 Migrate other objects" id="{B5F1692D-04C6-4547-B143-483D5DF3A440}">
          <p14:sldIdLst>
            <p14:sldId id="2076138553"/>
          </p14:sldIdLst>
        </p14:section>
        <p14:section name="3.6 Customer stories" id="{1923DDF6-4134-47B4-837A-44E1A739A0EA}">
          <p14:sldIdLst>
            <p14:sldId id="2076138554"/>
            <p14:sldId id="272"/>
          </p14:sldIdLst>
        </p14:section>
        <p14:section name="3.7 Summary" id="{ED0C5694-B48C-49C9-83DC-C4F58B86FD9A}">
          <p14:sldIdLst>
            <p14:sldId id="2076138372"/>
          </p14:sldIdLst>
        </p14:section>
        <p14:section name="Module 4 - Optimize SQL in Azure Virtual Machine" id="{EC4ECAD4-594A-47A1-B8C9-78F7D8EC430C}">
          <p14:sldIdLst>
            <p14:sldId id="2076136685"/>
          </p14:sldIdLst>
        </p14:section>
        <p14:section name="4.1 Overview" id="{3CA6777D-D474-4CF1-AF0D-00755F87809D}">
          <p14:sldIdLst>
            <p14:sldId id="2076136819"/>
          </p14:sldIdLst>
        </p14:section>
        <p14:section name="4.2 Using the SQL IaaS extension" id="{6461E961-165B-45C5-877E-318CAD5793C3}">
          <p14:sldIdLst>
            <p14:sldId id="2076138556"/>
            <p14:sldId id="2076138475"/>
          </p14:sldIdLst>
        </p14:section>
        <p14:section name="4.3 Implement best practices" id="{50F4B17D-63F4-4BBC-803F-8C78F5D7CEA6}">
          <p14:sldIdLst>
            <p14:sldId id="2076138558"/>
            <p14:sldId id="2076138559"/>
            <p14:sldId id="2147470495"/>
          </p14:sldIdLst>
        </p14:section>
        <p14:section name="4.4 Setup and configure HADR" id="{02B104E6-17DD-4A72-8B99-C9326FC4E29D}">
          <p14:sldIdLst>
            <p14:sldId id="2076138564"/>
            <p14:sldId id="2147470475"/>
            <p14:sldId id="2076138604"/>
            <p14:sldId id="2076138565"/>
            <p14:sldId id="2076138566"/>
            <p14:sldId id="2123258965"/>
            <p14:sldId id="283"/>
            <p14:sldId id="2123258966"/>
            <p14:sldId id="2076138603"/>
          </p14:sldIdLst>
        </p14:section>
        <p14:section name="4.5 Verify your application" id="{00A816A0-3B16-42E7-BDF7-DBCADF03553F}">
          <p14:sldIdLst>
            <p14:sldId id="2076138572"/>
            <p14:sldId id="2076138571"/>
          </p14:sldIdLst>
        </p14:section>
        <p14:section name="4.6 Use the power of Azure" id="{5F277B90-9A2C-49AC-A175-E0C465CE46A9}">
          <p14:sldIdLst>
            <p14:sldId id="2076138567"/>
            <p14:sldId id="2076138569"/>
            <p14:sldId id="2076138477"/>
            <p14:sldId id="2076138568"/>
            <p14:sldId id="2147470489"/>
          </p14:sldIdLst>
        </p14:section>
        <p14:section name="4.7 Summary" id="{E813E393-E1B8-4FDE-8F06-66CDB238B56A}">
          <p14:sldIdLst>
            <p14:sldId id="2076138373"/>
            <p14:sldId id="2076138448"/>
          </p14:sldIdLst>
        </p14:section>
        <p14:section name="Module 5 - Migrate to Azure SQL Managed Instance" id="{5F16D6A7-5646-445E-AA3A-7F49FA3839CD}">
          <p14:sldIdLst>
            <p14:sldId id="2076136686"/>
          </p14:sldIdLst>
        </p14:section>
        <p14:section name="5.1 Overiew" id="{D118B504-B7A7-3E46-B890-0FCB6BEDC32C}">
          <p14:sldIdLst>
            <p14:sldId id="2147470476"/>
            <p14:sldId id="2147470477"/>
          </p14:sldIdLst>
        </p14:section>
        <p14:section name="5.2 Deploy Azure SQL Managed Instance" id="{03DE29BC-0415-A543-8E41-5CDBAF24E2DB}">
          <p14:sldIdLst>
            <p14:sldId id="2147470478"/>
            <p14:sldId id="2076138510"/>
          </p14:sldIdLst>
        </p14:section>
        <p14:section name="5.3. Offline migration" id="{F0DFF94A-FDBC-3649-ADB5-D17953F78E87}">
          <p14:sldIdLst>
            <p14:sldId id="2147470480"/>
          </p14:sldIdLst>
        </p14:section>
        <p14:section name="5.4 Online migration" id="{42BD6EFB-5C27-4CAA-AD18-19D5324BEEEA}">
          <p14:sldIdLst>
            <p14:sldId id="2147470481"/>
            <p14:sldId id="2147470459"/>
            <p14:sldId id="2076138512"/>
          </p14:sldIdLst>
        </p14:section>
        <p14:section name="5.5 Migrate other objects" id="{C2911333-9832-4640-A782-F97C0A8B1221}">
          <p14:sldIdLst>
            <p14:sldId id="2147470482"/>
          </p14:sldIdLst>
        </p14:section>
        <p14:section name="5.6 Customer Stories" id="{E25AB6AD-7978-7743-A8F2-FEC540940CE3}">
          <p14:sldIdLst>
            <p14:sldId id="2076138599"/>
            <p14:sldId id="2147470464"/>
          </p14:sldIdLst>
        </p14:section>
        <p14:section name="5.7 Summary" id="{F1FCAEE1-1C0A-4E1A-AB19-D02ED7855932}">
          <p14:sldIdLst>
            <p14:sldId id="2076138367"/>
          </p14:sldIdLst>
        </p14:section>
        <p14:section name="Module 6 - Optimize Azure SQL Managed Instance" id="{2B1E7475-8330-4831-BAD7-98739F90199D}">
          <p14:sldIdLst>
            <p14:sldId id="2076136687"/>
          </p14:sldIdLst>
        </p14:section>
        <p14:section name="6.1. Overview" id="{C4CFFD55-D93E-4936-B839-6E39155EAD90}">
          <p14:sldIdLst>
            <p14:sldId id="2076138578"/>
          </p14:sldIdLst>
        </p14:section>
        <p14:section name="6.2 Explore Azure SQL Managed Instance" id="{D95F9564-B6A7-4398-92FE-F9B21F34A4EB}">
          <p14:sldIdLst>
            <p14:sldId id="2147470483"/>
            <p14:sldId id="2147470479"/>
            <p14:sldId id="2076138594"/>
          </p14:sldIdLst>
        </p14:section>
        <p14:section name="6.3 Implement best practices" id="{38BFA032-C540-45F2-878B-97F091087A55}">
          <p14:sldIdLst>
            <p14:sldId id="2147470485"/>
            <p14:sldId id="2076138582"/>
            <p14:sldId id="2076138596"/>
            <p14:sldId id="2147470491"/>
          </p14:sldIdLst>
        </p14:section>
        <p14:section name="6.4 Verify application" id="{F5B067DB-131C-48D0-AC65-68B6247E94AF}">
          <p14:sldIdLst>
            <p14:sldId id="2076138585"/>
            <p14:sldId id="2076138598"/>
          </p14:sldIdLst>
        </p14:section>
        <p14:section name="6.5 Configure HADR" id="{9EF5A8FD-503C-4FB3-997D-362D0C7FDCE4}">
          <p14:sldIdLst>
            <p14:sldId id="2076138583"/>
            <p14:sldId id="2076138597"/>
          </p14:sldIdLst>
        </p14:section>
        <p14:section name="6.6 Use the power of Azure" id="{11C195D9-98DD-4F64-AF73-A82C8476F837}">
          <p14:sldIdLst>
            <p14:sldId id="2076138584"/>
            <p14:sldId id="2147470484"/>
          </p14:sldIdLst>
        </p14:section>
        <p14:section name="6.7 Summary" id="{80FAC623-AC61-4C69-96ED-1091056ACD1A}">
          <p14:sldIdLst>
            <p14:sldId id="2076138586"/>
          </p14:sldIdLst>
        </p14:section>
        <p14:section name="Module 7 - Migrate Azure SQL Virtual Machine to Managed instanceto PaaS" id="{22A79280-1DE7-43F9-BC8D-7C633A7B1401}">
          <p14:sldIdLst>
            <p14:sldId id="2076138532"/>
          </p14:sldIdLst>
        </p14:section>
        <p14:section name="7.1 Overview" id="{9560B6D6-55B3-4C59-A354-8B51072ABE61}">
          <p14:sldIdLst>
            <p14:sldId id="2076138587"/>
          </p14:sldIdLst>
        </p14:section>
        <p14:section name="7.2 Assess" id="{23D66856-C01F-4C91-A681-EBD31A57918F}">
          <p14:sldIdLst>
            <p14:sldId id="2147470496"/>
            <p14:sldId id="2076138589"/>
          </p14:sldIdLst>
        </p14:section>
        <p14:section name="7.3 Migrate" id="{230778AE-7A4A-4093-95D4-D2D243B49AF4}">
          <p14:sldIdLst>
            <p14:sldId id="2147470487"/>
            <p14:sldId id="2076138595"/>
          </p14:sldIdLst>
        </p14:section>
        <p14:section name="7.4 Optimize and manage" id="{92CDC54F-5637-4C1B-9F3C-FBE840042582}">
          <p14:sldIdLst>
            <p14:sldId id="2147470488"/>
          </p14:sldIdLst>
        </p14:section>
        <p14:section name="Call to Action" id="{ECC403E9-B512-435B-923C-56C523904530}">
          <p14:sldIdLst>
            <p14:sldId id="2076138605"/>
            <p14:sldId id="2076138381"/>
            <p14:sldId id="2076136970"/>
            <p14:sldId id="2123258961"/>
            <p14:sldId id="2076138371"/>
            <p14:sldId id="2076138374"/>
          </p14:sldIdLst>
        </p14:section>
      </p14:sectionLst>
    </p:ext>
    <p:ext uri="{EFAFB233-063F-42B5-8137-9DF3F51BA10A}">
      <p15:sldGuideLst xmlns:p15="http://schemas.microsoft.com/office/powerpoint/2012/main">
        <p15:guide id="1" orient="horz" pos="3024" userDrawn="1">
          <p15:clr>
            <a:srgbClr val="A4A3A4"/>
          </p15:clr>
        </p15:guide>
        <p15:guide id="2" pos="3144" userDrawn="1">
          <p15:clr>
            <a:srgbClr val="A4A3A4"/>
          </p15:clr>
        </p15:guide>
        <p15:guide id="3" orient="horz" pos="1392"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B30EB1B-83CB-6D3E-A2B8-0CEFDD55FC8C}" name="Anna Hoffman" initials="AH" userId="S::antho@microsoft.com::5d003f33-6e3f-406c-b398-0eb1113638fb" providerId="AD"/>
  <p188:author id="{EFD22B27-78DF-36A6-4F7F-551AC71F9764}" name="Ajay Jagannathan" initials="" userId="S::ajayj@microsoft.com::d9556ceb-8ab8-4d61-bb8a-c175424f605e" providerId="AD"/>
  <p188:author id="{24131A6E-DA0D-2834-BBA9-006C48D5436D}" name="Daniel Schmeichler" initials="DS" userId="S::daniel@2a.consulting::ad56f8ff-145f-4ee2-a2b3-4f3e34949c8d" providerId="AD"/>
  <p188:author id="{237AFEC7-0D9F-02EB-156F-4E591B8E0161}" name="Nick Dwyer" initials="ND" userId="S::Nick@2a.consulting::637372cd-8f04-49e1-a9c8-f5dbbdc447be" providerId="AD"/>
  <p188:author id="{DDE12FCE-8D43-C8B6-8CC9-2C2C1A56130B}" name="Bob Ward" initials="BW" userId="S::bobward@microsoft.com::6da7c2dd-8e2e-469f-a216-c384312e2a2d"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7" name="Evan Aeschlimann" initials="EA" lastIdx="2" clrIdx="7">
    <p:extLst>
      <p:ext uri="{19B8F6BF-5375-455C-9EA6-DF929625EA0E}">
        <p15:presenceInfo xmlns:p15="http://schemas.microsoft.com/office/powerpoint/2012/main" userId="Evan Aeschlimann" providerId="None"/>
      </p:ext>
    </p:extLst>
  </p:cmAuthor>
  <p:cmAuthor id="1" name="Mary Feil-Jacobs" initials="MFJ" lastIdx="43" clrIdx="1"/>
  <p:cmAuthor id="8" name="Bob Ward" initials="BW" lastIdx="4" clrIdx="8">
    <p:extLst>
      <p:ext uri="{19B8F6BF-5375-455C-9EA6-DF929625EA0E}">
        <p15:presenceInfo xmlns:p15="http://schemas.microsoft.com/office/powerpoint/2012/main" userId="S::bobward@microsoft.com::6da7c2dd-8e2e-469f-a216-c384312e2a2d" providerId="AD"/>
      </p:ext>
    </p:extLst>
  </p:cmAuthor>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9" name="Anna Hoffman" initials="AH" lastIdx="1" clrIdx="9">
    <p:extLst>
      <p:ext uri="{19B8F6BF-5375-455C-9EA6-DF929625EA0E}">
        <p15:presenceInfo xmlns:p15="http://schemas.microsoft.com/office/powerpoint/2012/main" userId="S::antho@microsoft.com::5d003f33-6e3f-406c-b398-0eb1113638fb"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Debbi Lyons" initials="DL" lastIdx="119" clrIdx="4"/>
  <p:cmAuthor id="5" name="Nicole Benjamin" initials="NB" lastIdx="58" clrIdx="5">
    <p:extLst>
      <p:ext uri="{19B8F6BF-5375-455C-9EA6-DF929625EA0E}">
        <p15:presenceInfo xmlns:p15="http://schemas.microsoft.com/office/powerpoint/2012/main" userId="Nicole Benjamin" providerId="None"/>
      </p:ext>
    </p:extLst>
  </p:cmAuthor>
  <p:cmAuthor id="6" name="Nick Dwyer" initials="ND" lastIdx="118" clrIdx="6">
    <p:extLst>
      <p:ext uri="{19B8F6BF-5375-455C-9EA6-DF929625EA0E}">
        <p15:presenceInfo xmlns:p15="http://schemas.microsoft.com/office/powerpoint/2012/main" userId="Nick Dwy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7"/>
    <a:srgbClr val="50E6FF"/>
    <a:srgbClr val="757575"/>
    <a:srgbClr val="737373"/>
    <a:srgbClr val="E81123"/>
    <a:srgbClr val="E6E6E6"/>
    <a:srgbClr val="BDBDBD"/>
    <a:srgbClr val="D83B01"/>
    <a:srgbClr val="D2D2D2"/>
    <a:srgbClr val="FFB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B71E0E0-CCFE-47D5-ABBE-0897A691EA59}" v="31208" dt="2021-11-07T23:23:01.124"/>
    <p1510:client id="{F281F3FB-0EAC-457B-A1AB-694D1F6B9D89}" v="774" vWet="782" dt="2021-11-07T23:00:15.59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0" d="100"/>
          <a:sy n="100" d="100"/>
        </p:scale>
        <p:origin x="300" y="90"/>
      </p:cViewPr>
      <p:guideLst>
        <p:guide orient="horz" pos="3024"/>
        <p:guide pos="3144"/>
        <p:guide orient="horz" pos="1392"/>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96.xml"/><Relationship Id="rId21" Type="http://schemas.openxmlformats.org/officeDocument/2006/relationships/slideMaster" Target="slideMasters/slideMaster16.xml"/><Relationship Id="rId42" Type="http://schemas.openxmlformats.org/officeDocument/2006/relationships/slide" Target="slides/slide21.xml"/><Relationship Id="rId63" Type="http://schemas.openxmlformats.org/officeDocument/2006/relationships/slide" Target="slides/slide42.xml"/><Relationship Id="rId84" Type="http://schemas.openxmlformats.org/officeDocument/2006/relationships/slide" Target="slides/slide63.xml"/><Relationship Id="rId138" Type="http://schemas.openxmlformats.org/officeDocument/2006/relationships/slide" Target="slides/slide117.xml"/><Relationship Id="rId107" Type="http://schemas.openxmlformats.org/officeDocument/2006/relationships/slide" Target="slides/slide86.xml"/><Relationship Id="rId11" Type="http://schemas.openxmlformats.org/officeDocument/2006/relationships/slideMaster" Target="slideMasters/slideMaster6.xml"/><Relationship Id="rId32" Type="http://schemas.openxmlformats.org/officeDocument/2006/relationships/slide" Target="slides/slide11.xml"/><Relationship Id="rId53" Type="http://schemas.openxmlformats.org/officeDocument/2006/relationships/slide" Target="slides/slide32.xml"/><Relationship Id="rId74" Type="http://schemas.openxmlformats.org/officeDocument/2006/relationships/slide" Target="slides/slide53.xml"/><Relationship Id="rId128" Type="http://schemas.openxmlformats.org/officeDocument/2006/relationships/slide" Target="slides/slide107.xml"/><Relationship Id="rId149" Type="http://schemas.microsoft.com/office/2016/11/relationships/changesInfo" Target="changesInfos/changesInfo1.xml"/><Relationship Id="rId5" Type="http://schemas.openxmlformats.org/officeDocument/2006/relationships/customXml" Target="../customXml/item5.xml"/><Relationship Id="rId95" Type="http://schemas.openxmlformats.org/officeDocument/2006/relationships/slide" Target="slides/slide74.xml"/><Relationship Id="rId22" Type="http://schemas.openxmlformats.org/officeDocument/2006/relationships/slide" Target="slides/slide1.xml"/><Relationship Id="rId27" Type="http://schemas.openxmlformats.org/officeDocument/2006/relationships/slide" Target="slides/slide6.xml"/><Relationship Id="rId43" Type="http://schemas.openxmlformats.org/officeDocument/2006/relationships/slide" Target="slides/slide22.xml"/><Relationship Id="rId48" Type="http://schemas.openxmlformats.org/officeDocument/2006/relationships/slide" Target="slides/slide27.xml"/><Relationship Id="rId64" Type="http://schemas.openxmlformats.org/officeDocument/2006/relationships/slide" Target="slides/slide43.xml"/><Relationship Id="rId69" Type="http://schemas.openxmlformats.org/officeDocument/2006/relationships/slide" Target="slides/slide48.xml"/><Relationship Id="rId113" Type="http://schemas.openxmlformats.org/officeDocument/2006/relationships/slide" Target="slides/slide92.xml"/><Relationship Id="rId118" Type="http://schemas.openxmlformats.org/officeDocument/2006/relationships/slide" Target="slides/slide97.xml"/><Relationship Id="rId134" Type="http://schemas.openxmlformats.org/officeDocument/2006/relationships/slide" Target="slides/slide113.xml"/><Relationship Id="rId139" Type="http://schemas.openxmlformats.org/officeDocument/2006/relationships/slide" Target="slides/slide118.xml"/><Relationship Id="rId80" Type="http://schemas.openxmlformats.org/officeDocument/2006/relationships/slide" Target="slides/slide59.xml"/><Relationship Id="rId85" Type="http://schemas.openxmlformats.org/officeDocument/2006/relationships/slide" Target="slides/slide64.xml"/><Relationship Id="rId150" Type="http://schemas.microsoft.com/office/2015/10/relationships/revisionInfo" Target="revisionInfo.xml"/><Relationship Id="rId12" Type="http://schemas.openxmlformats.org/officeDocument/2006/relationships/slideMaster" Target="slideMasters/slideMaster7.xml"/><Relationship Id="rId17" Type="http://schemas.openxmlformats.org/officeDocument/2006/relationships/slideMaster" Target="slideMasters/slideMaster12.xml"/><Relationship Id="rId33" Type="http://schemas.openxmlformats.org/officeDocument/2006/relationships/slide" Target="slides/slide12.xml"/><Relationship Id="rId38" Type="http://schemas.openxmlformats.org/officeDocument/2006/relationships/slide" Target="slides/slide17.xml"/><Relationship Id="rId59" Type="http://schemas.openxmlformats.org/officeDocument/2006/relationships/slide" Target="slides/slide38.xml"/><Relationship Id="rId103" Type="http://schemas.openxmlformats.org/officeDocument/2006/relationships/slide" Target="slides/slide82.xml"/><Relationship Id="rId108" Type="http://schemas.openxmlformats.org/officeDocument/2006/relationships/slide" Target="slides/slide87.xml"/><Relationship Id="rId124" Type="http://schemas.openxmlformats.org/officeDocument/2006/relationships/slide" Target="slides/slide103.xml"/><Relationship Id="rId129" Type="http://schemas.openxmlformats.org/officeDocument/2006/relationships/slide" Target="slides/slide108.xml"/><Relationship Id="rId54" Type="http://schemas.openxmlformats.org/officeDocument/2006/relationships/slide" Target="slides/slide33.xml"/><Relationship Id="rId70" Type="http://schemas.openxmlformats.org/officeDocument/2006/relationships/slide" Target="slides/slide49.xml"/><Relationship Id="rId75" Type="http://schemas.openxmlformats.org/officeDocument/2006/relationships/slide" Target="slides/slide54.xml"/><Relationship Id="rId91" Type="http://schemas.openxmlformats.org/officeDocument/2006/relationships/slide" Target="slides/slide70.xml"/><Relationship Id="rId96" Type="http://schemas.openxmlformats.org/officeDocument/2006/relationships/slide" Target="slides/slide75.xml"/><Relationship Id="rId140" Type="http://schemas.openxmlformats.org/officeDocument/2006/relationships/slide" Target="slides/slide119.xml"/><Relationship Id="rId145"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1.xml"/><Relationship Id="rId23" Type="http://schemas.openxmlformats.org/officeDocument/2006/relationships/slide" Target="slides/slide2.xml"/><Relationship Id="rId28" Type="http://schemas.openxmlformats.org/officeDocument/2006/relationships/slide" Target="slides/slide7.xml"/><Relationship Id="rId49" Type="http://schemas.openxmlformats.org/officeDocument/2006/relationships/slide" Target="slides/slide28.xml"/><Relationship Id="rId114" Type="http://schemas.openxmlformats.org/officeDocument/2006/relationships/slide" Target="slides/slide93.xml"/><Relationship Id="rId119" Type="http://schemas.openxmlformats.org/officeDocument/2006/relationships/slide" Target="slides/slide98.xml"/><Relationship Id="rId44" Type="http://schemas.openxmlformats.org/officeDocument/2006/relationships/slide" Target="slides/slide23.xml"/><Relationship Id="rId60" Type="http://schemas.openxmlformats.org/officeDocument/2006/relationships/slide" Target="slides/slide39.xml"/><Relationship Id="rId65" Type="http://schemas.openxmlformats.org/officeDocument/2006/relationships/slide" Target="slides/slide44.xml"/><Relationship Id="rId81" Type="http://schemas.openxmlformats.org/officeDocument/2006/relationships/slide" Target="slides/slide60.xml"/><Relationship Id="rId86" Type="http://schemas.openxmlformats.org/officeDocument/2006/relationships/slide" Target="slides/slide65.xml"/><Relationship Id="rId130" Type="http://schemas.openxmlformats.org/officeDocument/2006/relationships/slide" Target="slides/slide109.xml"/><Relationship Id="rId135" Type="http://schemas.openxmlformats.org/officeDocument/2006/relationships/slide" Target="slides/slide114.xml"/><Relationship Id="rId151" Type="http://schemas.microsoft.com/office/2018/10/relationships/authors" Target="authors.xml"/><Relationship Id="rId13" Type="http://schemas.openxmlformats.org/officeDocument/2006/relationships/slideMaster" Target="slideMasters/slideMaster8.xml"/><Relationship Id="rId18" Type="http://schemas.openxmlformats.org/officeDocument/2006/relationships/slideMaster" Target="slideMasters/slideMaster13.xml"/><Relationship Id="rId39" Type="http://schemas.openxmlformats.org/officeDocument/2006/relationships/slide" Target="slides/slide18.xml"/><Relationship Id="rId109" Type="http://schemas.openxmlformats.org/officeDocument/2006/relationships/slide" Target="slides/slide88.xml"/><Relationship Id="rId34" Type="http://schemas.openxmlformats.org/officeDocument/2006/relationships/slide" Target="slides/slide13.xml"/><Relationship Id="rId50" Type="http://schemas.openxmlformats.org/officeDocument/2006/relationships/slide" Target="slides/slide29.xml"/><Relationship Id="rId55" Type="http://schemas.openxmlformats.org/officeDocument/2006/relationships/slide" Target="slides/slide34.xml"/><Relationship Id="rId76" Type="http://schemas.openxmlformats.org/officeDocument/2006/relationships/slide" Target="slides/slide55.xml"/><Relationship Id="rId97" Type="http://schemas.openxmlformats.org/officeDocument/2006/relationships/slide" Target="slides/slide76.xml"/><Relationship Id="rId104" Type="http://schemas.openxmlformats.org/officeDocument/2006/relationships/slide" Target="slides/slide83.xml"/><Relationship Id="rId120" Type="http://schemas.openxmlformats.org/officeDocument/2006/relationships/slide" Target="slides/slide99.xml"/><Relationship Id="rId125" Type="http://schemas.openxmlformats.org/officeDocument/2006/relationships/slide" Target="slides/slide104.xml"/><Relationship Id="rId141" Type="http://schemas.openxmlformats.org/officeDocument/2006/relationships/slide" Target="slides/slide120.xml"/><Relationship Id="rId146" Type="http://schemas.openxmlformats.org/officeDocument/2006/relationships/viewProps" Target="viewProps.xml"/><Relationship Id="rId7" Type="http://schemas.openxmlformats.org/officeDocument/2006/relationships/slideMaster" Target="slideMasters/slideMaster2.xml"/><Relationship Id="rId71" Type="http://schemas.openxmlformats.org/officeDocument/2006/relationships/slide" Target="slides/slide50.xml"/><Relationship Id="rId92" Type="http://schemas.openxmlformats.org/officeDocument/2006/relationships/slide" Target="slides/slide71.xml"/><Relationship Id="rId2" Type="http://schemas.openxmlformats.org/officeDocument/2006/relationships/customXml" Target="../customXml/item2.xml"/><Relationship Id="rId29" Type="http://schemas.openxmlformats.org/officeDocument/2006/relationships/slide" Target="slides/slide8.xml"/><Relationship Id="rId24" Type="http://schemas.openxmlformats.org/officeDocument/2006/relationships/slide" Target="slides/slide3.xml"/><Relationship Id="rId40" Type="http://schemas.openxmlformats.org/officeDocument/2006/relationships/slide" Target="slides/slide19.xml"/><Relationship Id="rId45" Type="http://schemas.openxmlformats.org/officeDocument/2006/relationships/slide" Target="slides/slide24.xml"/><Relationship Id="rId66" Type="http://schemas.openxmlformats.org/officeDocument/2006/relationships/slide" Target="slides/slide45.xml"/><Relationship Id="rId87" Type="http://schemas.openxmlformats.org/officeDocument/2006/relationships/slide" Target="slides/slide66.xml"/><Relationship Id="rId110" Type="http://schemas.openxmlformats.org/officeDocument/2006/relationships/slide" Target="slides/slide89.xml"/><Relationship Id="rId115" Type="http://schemas.openxmlformats.org/officeDocument/2006/relationships/slide" Target="slides/slide94.xml"/><Relationship Id="rId131" Type="http://schemas.openxmlformats.org/officeDocument/2006/relationships/slide" Target="slides/slide110.xml"/><Relationship Id="rId136" Type="http://schemas.openxmlformats.org/officeDocument/2006/relationships/slide" Target="slides/slide115.xml"/><Relationship Id="rId61" Type="http://schemas.openxmlformats.org/officeDocument/2006/relationships/slide" Target="slides/slide40.xml"/><Relationship Id="rId82" Type="http://schemas.openxmlformats.org/officeDocument/2006/relationships/slide" Target="slides/slide61.xml"/><Relationship Id="rId19" Type="http://schemas.openxmlformats.org/officeDocument/2006/relationships/slideMaster" Target="slideMasters/slideMaster14.xml"/><Relationship Id="rId14" Type="http://schemas.openxmlformats.org/officeDocument/2006/relationships/slideMaster" Target="slideMasters/slideMaster9.xml"/><Relationship Id="rId30" Type="http://schemas.openxmlformats.org/officeDocument/2006/relationships/slide" Target="slides/slide9.xml"/><Relationship Id="rId35" Type="http://schemas.openxmlformats.org/officeDocument/2006/relationships/slide" Target="slides/slide14.xml"/><Relationship Id="rId56" Type="http://schemas.openxmlformats.org/officeDocument/2006/relationships/slide" Target="slides/slide35.xml"/><Relationship Id="rId77" Type="http://schemas.openxmlformats.org/officeDocument/2006/relationships/slide" Target="slides/slide56.xml"/><Relationship Id="rId100" Type="http://schemas.openxmlformats.org/officeDocument/2006/relationships/slide" Target="slides/slide79.xml"/><Relationship Id="rId105" Type="http://schemas.openxmlformats.org/officeDocument/2006/relationships/slide" Target="slides/slide84.xml"/><Relationship Id="rId126" Type="http://schemas.openxmlformats.org/officeDocument/2006/relationships/slide" Target="slides/slide105.xml"/><Relationship Id="rId147" Type="http://schemas.openxmlformats.org/officeDocument/2006/relationships/theme" Target="theme/theme1.xml"/><Relationship Id="rId8" Type="http://schemas.openxmlformats.org/officeDocument/2006/relationships/slideMaster" Target="slideMasters/slideMaster3.xml"/><Relationship Id="rId51" Type="http://schemas.openxmlformats.org/officeDocument/2006/relationships/slide" Target="slides/slide30.xml"/><Relationship Id="rId72" Type="http://schemas.openxmlformats.org/officeDocument/2006/relationships/slide" Target="slides/slide51.xml"/><Relationship Id="rId93" Type="http://schemas.openxmlformats.org/officeDocument/2006/relationships/slide" Target="slides/slide72.xml"/><Relationship Id="rId98" Type="http://schemas.openxmlformats.org/officeDocument/2006/relationships/slide" Target="slides/slide77.xml"/><Relationship Id="rId121" Type="http://schemas.openxmlformats.org/officeDocument/2006/relationships/slide" Target="slides/slide100.xml"/><Relationship Id="rId142" Type="http://schemas.openxmlformats.org/officeDocument/2006/relationships/notesMaster" Target="notesMasters/notesMaster1.xml"/><Relationship Id="rId3" Type="http://schemas.openxmlformats.org/officeDocument/2006/relationships/customXml" Target="../customXml/item3.xml"/><Relationship Id="rId25" Type="http://schemas.openxmlformats.org/officeDocument/2006/relationships/slide" Target="slides/slide4.xml"/><Relationship Id="rId46" Type="http://schemas.openxmlformats.org/officeDocument/2006/relationships/slide" Target="slides/slide25.xml"/><Relationship Id="rId67" Type="http://schemas.openxmlformats.org/officeDocument/2006/relationships/slide" Target="slides/slide46.xml"/><Relationship Id="rId116" Type="http://schemas.openxmlformats.org/officeDocument/2006/relationships/slide" Target="slides/slide95.xml"/><Relationship Id="rId137" Type="http://schemas.openxmlformats.org/officeDocument/2006/relationships/slide" Target="slides/slide116.xml"/><Relationship Id="rId20" Type="http://schemas.openxmlformats.org/officeDocument/2006/relationships/slideMaster" Target="slideMasters/slideMaster15.xml"/><Relationship Id="rId41" Type="http://schemas.openxmlformats.org/officeDocument/2006/relationships/slide" Target="slides/slide20.xml"/><Relationship Id="rId62" Type="http://schemas.openxmlformats.org/officeDocument/2006/relationships/slide" Target="slides/slide41.xml"/><Relationship Id="rId83" Type="http://schemas.openxmlformats.org/officeDocument/2006/relationships/slide" Target="slides/slide62.xml"/><Relationship Id="rId88" Type="http://schemas.openxmlformats.org/officeDocument/2006/relationships/slide" Target="slides/slide67.xml"/><Relationship Id="rId111" Type="http://schemas.openxmlformats.org/officeDocument/2006/relationships/slide" Target="slides/slide90.xml"/><Relationship Id="rId132" Type="http://schemas.openxmlformats.org/officeDocument/2006/relationships/slide" Target="slides/slide111.xml"/><Relationship Id="rId15" Type="http://schemas.openxmlformats.org/officeDocument/2006/relationships/slideMaster" Target="slideMasters/slideMaster10.xml"/><Relationship Id="rId36" Type="http://schemas.openxmlformats.org/officeDocument/2006/relationships/slide" Target="slides/slide15.xml"/><Relationship Id="rId57" Type="http://schemas.openxmlformats.org/officeDocument/2006/relationships/slide" Target="slides/slide36.xml"/><Relationship Id="rId106" Type="http://schemas.openxmlformats.org/officeDocument/2006/relationships/slide" Target="slides/slide85.xml"/><Relationship Id="rId127" Type="http://schemas.openxmlformats.org/officeDocument/2006/relationships/slide" Target="slides/slide106.xml"/><Relationship Id="rId10" Type="http://schemas.openxmlformats.org/officeDocument/2006/relationships/slideMaster" Target="slideMasters/slideMaster5.xml"/><Relationship Id="rId31" Type="http://schemas.openxmlformats.org/officeDocument/2006/relationships/slide" Target="slides/slide10.xml"/><Relationship Id="rId52" Type="http://schemas.openxmlformats.org/officeDocument/2006/relationships/slide" Target="slides/slide31.xml"/><Relationship Id="rId73" Type="http://schemas.openxmlformats.org/officeDocument/2006/relationships/slide" Target="slides/slide52.xml"/><Relationship Id="rId78" Type="http://schemas.openxmlformats.org/officeDocument/2006/relationships/slide" Target="slides/slide57.xml"/><Relationship Id="rId94" Type="http://schemas.openxmlformats.org/officeDocument/2006/relationships/slide" Target="slides/slide73.xml"/><Relationship Id="rId99" Type="http://schemas.openxmlformats.org/officeDocument/2006/relationships/slide" Target="slides/slide78.xml"/><Relationship Id="rId101" Type="http://schemas.openxmlformats.org/officeDocument/2006/relationships/slide" Target="slides/slide80.xml"/><Relationship Id="rId122" Type="http://schemas.openxmlformats.org/officeDocument/2006/relationships/slide" Target="slides/slide101.xml"/><Relationship Id="rId143" Type="http://schemas.openxmlformats.org/officeDocument/2006/relationships/handoutMaster" Target="handoutMasters/handoutMaster1.xml"/><Relationship Id="rId148" Type="http://schemas.openxmlformats.org/officeDocument/2006/relationships/tableStyles" Target="tableStyles.xml"/><Relationship Id="rId4" Type="http://schemas.openxmlformats.org/officeDocument/2006/relationships/customXml" Target="../customXml/item4.xml"/><Relationship Id="rId9" Type="http://schemas.openxmlformats.org/officeDocument/2006/relationships/slideMaster" Target="slideMasters/slideMaster4.xml"/><Relationship Id="rId26" Type="http://schemas.openxmlformats.org/officeDocument/2006/relationships/slide" Target="slides/slide5.xml"/><Relationship Id="rId47" Type="http://schemas.openxmlformats.org/officeDocument/2006/relationships/slide" Target="slides/slide26.xml"/><Relationship Id="rId68" Type="http://schemas.openxmlformats.org/officeDocument/2006/relationships/slide" Target="slides/slide47.xml"/><Relationship Id="rId89" Type="http://schemas.openxmlformats.org/officeDocument/2006/relationships/slide" Target="slides/slide68.xml"/><Relationship Id="rId112" Type="http://schemas.openxmlformats.org/officeDocument/2006/relationships/slide" Target="slides/slide91.xml"/><Relationship Id="rId133" Type="http://schemas.openxmlformats.org/officeDocument/2006/relationships/slide" Target="slides/slide112.xml"/><Relationship Id="rId16" Type="http://schemas.openxmlformats.org/officeDocument/2006/relationships/slideMaster" Target="slideMasters/slideMaster11.xml"/><Relationship Id="rId37" Type="http://schemas.openxmlformats.org/officeDocument/2006/relationships/slide" Target="slides/slide16.xml"/><Relationship Id="rId58" Type="http://schemas.openxmlformats.org/officeDocument/2006/relationships/slide" Target="slides/slide37.xml"/><Relationship Id="rId79" Type="http://schemas.openxmlformats.org/officeDocument/2006/relationships/slide" Target="slides/slide58.xml"/><Relationship Id="rId102" Type="http://schemas.openxmlformats.org/officeDocument/2006/relationships/slide" Target="slides/slide81.xml"/><Relationship Id="rId123" Type="http://schemas.openxmlformats.org/officeDocument/2006/relationships/slide" Target="slides/slide102.xml"/><Relationship Id="rId144" Type="http://schemas.openxmlformats.org/officeDocument/2006/relationships/commentAuthors" Target="commentAuthors.xml"/><Relationship Id="rId90" Type="http://schemas.openxmlformats.org/officeDocument/2006/relationships/slide" Target="slides/slide69.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ob Ward" userId="6da7c2dd-8e2e-469f-a216-c384312e2a2d" providerId="ADAL" clId="{D6A72F4B-F9B5-435A-8978-00B06FD82999}"/>
    <pc:docChg chg="undo custSel addSld delSld modSld sldOrd addSection delSection modSection">
      <pc:chgData name="Bob Ward" userId="6da7c2dd-8e2e-469f-a216-c384312e2a2d" providerId="ADAL" clId="{D6A72F4B-F9B5-435A-8978-00B06FD82999}" dt="2021-02-10T17:02:38.575" v="1031" actId="20577"/>
      <pc:docMkLst>
        <pc:docMk/>
      </pc:docMkLst>
      <pc:sldChg chg="del">
        <pc:chgData name="Bob Ward" userId="6da7c2dd-8e2e-469f-a216-c384312e2a2d" providerId="ADAL" clId="{D6A72F4B-F9B5-435A-8978-00B06FD82999}" dt="2021-02-08T23:32:55.045" v="699" actId="47"/>
        <pc:sldMkLst>
          <pc:docMk/>
          <pc:sldMk cId="3049587084" sldId="687"/>
        </pc:sldMkLst>
      </pc:sldChg>
      <pc:sldChg chg="del">
        <pc:chgData name="Bob Ward" userId="6da7c2dd-8e2e-469f-a216-c384312e2a2d" providerId="ADAL" clId="{D6A72F4B-F9B5-435A-8978-00B06FD82999}" dt="2021-02-08T23:31:01.472" v="664" actId="47"/>
        <pc:sldMkLst>
          <pc:docMk/>
          <pc:sldMk cId="2443993028" sldId="4369"/>
        </pc:sldMkLst>
      </pc:sldChg>
      <pc:sldChg chg="del">
        <pc:chgData name="Bob Ward" userId="6da7c2dd-8e2e-469f-a216-c384312e2a2d" providerId="ADAL" clId="{D6A72F4B-F9B5-435A-8978-00B06FD82999}" dt="2021-02-08T23:32:56.879" v="701" actId="47"/>
        <pc:sldMkLst>
          <pc:docMk/>
          <pc:sldMk cId="63407523" sldId="2076136669"/>
        </pc:sldMkLst>
      </pc:sldChg>
      <pc:sldChg chg="addSp delSp modSp mod modAnim modNotesTx">
        <pc:chgData name="Bob Ward" userId="6da7c2dd-8e2e-469f-a216-c384312e2a2d" providerId="ADAL" clId="{D6A72F4B-F9B5-435A-8978-00B06FD82999}" dt="2021-02-08T23:34:00.673" v="707" actId="6549"/>
        <pc:sldMkLst>
          <pc:docMk/>
          <pc:sldMk cId="1074979928" sldId="2076136683"/>
        </pc:sldMkLst>
        <pc:spChg chg="mod">
          <ac:chgData name="Bob Ward" userId="6da7c2dd-8e2e-469f-a216-c384312e2a2d" providerId="ADAL" clId="{D6A72F4B-F9B5-435A-8978-00B06FD82999}" dt="2021-02-08T23:20:50.259" v="382" actId="20577"/>
          <ac:spMkLst>
            <pc:docMk/>
            <pc:sldMk cId="1074979928" sldId="2076136683"/>
            <ac:spMk id="4" creationId="{00000000-0000-0000-0000-000000000000}"/>
          </ac:spMkLst>
        </pc:spChg>
        <pc:spChg chg="mod">
          <ac:chgData name="Bob Ward" userId="6da7c2dd-8e2e-469f-a216-c384312e2a2d" providerId="ADAL" clId="{D6A72F4B-F9B5-435A-8978-00B06FD82999}" dt="2021-02-08T23:34:00.673" v="707" actId="6549"/>
          <ac:spMkLst>
            <pc:docMk/>
            <pc:sldMk cId="1074979928" sldId="2076136683"/>
            <ac:spMk id="5" creationId="{F240BDB0-9198-4D64-A15B-157817C0240F}"/>
          </ac:spMkLst>
        </pc:spChg>
        <pc:grpChg chg="del">
          <ac:chgData name="Bob Ward" userId="6da7c2dd-8e2e-469f-a216-c384312e2a2d" providerId="ADAL" clId="{D6A72F4B-F9B5-435A-8978-00B06FD82999}" dt="2021-02-08T23:20:30.515" v="375" actId="478"/>
          <ac:grpSpMkLst>
            <pc:docMk/>
            <pc:sldMk cId="1074979928" sldId="2076136683"/>
            <ac:grpSpMk id="3" creationId="{A8D83541-BB4D-E343-9662-7AA960FF56CD}"/>
          </ac:grpSpMkLst>
        </pc:grpChg>
        <pc:picChg chg="add del mod">
          <ac:chgData name="Bob Ward" userId="6da7c2dd-8e2e-469f-a216-c384312e2a2d" providerId="ADAL" clId="{D6A72F4B-F9B5-435A-8978-00B06FD82999}" dt="2021-02-08T23:20:47.201" v="381" actId="1076"/>
          <ac:picMkLst>
            <pc:docMk/>
            <pc:sldMk cId="1074979928" sldId="2076136683"/>
            <ac:picMk id="13" creationId="{D2A9C1AE-6D83-48CC-8645-D85EC3A51E50}"/>
          </ac:picMkLst>
        </pc:picChg>
      </pc:sldChg>
      <pc:sldChg chg="del">
        <pc:chgData name="Bob Ward" userId="6da7c2dd-8e2e-469f-a216-c384312e2a2d" providerId="ADAL" clId="{D6A72F4B-F9B5-435A-8978-00B06FD82999}" dt="2021-02-08T23:33:09.096" v="703" actId="47"/>
        <pc:sldMkLst>
          <pc:docMk/>
          <pc:sldMk cId="2088016841" sldId="2076136764"/>
        </pc:sldMkLst>
      </pc:sldChg>
      <pc:sldChg chg="del">
        <pc:chgData name="Bob Ward" userId="6da7c2dd-8e2e-469f-a216-c384312e2a2d" providerId="ADAL" clId="{D6A72F4B-F9B5-435A-8978-00B06FD82999}" dt="2021-02-08T23:32:56.190" v="700" actId="47"/>
        <pc:sldMkLst>
          <pc:docMk/>
          <pc:sldMk cId="2102860162" sldId="2076136813"/>
        </pc:sldMkLst>
      </pc:sldChg>
      <pc:sldChg chg="modSp mod ord modNotesTx">
        <pc:chgData name="Bob Ward" userId="6da7c2dd-8e2e-469f-a216-c384312e2a2d" providerId="ADAL" clId="{D6A72F4B-F9B5-435A-8978-00B06FD82999}" dt="2021-02-08T23:32:37.601" v="695" actId="6549"/>
        <pc:sldMkLst>
          <pc:docMk/>
          <pc:sldMk cId="585401332" sldId="2076136929"/>
        </pc:sldMkLst>
        <pc:spChg chg="mod">
          <ac:chgData name="Bob Ward" userId="6da7c2dd-8e2e-469f-a216-c384312e2a2d" providerId="ADAL" clId="{D6A72F4B-F9B5-435A-8978-00B06FD82999}" dt="2021-02-08T23:32:30.636" v="694" actId="20577"/>
          <ac:spMkLst>
            <pc:docMk/>
            <pc:sldMk cId="585401332" sldId="2076136929"/>
            <ac:spMk id="2" creationId="{ED955E92-ADA2-40E8-AB62-FB4FBA73AAC2}"/>
          </ac:spMkLst>
        </pc:spChg>
      </pc:sldChg>
      <pc:sldChg chg="modNotesTx">
        <pc:chgData name="Bob Ward" userId="6da7c2dd-8e2e-469f-a216-c384312e2a2d" providerId="ADAL" clId="{D6A72F4B-F9B5-435A-8978-00B06FD82999}" dt="2021-02-10T17:00:39.738" v="818" actId="20577"/>
        <pc:sldMkLst>
          <pc:docMk/>
          <pc:sldMk cId="801419009" sldId="2076136930"/>
        </pc:sldMkLst>
      </pc:sldChg>
      <pc:sldChg chg="del mod ord modShow modNotesTx">
        <pc:chgData name="Bob Ward" userId="6da7c2dd-8e2e-469f-a216-c384312e2a2d" providerId="ADAL" clId="{D6A72F4B-F9B5-435A-8978-00B06FD82999}" dt="2021-02-09T18:19:37.058" v="716" actId="47"/>
        <pc:sldMkLst>
          <pc:docMk/>
          <pc:sldMk cId="1785467698" sldId="2076136934"/>
        </pc:sldMkLst>
      </pc:sldChg>
      <pc:sldChg chg="del">
        <pc:chgData name="Bob Ward" userId="6da7c2dd-8e2e-469f-a216-c384312e2a2d" providerId="ADAL" clId="{D6A72F4B-F9B5-435A-8978-00B06FD82999}" dt="2021-02-08T23:31:02.855" v="665" actId="47"/>
        <pc:sldMkLst>
          <pc:docMk/>
          <pc:sldMk cId="3467647184" sldId="2076136939"/>
        </pc:sldMkLst>
      </pc:sldChg>
      <pc:sldChg chg="del">
        <pc:chgData name="Bob Ward" userId="6da7c2dd-8e2e-469f-a216-c384312e2a2d" providerId="ADAL" clId="{D6A72F4B-F9B5-435A-8978-00B06FD82999}" dt="2021-02-08T23:31:21.200" v="668" actId="47"/>
        <pc:sldMkLst>
          <pc:docMk/>
          <pc:sldMk cId="3700259974" sldId="2076136943"/>
        </pc:sldMkLst>
      </pc:sldChg>
      <pc:sldChg chg="modNotesTx">
        <pc:chgData name="Bob Ward" userId="6da7c2dd-8e2e-469f-a216-c384312e2a2d" providerId="ADAL" clId="{D6A72F4B-F9B5-435A-8978-00B06FD82999}" dt="2021-02-10T17:02:16.040" v="956" actId="6549"/>
        <pc:sldMkLst>
          <pc:docMk/>
          <pc:sldMk cId="1863109752" sldId="2076136944"/>
        </pc:sldMkLst>
      </pc:sldChg>
      <pc:sldChg chg="del">
        <pc:chgData name="Bob Ward" userId="6da7c2dd-8e2e-469f-a216-c384312e2a2d" providerId="ADAL" clId="{D6A72F4B-F9B5-435A-8978-00B06FD82999}" dt="2021-02-08T23:31:42.347" v="673" actId="47"/>
        <pc:sldMkLst>
          <pc:docMk/>
          <pc:sldMk cId="3356053068" sldId="2076136945"/>
        </pc:sldMkLst>
      </pc:sldChg>
      <pc:sldChg chg="del">
        <pc:chgData name="Bob Ward" userId="6da7c2dd-8e2e-469f-a216-c384312e2a2d" providerId="ADAL" clId="{D6A72F4B-F9B5-435A-8978-00B06FD82999}" dt="2021-02-08T23:32:47.016" v="696" actId="47"/>
        <pc:sldMkLst>
          <pc:docMk/>
          <pc:sldMk cId="1919016616" sldId="2076136946"/>
        </pc:sldMkLst>
      </pc:sldChg>
      <pc:sldChg chg="addSp delSp modSp mod modAnim modNotesTx">
        <pc:chgData name="Bob Ward" userId="6da7c2dd-8e2e-469f-a216-c384312e2a2d" providerId="ADAL" clId="{D6A72F4B-F9B5-435A-8978-00B06FD82999}" dt="2021-02-08T23:30:43.916" v="662" actId="20577"/>
        <pc:sldMkLst>
          <pc:docMk/>
          <pc:sldMk cId="3361306358" sldId="2076137339"/>
        </pc:sldMkLst>
        <pc:spChg chg="mod">
          <ac:chgData name="Bob Ward" userId="6da7c2dd-8e2e-469f-a216-c384312e2a2d" providerId="ADAL" clId="{D6A72F4B-F9B5-435A-8978-00B06FD82999}" dt="2021-02-08T23:17:50.056" v="189" actId="20577"/>
          <ac:spMkLst>
            <pc:docMk/>
            <pc:sldMk cId="3361306358" sldId="2076137339"/>
            <ac:spMk id="2" creationId="{FF5B65D3-DE27-6B44-A5C1-45CE492DCA74}"/>
          </ac:spMkLst>
        </pc:spChg>
        <pc:spChg chg="mod">
          <ac:chgData name="Bob Ward" userId="6da7c2dd-8e2e-469f-a216-c384312e2a2d" providerId="ADAL" clId="{D6A72F4B-F9B5-435A-8978-00B06FD82999}" dt="2021-02-08T23:17:58.805" v="195" actId="20577"/>
          <ac:spMkLst>
            <pc:docMk/>
            <pc:sldMk cId="3361306358" sldId="2076137339"/>
            <ac:spMk id="8" creationId="{3FD4F17C-EEBA-9D4F-A3CA-BE2BFE5A2BC3}"/>
          </ac:spMkLst>
        </pc:spChg>
        <pc:spChg chg="mod">
          <ac:chgData name="Bob Ward" userId="6da7c2dd-8e2e-469f-a216-c384312e2a2d" providerId="ADAL" clId="{D6A72F4B-F9B5-435A-8978-00B06FD82999}" dt="2021-02-08T23:30:43.916" v="662" actId="20577"/>
          <ac:spMkLst>
            <pc:docMk/>
            <pc:sldMk cId="3361306358" sldId="2076137339"/>
            <ac:spMk id="11" creationId="{9C409991-DBD2-4E9D-830D-A6790320A566}"/>
          </ac:spMkLst>
        </pc:spChg>
        <pc:spChg chg="mod">
          <ac:chgData name="Bob Ward" userId="6da7c2dd-8e2e-469f-a216-c384312e2a2d" providerId="ADAL" clId="{D6A72F4B-F9B5-435A-8978-00B06FD82999}" dt="2021-02-08T23:18:16.418" v="210" actId="20577"/>
          <ac:spMkLst>
            <pc:docMk/>
            <pc:sldMk cId="3361306358" sldId="2076137339"/>
            <ac:spMk id="12" creationId="{665EAA2E-AC02-4D4D-B997-A412B4CC4642}"/>
          </ac:spMkLst>
        </pc:spChg>
        <pc:spChg chg="mod">
          <ac:chgData name="Bob Ward" userId="6da7c2dd-8e2e-469f-a216-c384312e2a2d" providerId="ADAL" clId="{D6A72F4B-F9B5-435A-8978-00B06FD82999}" dt="2021-02-08T23:18:23.013" v="218" actId="20577"/>
          <ac:spMkLst>
            <pc:docMk/>
            <pc:sldMk cId="3361306358" sldId="2076137339"/>
            <ac:spMk id="13" creationId="{93CA8765-CA8A-0340-80FC-F105FC681B47}"/>
          </ac:spMkLst>
        </pc:spChg>
        <pc:spChg chg="mod">
          <ac:chgData name="Bob Ward" userId="6da7c2dd-8e2e-469f-a216-c384312e2a2d" providerId="ADAL" clId="{D6A72F4B-F9B5-435A-8978-00B06FD82999}" dt="2021-02-08T23:18:33.711" v="235" actId="20577"/>
          <ac:spMkLst>
            <pc:docMk/>
            <pc:sldMk cId="3361306358" sldId="2076137339"/>
            <ac:spMk id="14" creationId="{7AC16A8D-C13B-4A4C-846E-46FCE4C15402}"/>
          </ac:spMkLst>
        </pc:spChg>
        <pc:spChg chg="mod">
          <ac:chgData name="Bob Ward" userId="6da7c2dd-8e2e-469f-a216-c384312e2a2d" providerId="ADAL" clId="{D6A72F4B-F9B5-435A-8978-00B06FD82999}" dt="2021-02-08T23:19:33.414" v="352" actId="20577"/>
          <ac:spMkLst>
            <pc:docMk/>
            <pc:sldMk cId="3361306358" sldId="2076137339"/>
            <ac:spMk id="15" creationId="{FA09960E-E45A-7D4B-92CB-0B2428B0C489}"/>
          </ac:spMkLst>
        </pc:spChg>
        <pc:spChg chg="add del mod">
          <ac:chgData name="Bob Ward" userId="6da7c2dd-8e2e-469f-a216-c384312e2a2d" providerId="ADAL" clId="{D6A72F4B-F9B5-435A-8978-00B06FD82999}" dt="2021-02-08T23:16:52.268" v="170" actId="20577"/>
          <ac:spMkLst>
            <pc:docMk/>
            <pc:sldMk cId="3361306358" sldId="2076137339"/>
            <ac:spMk id="50" creationId="{743B52B0-0AF5-4AD2-A22E-B7A2877008AE}"/>
          </ac:spMkLst>
        </pc:spChg>
        <pc:picChg chg="del">
          <ac:chgData name="Bob Ward" userId="6da7c2dd-8e2e-469f-a216-c384312e2a2d" providerId="ADAL" clId="{D6A72F4B-F9B5-435A-8978-00B06FD82999}" dt="2021-02-08T23:20:07.538" v="370" actId="478"/>
          <ac:picMkLst>
            <pc:docMk/>
            <pc:sldMk cId="3361306358" sldId="2076137339"/>
            <ac:picMk id="18" creationId="{C9E9768E-DDFC-1942-A8C1-58C60DF03A08}"/>
          </ac:picMkLst>
        </pc:picChg>
        <pc:picChg chg="add mod">
          <ac:chgData name="Bob Ward" userId="6da7c2dd-8e2e-469f-a216-c384312e2a2d" providerId="ADAL" clId="{D6A72F4B-F9B5-435A-8978-00B06FD82999}" dt="2021-02-08T23:20:23.027" v="374" actId="1076"/>
          <ac:picMkLst>
            <pc:docMk/>
            <pc:sldMk cId="3361306358" sldId="2076137339"/>
            <ac:picMk id="56" creationId="{084AE68D-3782-49A1-9973-705355325467}"/>
          </ac:picMkLst>
        </pc:picChg>
      </pc:sldChg>
      <pc:sldChg chg="del">
        <pc:chgData name="Bob Ward" userId="6da7c2dd-8e2e-469f-a216-c384312e2a2d" providerId="ADAL" clId="{D6A72F4B-F9B5-435A-8978-00B06FD82999}" dt="2021-02-08T23:31:21.760" v="669" actId="47"/>
        <pc:sldMkLst>
          <pc:docMk/>
          <pc:sldMk cId="4148658093" sldId="2076137340"/>
        </pc:sldMkLst>
      </pc:sldChg>
      <pc:sldChg chg="del">
        <pc:chgData name="Bob Ward" userId="6da7c2dd-8e2e-469f-a216-c384312e2a2d" providerId="ADAL" clId="{D6A72F4B-F9B5-435A-8978-00B06FD82999}" dt="2021-02-08T23:31:22.460" v="670" actId="47"/>
        <pc:sldMkLst>
          <pc:docMk/>
          <pc:sldMk cId="2416227227" sldId="2076137341"/>
        </pc:sldMkLst>
      </pc:sldChg>
      <pc:sldChg chg="del">
        <pc:chgData name="Bob Ward" userId="6da7c2dd-8e2e-469f-a216-c384312e2a2d" providerId="ADAL" clId="{D6A72F4B-F9B5-435A-8978-00B06FD82999}" dt="2021-02-08T23:32:54.429" v="698" actId="47"/>
        <pc:sldMkLst>
          <pc:docMk/>
          <pc:sldMk cId="193120279" sldId="2076138383"/>
        </pc:sldMkLst>
      </pc:sldChg>
      <pc:sldChg chg="modSp mod modNotesTx">
        <pc:chgData name="Bob Ward" userId="6da7c2dd-8e2e-469f-a216-c384312e2a2d" providerId="ADAL" clId="{D6A72F4B-F9B5-435A-8978-00B06FD82999}" dt="2021-02-08T23:30:52.385" v="663" actId="1076"/>
        <pc:sldMkLst>
          <pc:docMk/>
          <pc:sldMk cId="2651755647" sldId="2076138386"/>
        </pc:sldMkLst>
        <pc:spChg chg="mod">
          <ac:chgData name="Bob Ward" userId="6da7c2dd-8e2e-469f-a216-c384312e2a2d" providerId="ADAL" clId="{D6A72F4B-F9B5-435A-8978-00B06FD82999}" dt="2021-02-08T23:13:04.623" v="38" actId="20577"/>
          <ac:spMkLst>
            <pc:docMk/>
            <pc:sldMk cId="2651755647" sldId="2076138386"/>
            <ac:spMk id="22" creationId="{CB8891B0-2382-49AA-8C84-0FE7F8406C88}"/>
          </ac:spMkLst>
        </pc:spChg>
        <pc:spChg chg="mod">
          <ac:chgData name="Bob Ward" userId="6da7c2dd-8e2e-469f-a216-c384312e2a2d" providerId="ADAL" clId="{D6A72F4B-F9B5-435A-8978-00B06FD82999}" dt="2021-02-08T23:13:37.314" v="72" actId="20577"/>
          <ac:spMkLst>
            <pc:docMk/>
            <pc:sldMk cId="2651755647" sldId="2076138386"/>
            <ac:spMk id="23" creationId="{0CC47D8F-1990-4F2B-A777-587953A0436A}"/>
          </ac:spMkLst>
        </pc:spChg>
        <pc:spChg chg="mod">
          <ac:chgData name="Bob Ward" userId="6da7c2dd-8e2e-469f-a216-c384312e2a2d" providerId="ADAL" clId="{D6A72F4B-F9B5-435A-8978-00B06FD82999}" dt="2021-02-08T23:30:52.385" v="663" actId="1076"/>
          <ac:spMkLst>
            <pc:docMk/>
            <pc:sldMk cId="2651755647" sldId="2076138386"/>
            <ac:spMk id="24" creationId="{A551F97D-837B-4C91-B047-8C3A76E882F0}"/>
          </ac:spMkLst>
        </pc:spChg>
      </pc:sldChg>
      <pc:sldChg chg="modSp mod">
        <pc:chgData name="Bob Ward" userId="6da7c2dd-8e2e-469f-a216-c384312e2a2d" providerId="ADAL" clId="{D6A72F4B-F9B5-435A-8978-00B06FD82999}" dt="2021-02-08T23:30:28.226" v="656" actId="6549"/>
        <pc:sldMkLst>
          <pc:docMk/>
          <pc:sldMk cId="2704736614" sldId="2076138403"/>
        </pc:sldMkLst>
        <pc:spChg chg="mod">
          <ac:chgData name="Bob Ward" userId="6da7c2dd-8e2e-469f-a216-c384312e2a2d" providerId="ADAL" clId="{D6A72F4B-F9B5-435A-8978-00B06FD82999}" dt="2021-02-08T23:30:13.052" v="585" actId="1076"/>
          <ac:spMkLst>
            <pc:docMk/>
            <pc:sldMk cId="2704736614" sldId="2076138403"/>
            <ac:spMk id="2" creationId="{CCF46535-2C13-4DB7-B22F-813C716E9208}"/>
          </ac:spMkLst>
        </pc:spChg>
        <pc:spChg chg="mod">
          <ac:chgData name="Bob Ward" userId="6da7c2dd-8e2e-469f-a216-c384312e2a2d" providerId="ADAL" clId="{D6A72F4B-F9B5-435A-8978-00B06FD82999}" dt="2021-02-08T23:30:07.089" v="583" actId="1076"/>
          <ac:spMkLst>
            <pc:docMk/>
            <pc:sldMk cId="2704736614" sldId="2076138403"/>
            <ac:spMk id="3" creationId="{031C8358-5A3C-4089-8260-9A5861DF0CF8}"/>
          </ac:spMkLst>
        </pc:spChg>
        <pc:spChg chg="mod">
          <ac:chgData name="Bob Ward" userId="6da7c2dd-8e2e-469f-a216-c384312e2a2d" providerId="ADAL" clId="{D6A72F4B-F9B5-435A-8978-00B06FD82999}" dt="2021-02-08T23:30:28.226" v="656" actId="6549"/>
          <ac:spMkLst>
            <pc:docMk/>
            <pc:sldMk cId="2704736614" sldId="2076138403"/>
            <ac:spMk id="4" creationId="{EC4FDD46-8B8D-47CC-828C-9F73B963A26F}"/>
          </ac:spMkLst>
        </pc:spChg>
      </pc:sldChg>
      <pc:sldChg chg="mod modShow">
        <pc:chgData name="Bob Ward" userId="6da7c2dd-8e2e-469f-a216-c384312e2a2d" providerId="ADAL" clId="{D6A72F4B-F9B5-435A-8978-00B06FD82999}" dt="2021-02-08T23:31:58.390" v="675" actId="729"/>
        <pc:sldMkLst>
          <pc:docMk/>
          <pc:sldMk cId="3631966604" sldId="2076138482"/>
        </pc:sldMkLst>
      </pc:sldChg>
      <pc:sldChg chg="mod modShow">
        <pc:chgData name="Bob Ward" userId="6da7c2dd-8e2e-469f-a216-c384312e2a2d" providerId="ADAL" clId="{D6A72F4B-F9B5-435A-8978-00B06FD82999}" dt="2021-02-09T18:19:47.493" v="717" actId="729"/>
        <pc:sldMkLst>
          <pc:docMk/>
          <pc:sldMk cId="2791902939" sldId="2076138499"/>
        </pc:sldMkLst>
      </pc:sldChg>
      <pc:sldChg chg="del">
        <pc:chgData name="Bob Ward" userId="6da7c2dd-8e2e-469f-a216-c384312e2a2d" providerId="ADAL" clId="{D6A72F4B-F9B5-435A-8978-00B06FD82999}" dt="2021-02-08T23:32:59.986" v="702" actId="47"/>
        <pc:sldMkLst>
          <pc:docMk/>
          <pc:sldMk cId="596791459" sldId="2076138509"/>
        </pc:sldMkLst>
      </pc:sldChg>
      <pc:sldChg chg="del">
        <pc:chgData name="Bob Ward" userId="6da7c2dd-8e2e-469f-a216-c384312e2a2d" providerId="ADAL" clId="{D6A72F4B-F9B5-435A-8978-00B06FD82999}" dt="2021-02-08T23:33:10.689" v="704" actId="47"/>
        <pc:sldMkLst>
          <pc:docMk/>
          <pc:sldMk cId="169039561" sldId="2076138515"/>
        </pc:sldMkLst>
      </pc:sldChg>
      <pc:sldChg chg="mod modShow">
        <pc:chgData name="Bob Ward" userId="6da7c2dd-8e2e-469f-a216-c384312e2a2d" providerId="ADAL" clId="{D6A72F4B-F9B5-435A-8978-00B06FD82999}" dt="2021-02-08T23:33:15.986" v="705" actId="729"/>
        <pc:sldMkLst>
          <pc:docMk/>
          <pc:sldMk cId="4110887677" sldId="2076138516"/>
        </pc:sldMkLst>
      </pc:sldChg>
      <pc:sldChg chg="modSp add mod modNotesTx">
        <pc:chgData name="Bob Ward" userId="6da7c2dd-8e2e-469f-a216-c384312e2a2d" providerId="ADAL" clId="{D6A72F4B-F9B5-435A-8978-00B06FD82999}" dt="2021-02-10T17:02:38.575" v="1031" actId="20577"/>
        <pc:sldMkLst>
          <pc:docMk/>
          <pc:sldMk cId="3983353938" sldId="2076138529"/>
        </pc:sldMkLst>
        <pc:spChg chg="mod">
          <ac:chgData name="Bob Ward" userId="6da7c2dd-8e2e-469f-a216-c384312e2a2d" providerId="ADAL" clId="{D6A72F4B-F9B5-435A-8978-00B06FD82999}" dt="2021-02-09T18:19:19.926" v="712" actId="1076"/>
          <ac:spMkLst>
            <pc:docMk/>
            <pc:sldMk cId="3983353938" sldId="2076138529"/>
            <ac:spMk id="34" creationId="{DAEAF010-8B80-4C91-B695-1DA05DD370B0}"/>
          </ac:spMkLst>
        </pc:spChg>
        <pc:picChg chg="mod">
          <ac:chgData name="Bob Ward" userId="6da7c2dd-8e2e-469f-a216-c384312e2a2d" providerId="ADAL" clId="{D6A72F4B-F9B5-435A-8978-00B06FD82999}" dt="2021-02-09T18:19:32.039" v="715" actId="1076"/>
          <ac:picMkLst>
            <pc:docMk/>
            <pc:sldMk cId="3983353938" sldId="2076138529"/>
            <ac:picMk id="35" creationId="{66B29710-12C1-4AB3-AC70-310283BA26E1}"/>
          </ac:picMkLst>
        </pc:picChg>
      </pc:sldChg>
      <pc:sldChg chg="modSp new mod">
        <pc:chgData name="Bob Ward" userId="6da7c2dd-8e2e-469f-a216-c384312e2a2d" providerId="ADAL" clId="{D6A72F4B-F9B5-435A-8978-00B06FD82999}" dt="2021-02-10T17:01:41.782" v="896" actId="20577"/>
        <pc:sldMkLst>
          <pc:docMk/>
          <pc:sldMk cId="321885580" sldId="2076138530"/>
        </pc:sldMkLst>
        <pc:spChg chg="mod">
          <ac:chgData name="Bob Ward" userId="6da7c2dd-8e2e-469f-a216-c384312e2a2d" providerId="ADAL" clId="{D6A72F4B-F9B5-435A-8978-00B06FD82999}" dt="2021-02-10T17:01:41.782" v="896" actId="20577"/>
          <ac:spMkLst>
            <pc:docMk/>
            <pc:sldMk cId="321885580" sldId="2076138530"/>
            <ac:spMk id="2" creationId="{9DB79FA7-4E3B-4FAF-A3AE-4BD1D285AB61}"/>
          </ac:spMkLst>
        </pc:spChg>
      </pc:sldChg>
      <pc:sldMasterChg chg="delSldLayout">
        <pc:chgData name="Bob Ward" userId="6da7c2dd-8e2e-469f-a216-c384312e2a2d" providerId="ADAL" clId="{D6A72F4B-F9B5-435A-8978-00B06FD82999}" dt="2021-02-08T23:33:09.096" v="703" actId="47"/>
        <pc:sldMasterMkLst>
          <pc:docMk/>
          <pc:sldMasterMk cId="524127006" sldId="2147484954"/>
        </pc:sldMasterMkLst>
        <pc:sldLayoutChg chg="del">
          <pc:chgData name="Bob Ward" userId="6da7c2dd-8e2e-469f-a216-c384312e2a2d" providerId="ADAL" clId="{D6A72F4B-F9B5-435A-8978-00B06FD82999}" dt="2021-02-08T23:33:09.096" v="703" actId="47"/>
          <pc:sldLayoutMkLst>
            <pc:docMk/>
            <pc:sldMasterMk cId="524127006" sldId="2147484954"/>
            <pc:sldLayoutMk cId="4119650399" sldId="2147484991"/>
          </pc:sldLayoutMkLst>
        </pc:sldLayoutChg>
      </pc:sldMasterChg>
    </pc:docChg>
  </pc:docChgLst>
  <pc:docChgLst>
    <pc:chgData name="Anna Hoffman" userId="5d003f33-6e3f-406c-b398-0eb1113638fb" providerId="ADAL" clId="{28FB9C20-D9BC-4650-A3FA-39559C8D56F2}"/>
    <pc:docChg chg="modSld">
      <pc:chgData name="Anna Hoffman" userId="5d003f33-6e3f-406c-b398-0eb1113638fb" providerId="ADAL" clId="{28FB9C20-D9BC-4650-A3FA-39559C8D56F2}" dt="2020-12-16T14:41:16.534" v="6" actId="729"/>
      <pc:docMkLst>
        <pc:docMk/>
      </pc:docMkLst>
      <pc:sldChg chg="mod modShow">
        <pc:chgData name="Anna Hoffman" userId="5d003f33-6e3f-406c-b398-0eb1113638fb" providerId="ADAL" clId="{28FB9C20-D9BC-4650-A3FA-39559C8D56F2}" dt="2020-12-16T14:40:52.096" v="0" actId="729"/>
        <pc:sldMkLst>
          <pc:docMk/>
          <pc:sldMk cId="2162649381" sldId="2076138376"/>
        </pc:sldMkLst>
      </pc:sldChg>
      <pc:sldChg chg="mod modShow">
        <pc:chgData name="Anna Hoffman" userId="5d003f33-6e3f-406c-b398-0eb1113638fb" providerId="ADAL" clId="{28FB9C20-D9BC-4650-A3FA-39559C8D56F2}" dt="2020-12-16T14:40:55.897" v="2" actId="729"/>
        <pc:sldMkLst>
          <pc:docMk/>
          <pc:sldMk cId="4056476022" sldId="2076138404"/>
        </pc:sldMkLst>
      </pc:sldChg>
      <pc:sldChg chg="mod modShow">
        <pc:chgData name="Anna Hoffman" userId="5d003f33-6e3f-406c-b398-0eb1113638fb" providerId="ADAL" clId="{28FB9C20-D9BC-4650-A3FA-39559C8D56F2}" dt="2020-12-16T14:41:10.141" v="5" actId="729"/>
        <pc:sldMkLst>
          <pc:docMk/>
          <pc:sldMk cId="1034037259" sldId="2076138497"/>
        </pc:sldMkLst>
      </pc:sldChg>
      <pc:sldChg chg="mod modShow">
        <pc:chgData name="Anna Hoffman" userId="5d003f33-6e3f-406c-b398-0eb1113638fb" providerId="ADAL" clId="{28FB9C20-D9BC-4650-A3FA-39559C8D56F2}" dt="2020-12-16T14:41:16.534" v="6" actId="729"/>
        <pc:sldMkLst>
          <pc:docMk/>
          <pc:sldMk cId="3851061742" sldId="2076138498"/>
        </pc:sldMkLst>
      </pc:sldChg>
      <pc:sldChg chg="mod modShow">
        <pc:chgData name="Anna Hoffman" userId="5d003f33-6e3f-406c-b398-0eb1113638fb" providerId="ADAL" clId="{28FB9C20-D9BC-4650-A3FA-39559C8D56F2}" dt="2020-12-16T14:41:06.070" v="4" actId="729"/>
        <pc:sldMkLst>
          <pc:docMk/>
          <pc:sldMk cId="1085111712" sldId="2076138507"/>
        </pc:sldMkLst>
      </pc:sldChg>
      <pc:sldChg chg="mod modShow">
        <pc:chgData name="Anna Hoffman" userId="5d003f33-6e3f-406c-b398-0eb1113638fb" providerId="ADAL" clId="{28FB9C20-D9BC-4650-A3FA-39559C8D56F2}" dt="2020-12-16T14:41:01.281" v="3" actId="729"/>
        <pc:sldMkLst>
          <pc:docMk/>
          <pc:sldMk cId="3336096" sldId="2076138513"/>
        </pc:sldMkLst>
      </pc:sldChg>
      <pc:sldChg chg="mod modShow">
        <pc:chgData name="Anna Hoffman" userId="5d003f33-6e3f-406c-b398-0eb1113638fb" providerId="ADAL" clId="{28FB9C20-D9BC-4650-A3FA-39559C8D56F2}" dt="2020-12-16T14:40:54.384" v="1" actId="729"/>
        <pc:sldMkLst>
          <pc:docMk/>
          <pc:sldMk cId="1798100475" sldId="2076138514"/>
        </pc:sldMkLst>
      </pc:sldChg>
    </pc:docChg>
  </pc:docChgLst>
  <pc:docChgLst>
    <pc:chgData name="Bob Ward" userId="6da7c2dd-8e2e-469f-a216-c384312e2a2d" providerId="ADAL" clId="{54682222-3024-4109-A091-19645F786AC5}"/>
    <pc:docChg chg="undo custSel addSld delSld modSld sldOrd delMainMaster addSection delSection modSection">
      <pc:chgData name="Bob Ward" userId="6da7c2dd-8e2e-469f-a216-c384312e2a2d" providerId="ADAL" clId="{54682222-3024-4109-A091-19645F786AC5}" dt="2021-10-21T18:59:24.883" v="14308" actId="20577"/>
      <pc:docMkLst>
        <pc:docMk/>
      </pc:docMkLst>
      <pc:sldChg chg="del mod modShow">
        <pc:chgData name="Bob Ward" userId="6da7c2dd-8e2e-469f-a216-c384312e2a2d" providerId="ADAL" clId="{54682222-3024-4109-A091-19645F786AC5}" dt="2021-10-21T15:25:39.138" v="9250" actId="47"/>
        <pc:sldMkLst>
          <pc:docMk/>
          <pc:sldMk cId="1676881166" sldId="363"/>
        </pc:sldMkLst>
      </pc:sldChg>
      <pc:sldChg chg="del">
        <pc:chgData name="Bob Ward" userId="6da7c2dd-8e2e-469f-a216-c384312e2a2d" providerId="ADAL" clId="{54682222-3024-4109-A091-19645F786AC5}" dt="2021-10-21T16:15:40.498" v="11540" actId="47"/>
        <pc:sldMkLst>
          <pc:docMk/>
          <pc:sldMk cId="2128275942" sldId="1255"/>
        </pc:sldMkLst>
      </pc:sldChg>
      <pc:sldChg chg="del">
        <pc:chgData name="Bob Ward" userId="6da7c2dd-8e2e-469f-a216-c384312e2a2d" providerId="ADAL" clId="{54682222-3024-4109-A091-19645F786AC5}" dt="2021-09-25T22:24:23.948" v="1830" actId="47"/>
        <pc:sldMkLst>
          <pc:docMk/>
          <pc:sldMk cId="4147014719" sldId="1836"/>
        </pc:sldMkLst>
      </pc:sldChg>
      <pc:sldChg chg="del">
        <pc:chgData name="Bob Ward" userId="6da7c2dd-8e2e-469f-a216-c384312e2a2d" providerId="ADAL" clId="{54682222-3024-4109-A091-19645F786AC5}" dt="2021-10-21T17:13:49.042" v="11877" actId="47"/>
        <pc:sldMkLst>
          <pc:docMk/>
          <pc:sldMk cId="293764643" sldId="1853"/>
        </pc:sldMkLst>
      </pc:sldChg>
      <pc:sldChg chg="del mod modShow">
        <pc:chgData name="Bob Ward" userId="6da7c2dd-8e2e-469f-a216-c384312e2a2d" providerId="ADAL" clId="{54682222-3024-4109-A091-19645F786AC5}" dt="2021-10-11T15:59:26.499" v="7138" actId="47"/>
        <pc:sldMkLst>
          <pc:docMk/>
          <pc:sldMk cId="8397516" sldId="4400"/>
        </pc:sldMkLst>
      </pc:sldChg>
      <pc:sldChg chg="del">
        <pc:chgData name="Bob Ward" userId="6da7c2dd-8e2e-469f-a216-c384312e2a2d" providerId="ADAL" clId="{54682222-3024-4109-A091-19645F786AC5}" dt="2021-10-21T17:13:41.386" v="11867" actId="47"/>
        <pc:sldMkLst>
          <pc:docMk/>
          <pc:sldMk cId="1671736804" sldId="10253"/>
        </pc:sldMkLst>
      </pc:sldChg>
      <pc:sldChg chg="del">
        <pc:chgData name="Bob Ward" userId="6da7c2dd-8e2e-469f-a216-c384312e2a2d" providerId="ADAL" clId="{54682222-3024-4109-A091-19645F786AC5}" dt="2021-10-21T17:13:45.415" v="11874" actId="47"/>
        <pc:sldMkLst>
          <pc:docMk/>
          <pc:sldMk cId="2445858445" sldId="10255"/>
        </pc:sldMkLst>
      </pc:sldChg>
      <pc:sldChg chg="del">
        <pc:chgData name="Bob Ward" userId="6da7c2dd-8e2e-469f-a216-c384312e2a2d" providerId="ADAL" clId="{54682222-3024-4109-A091-19645F786AC5}" dt="2021-10-21T17:13:43.573" v="11871" actId="47"/>
        <pc:sldMkLst>
          <pc:docMk/>
          <pc:sldMk cId="1939526600" sldId="10278"/>
        </pc:sldMkLst>
      </pc:sldChg>
      <pc:sldChg chg="del">
        <pc:chgData name="Bob Ward" userId="6da7c2dd-8e2e-469f-a216-c384312e2a2d" providerId="ADAL" clId="{54682222-3024-4109-A091-19645F786AC5}" dt="2021-10-21T17:13:44.094" v="11872" actId="47"/>
        <pc:sldMkLst>
          <pc:docMk/>
          <pc:sldMk cId="2343445114" sldId="10279"/>
        </pc:sldMkLst>
      </pc:sldChg>
      <pc:sldChg chg="del">
        <pc:chgData name="Bob Ward" userId="6da7c2dd-8e2e-469f-a216-c384312e2a2d" providerId="ADAL" clId="{54682222-3024-4109-A091-19645F786AC5}" dt="2021-10-21T16:16:07.947" v="11544" actId="47"/>
        <pc:sldMkLst>
          <pc:docMk/>
          <pc:sldMk cId="1700862359" sldId="11075"/>
        </pc:sldMkLst>
      </pc:sldChg>
      <pc:sldChg chg="del">
        <pc:chgData name="Bob Ward" userId="6da7c2dd-8e2e-469f-a216-c384312e2a2d" providerId="ADAL" clId="{54682222-3024-4109-A091-19645F786AC5}" dt="2021-10-21T17:13:39.964" v="11865" actId="47"/>
        <pc:sldMkLst>
          <pc:docMk/>
          <pc:sldMk cId="2042456963" sldId="2076136636"/>
        </pc:sldMkLst>
      </pc:sldChg>
      <pc:sldChg chg="addSp delSp modSp mod delAnim modAnim">
        <pc:chgData name="Bob Ward" userId="6da7c2dd-8e2e-469f-a216-c384312e2a2d" providerId="ADAL" clId="{54682222-3024-4109-A091-19645F786AC5}" dt="2021-10-11T15:57:18.225" v="7098"/>
        <pc:sldMkLst>
          <pc:docMk/>
          <pc:sldMk cId="1074979928" sldId="2076136683"/>
        </pc:sldMkLst>
        <pc:spChg chg="mod">
          <ac:chgData name="Bob Ward" userId="6da7c2dd-8e2e-469f-a216-c384312e2a2d" providerId="ADAL" clId="{54682222-3024-4109-A091-19645F786AC5}" dt="2021-10-11T15:57:18.225" v="7098"/>
          <ac:spMkLst>
            <pc:docMk/>
            <pc:sldMk cId="1074979928" sldId="2076136683"/>
            <ac:spMk id="7" creationId="{C69EA675-4F4E-4096-B77E-C033D9C873E6}"/>
          </ac:spMkLst>
        </pc:spChg>
        <pc:spChg chg="mod">
          <ac:chgData name="Bob Ward" userId="6da7c2dd-8e2e-469f-a216-c384312e2a2d" providerId="ADAL" clId="{54682222-3024-4109-A091-19645F786AC5}" dt="2021-10-11T15:57:18.225" v="7098"/>
          <ac:spMkLst>
            <pc:docMk/>
            <pc:sldMk cId="1074979928" sldId="2076136683"/>
            <ac:spMk id="8" creationId="{3448CB0F-2581-4847-A3B6-33380E2DDC2E}"/>
          </ac:spMkLst>
        </pc:spChg>
        <pc:grpChg chg="add mod">
          <ac:chgData name="Bob Ward" userId="6da7c2dd-8e2e-469f-a216-c384312e2a2d" providerId="ADAL" clId="{54682222-3024-4109-A091-19645F786AC5}" dt="2021-10-11T15:57:18.225" v="7098"/>
          <ac:grpSpMkLst>
            <pc:docMk/>
            <pc:sldMk cId="1074979928" sldId="2076136683"/>
            <ac:grpSpMk id="6" creationId="{1C89165E-A8ED-441C-9560-E887E149D576}"/>
          </ac:grpSpMkLst>
        </pc:grpChg>
        <pc:picChg chg="del">
          <ac:chgData name="Bob Ward" userId="6da7c2dd-8e2e-469f-a216-c384312e2a2d" providerId="ADAL" clId="{54682222-3024-4109-A091-19645F786AC5}" dt="2021-10-11T15:57:17.802" v="7097" actId="478"/>
          <ac:picMkLst>
            <pc:docMk/>
            <pc:sldMk cId="1074979928" sldId="2076136683"/>
            <ac:picMk id="13" creationId="{D2A9C1AE-6D83-48CC-8645-D85EC3A51E50}"/>
          </ac:picMkLst>
        </pc:picChg>
        <pc:cxnChg chg="mod">
          <ac:chgData name="Bob Ward" userId="6da7c2dd-8e2e-469f-a216-c384312e2a2d" providerId="ADAL" clId="{54682222-3024-4109-A091-19645F786AC5}" dt="2021-10-11T15:57:18.225" v="7098"/>
          <ac:cxnSpMkLst>
            <pc:docMk/>
            <pc:sldMk cId="1074979928" sldId="2076136683"/>
            <ac:cxnSpMk id="9" creationId="{C23B1F06-5877-4DAE-9D84-5885759E23EC}"/>
          </ac:cxnSpMkLst>
        </pc:cxnChg>
      </pc:sldChg>
      <pc:sldChg chg="modSp mod modNotesTx">
        <pc:chgData name="Bob Ward" userId="6da7c2dd-8e2e-469f-a216-c384312e2a2d" providerId="ADAL" clId="{54682222-3024-4109-A091-19645F786AC5}" dt="2021-10-21T15:11:05.670" v="8774" actId="20577"/>
        <pc:sldMkLst>
          <pc:docMk/>
          <pc:sldMk cId="4220055585" sldId="2076136684"/>
        </pc:sldMkLst>
        <pc:spChg chg="mod">
          <ac:chgData name="Bob Ward" userId="6da7c2dd-8e2e-469f-a216-c384312e2a2d" providerId="ADAL" clId="{54682222-3024-4109-A091-19645F786AC5}" dt="2021-10-11T17:41:05.997" v="7811" actId="6549"/>
          <ac:spMkLst>
            <pc:docMk/>
            <pc:sldMk cId="4220055585" sldId="2076136684"/>
            <ac:spMk id="4" creationId="{00000000-0000-0000-0000-000000000000}"/>
          </ac:spMkLst>
        </pc:spChg>
        <pc:spChg chg="mod">
          <ac:chgData name="Bob Ward" userId="6da7c2dd-8e2e-469f-a216-c384312e2a2d" providerId="ADAL" clId="{54682222-3024-4109-A091-19645F786AC5}" dt="2021-10-21T15:11:05.670" v="8774" actId="20577"/>
          <ac:spMkLst>
            <pc:docMk/>
            <pc:sldMk cId="4220055585" sldId="2076136684"/>
            <ac:spMk id="5" creationId="{AD729CE2-DFE2-4F16-9422-5107E23D9966}"/>
          </ac:spMkLst>
        </pc:spChg>
      </pc:sldChg>
      <pc:sldChg chg="modSp mod">
        <pc:chgData name="Bob Ward" userId="6da7c2dd-8e2e-469f-a216-c384312e2a2d" providerId="ADAL" clId="{54682222-3024-4109-A091-19645F786AC5}" dt="2021-10-21T15:35:06.274" v="9839" actId="1076"/>
        <pc:sldMkLst>
          <pc:docMk/>
          <pc:sldMk cId="2027520936" sldId="2076136685"/>
        </pc:sldMkLst>
        <pc:spChg chg="mod">
          <ac:chgData name="Bob Ward" userId="6da7c2dd-8e2e-469f-a216-c384312e2a2d" providerId="ADAL" clId="{54682222-3024-4109-A091-19645F786AC5}" dt="2021-10-21T15:35:06.274" v="9839" actId="1076"/>
          <ac:spMkLst>
            <pc:docMk/>
            <pc:sldMk cId="2027520936" sldId="2076136685"/>
            <ac:spMk id="3" creationId="{56C56E6C-9F79-4E02-BC0B-533B1C5309BF}"/>
          </ac:spMkLst>
        </pc:spChg>
        <pc:spChg chg="mod">
          <ac:chgData name="Bob Ward" userId="6da7c2dd-8e2e-469f-a216-c384312e2a2d" providerId="ADAL" clId="{54682222-3024-4109-A091-19645F786AC5}" dt="2021-10-21T15:20:52.365" v="9207" actId="1076"/>
          <ac:spMkLst>
            <pc:docMk/>
            <pc:sldMk cId="2027520936" sldId="2076136685"/>
            <ac:spMk id="4" creationId="{00000000-0000-0000-0000-000000000000}"/>
          </ac:spMkLst>
        </pc:spChg>
        <pc:spChg chg="mod">
          <ac:chgData name="Bob Ward" userId="6da7c2dd-8e2e-469f-a216-c384312e2a2d" providerId="ADAL" clId="{54682222-3024-4109-A091-19645F786AC5}" dt="2021-10-21T15:20:50.093" v="9206" actId="1076"/>
          <ac:spMkLst>
            <pc:docMk/>
            <pc:sldMk cId="2027520936" sldId="2076136685"/>
            <ac:spMk id="7" creationId="{897F5F66-FC69-0740-8186-C2BF41B83C82}"/>
          </ac:spMkLst>
        </pc:spChg>
        <pc:spChg chg="mod">
          <ac:chgData name="Bob Ward" userId="6da7c2dd-8e2e-469f-a216-c384312e2a2d" providerId="ADAL" clId="{54682222-3024-4109-A091-19645F786AC5}" dt="2021-10-21T15:20:50.093" v="9206" actId="1076"/>
          <ac:spMkLst>
            <pc:docMk/>
            <pc:sldMk cId="2027520936" sldId="2076136685"/>
            <ac:spMk id="8" creationId="{BED29433-1790-924C-98F9-39D5C835ACBF}"/>
          </ac:spMkLst>
        </pc:spChg>
        <pc:spChg chg="mod">
          <ac:chgData name="Bob Ward" userId="6da7c2dd-8e2e-469f-a216-c384312e2a2d" providerId="ADAL" clId="{54682222-3024-4109-A091-19645F786AC5}" dt="2021-10-21T15:20:50.093" v="9206" actId="1076"/>
          <ac:spMkLst>
            <pc:docMk/>
            <pc:sldMk cId="2027520936" sldId="2076136685"/>
            <ac:spMk id="9" creationId="{158AABC0-DD52-E34D-B010-0C5F35AE9C20}"/>
          </ac:spMkLst>
        </pc:spChg>
        <pc:spChg chg="mod">
          <ac:chgData name="Bob Ward" userId="6da7c2dd-8e2e-469f-a216-c384312e2a2d" providerId="ADAL" clId="{54682222-3024-4109-A091-19645F786AC5}" dt="2021-10-21T15:20:50.093" v="9206" actId="1076"/>
          <ac:spMkLst>
            <pc:docMk/>
            <pc:sldMk cId="2027520936" sldId="2076136685"/>
            <ac:spMk id="10" creationId="{40C7CB7F-B28B-D140-9BB9-4C3951C925AD}"/>
          </ac:spMkLst>
        </pc:spChg>
        <pc:spChg chg="mod">
          <ac:chgData name="Bob Ward" userId="6da7c2dd-8e2e-469f-a216-c384312e2a2d" providerId="ADAL" clId="{54682222-3024-4109-A091-19645F786AC5}" dt="2021-10-21T15:20:50.093" v="9206" actId="1076"/>
          <ac:spMkLst>
            <pc:docMk/>
            <pc:sldMk cId="2027520936" sldId="2076136685"/>
            <ac:spMk id="11" creationId="{F25AB685-B0E2-F741-8CC6-26241CD7BD95}"/>
          </ac:spMkLst>
        </pc:spChg>
        <pc:spChg chg="mod">
          <ac:chgData name="Bob Ward" userId="6da7c2dd-8e2e-469f-a216-c384312e2a2d" providerId="ADAL" clId="{54682222-3024-4109-A091-19645F786AC5}" dt="2021-10-21T15:20:50.093" v="9206" actId="1076"/>
          <ac:spMkLst>
            <pc:docMk/>
            <pc:sldMk cId="2027520936" sldId="2076136685"/>
            <ac:spMk id="12" creationId="{1EC91C56-83F3-B94A-8919-4078AE27531D}"/>
          </ac:spMkLst>
        </pc:spChg>
        <pc:spChg chg="mod">
          <ac:chgData name="Bob Ward" userId="6da7c2dd-8e2e-469f-a216-c384312e2a2d" providerId="ADAL" clId="{54682222-3024-4109-A091-19645F786AC5}" dt="2021-10-21T15:20:50.093" v="9206" actId="1076"/>
          <ac:spMkLst>
            <pc:docMk/>
            <pc:sldMk cId="2027520936" sldId="2076136685"/>
            <ac:spMk id="13" creationId="{D4452758-0E9D-B046-9A0C-D1AF5ABCA6A1}"/>
          </ac:spMkLst>
        </pc:spChg>
        <pc:spChg chg="mod">
          <ac:chgData name="Bob Ward" userId="6da7c2dd-8e2e-469f-a216-c384312e2a2d" providerId="ADAL" clId="{54682222-3024-4109-A091-19645F786AC5}" dt="2021-10-21T15:20:50.093" v="9206" actId="1076"/>
          <ac:spMkLst>
            <pc:docMk/>
            <pc:sldMk cId="2027520936" sldId="2076136685"/>
            <ac:spMk id="14" creationId="{3F5816B6-4512-7A49-953C-F46ECB7F0B6C}"/>
          </ac:spMkLst>
        </pc:spChg>
        <pc:grpChg chg="mod">
          <ac:chgData name="Bob Ward" userId="6da7c2dd-8e2e-469f-a216-c384312e2a2d" providerId="ADAL" clId="{54682222-3024-4109-A091-19645F786AC5}" dt="2021-10-21T15:20:50.093" v="9206" actId="1076"/>
          <ac:grpSpMkLst>
            <pc:docMk/>
            <pc:sldMk cId="2027520936" sldId="2076136685"/>
            <ac:grpSpMk id="6" creationId="{A37B5273-0F83-FF42-B1D2-759D17050292}"/>
          </ac:grpSpMkLst>
        </pc:grpChg>
      </pc:sldChg>
      <pc:sldChg chg="modSp mod modNotesTx">
        <pc:chgData name="Bob Ward" userId="6da7c2dd-8e2e-469f-a216-c384312e2a2d" providerId="ADAL" clId="{54682222-3024-4109-A091-19645F786AC5}" dt="2021-10-21T18:54:02.130" v="14246" actId="20577"/>
        <pc:sldMkLst>
          <pc:docMk/>
          <pc:sldMk cId="472963580" sldId="2076136686"/>
        </pc:sldMkLst>
        <pc:spChg chg="mod">
          <ac:chgData name="Bob Ward" userId="6da7c2dd-8e2e-469f-a216-c384312e2a2d" providerId="ADAL" clId="{54682222-3024-4109-A091-19645F786AC5}" dt="2021-10-21T18:54:02.130" v="14246" actId="20577"/>
          <ac:spMkLst>
            <pc:docMk/>
            <pc:sldMk cId="472963580" sldId="2076136686"/>
            <ac:spMk id="10" creationId="{2DB51ECA-5804-D44E-B859-F2F77F6CDF8E}"/>
          </ac:spMkLst>
        </pc:spChg>
      </pc:sldChg>
      <pc:sldChg chg="modSp mod modNotesTx">
        <pc:chgData name="Bob Ward" userId="6da7c2dd-8e2e-469f-a216-c384312e2a2d" providerId="ADAL" clId="{54682222-3024-4109-A091-19645F786AC5}" dt="2021-10-21T16:55:02.416" v="11794" actId="6549"/>
        <pc:sldMkLst>
          <pc:docMk/>
          <pc:sldMk cId="3710408201" sldId="2076136687"/>
        </pc:sldMkLst>
        <pc:spChg chg="mod">
          <ac:chgData name="Bob Ward" userId="6da7c2dd-8e2e-469f-a216-c384312e2a2d" providerId="ADAL" clId="{54682222-3024-4109-A091-19645F786AC5}" dt="2021-10-21T16:44:45.673" v="11657" actId="1076"/>
          <ac:spMkLst>
            <pc:docMk/>
            <pc:sldMk cId="3710408201" sldId="2076136687"/>
            <ac:spMk id="4" creationId="{00000000-0000-0000-0000-000000000000}"/>
          </ac:spMkLst>
        </pc:spChg>
        <pc:spChg chg="mod">
          <ac:chgData name="Bob Ward" userId="6da7c2dd-8e2e-469f-a216-c384312e2a2d" providerId="ADAL" clId="{54682222-3024-4109-A091-19645F786AC5}" dt="2021-10-21T16:52:58.016" v="11793" actId="20577"/>
          <ac:spMkLst>
            <pc:docMk/>
            <pc:sldMk cId="3710408201" sldId="2076136687"/>
            <ac:spMk id="20" creationId="{0CE2A142-99AF-5544-89D3-97BD2583AD8C}"/>
          </ac:spMkLst>
        </pc:spChg>
      </pc:sldChg>
      <pc:sldChg chg="del">
        <pc:chgData name="Bob Ward" userId="6da7c2dd-8e2e-469f-a216-c384312e2a2d" providerId="ADAL" clId="{54682222-3024-4109-A091-19645F786AC5}" dt="2021-10-21T16:14:23.635" v="11428" actId="47"/>
        <pc:sldMkLst>
          <pc:docMk/>
          <pc:sldMk cId="1336213599" sldId="2076136696"/>
        </pc:sldMkLst>
      </pc:sldChg>
      <pc:sldChg chg="del">
        <pc:chgData name="Bob Ward" userId="6da7c2dd-8e2e-469f-a216-c384312e2a2d" providerId="ADAL" clId="{54682222-3024-4109-A091-19645F786AC5}" dt="2021-10-21T16:14:23.245" v="11427" actId="47"/>
        <pc:sldMkLst>
          <pc:docMk/>
          <pc:sldMk cId="2907577818" sldId="2076136698"/>
        </pc:sldMkLst>
      </pc:sldChg>
      <pc:sldChg chg="del">
        <pc:chgData name="Bob Ward" userId="6da7c2dd-8e2e-469f-a216-c384312e2a2d" providerId="ADAL" clId="{54682222-3024-4109-A091-19645F786AC5}" dt="2021-10-21T16:14:26.903" v="11430" actId="47"/>
        <pc:sldMkLst>
          <pc:docMk/>
          <pc:sldMk cId="2181559872" sldId="2076136714"/>
        </pc:sldMkLst>
      </pc:sldChg>
      <pc:sldChg chg="del mod modShow">
        <pc:chgData name="Bob Ward" userId="6da7c2dd-8e2e-469f-a216-c384312e2a2d" providerId="ADAL" clId="{54682222-3024-4109-A091-19645F786AC5}" dt="2021-10-11T15:59:09.582" v="7134" actId="47"/>
        <pc:sldMkLst>
          <pc:docMk/>
          <pc:sldMk cId="446007037" sldId="2076136772"/>
        </pc:sldMkLst>
      </pc:sldChg>
      <pc:sldChg chg="del mod modShow">
        <pc:chgData name="Bob Ward" userId="6da7c2dd-8e2e-469f-a216-c384312e2a2d" providerId="ADAL" clId="{54682222-3024-4109-A091-19645F786AC5}" dt="2021-10-21T15:25:35.826" v="9247" actId="47"/>
        <pc:sldMkLst>
          <pc:docMk/>
          <pc:sldMk cId="2238133658" sldId="2076136790"/>
        </pc:sldMkLst>
      </pc:sldChg>
      <pc:sldChg chg="del mod modShow">
        <pc:chgData name="Bob Ward" userId="6da7c2dd-8e2e-469f-a216-c384312e2a2d" providerId="ADAL" clId="{54682222-3024-4109-A091-19645F786AC5}" dt="2021-10-21T15:38:16.042" v="10023" actId="47"/>
        <pc:sldMkLst>
          <pc:docMk/>
          <pc:sldMk cId="3031468931" sldId="2076136791"/>
        </pc:sldMkLst>
      </pc:sldChg>
      <pc:sldChg chg="del mod modShow">
        <pc:chgData name="Bob Ward" userId="6da7c2dd-8e2e-469f-a216-c384312e2a2d" providerId="ADAL" clId="{54682222-3024-4109-A091-19645F786AC5}" dt="2021-10-21T15:38:42.270" v="10028" actId="47"/>
        <pc:sldMkLst>
          <pc:docMk/>
          <pc:sldMk cId="3016142260" sldId="2076136792"/>
        </pc:sldMkLst>
      </pc:sldChg>
      <pc:sldChg chg="del">
        <pc:chgData name="Bob Ward" userId="6da7c2dd-8e2e-469f-a216-c384312e2a2d" providerId="ADAL" clId="{54682222-3024-4109-A091-19645F786AC5}" dt="2021-09-25T22:25:58.711" v="1918" actId="47"/>
        <pc:sldMkLst>
          <pc:docMk/>
          <pc:sldMk cId="4053118541" sldId="2076136795"/>
        </pc:sldMkLst>
      </pc:sldChg>
      <pc:sldChg chg="del">
        <pc:chgData name="Bob Ward" userId="6da7c2dd-8e2e-469f-a216-c384312e2a2d" providerId="ADAL" clId="{54682222-3024-4109-A091-19645F786AC5}" dt="2021-10-21T15:38:43.891" v="10031" actId="47"/>
        <pc:sldMkLst>
          <pc:docMk/>
          <pc:sldMk cId="1130360583" sldId="2076136797"/>
        </pc:sldMkLst>
      </pc:sldChg>
      <pc:sldChg chg="del mod modShow">
        <pc:chgData name="Bob Ward" userId="6da7c2dd-8e2e-469f-a216-c384312e2a2d" providerId="ADAL" clId="{54682222-3024-4109-A091-19645F786AC5}" dt="2021-10-21T15:25:24.457" v="9245" actId="47"/>
        <pc:sldMkLst>
          <pc:docMk/>
          <pc:sldMk cId="2521967984" sldId="2076136798"/>
        </pc:sldMkLst>
      </pc:sldChg>
      <pc:sldChg chg="del mod modShow">
        <pc:chgData name="Bob Ward" userId="6da7c2dd-8e2e-469f-a216-c384312e2a2d" providerId="ADAL" clId="{54682222-3024-4109-A091-19645F786AC5}" dt="2021-10-11T15:59:24.155" v="7135" actId="47"/>
        <pc:sldMkLst>
          <pc:docMk/>
          <pc:sldMk cId="2388425352" sldId="2076136810"/>
        </pc:sldMkLst>
      </pc:sldChg>
      <pc:sldChg chg="modSp mod">
        <pc:chgData name="Bob Ward" userId="6da7c2dd-8e2e-469f-a216-c384312e2a2d" providerId="ADAL" clId="{54682222-3024-4109-A091-19645F786AC5}" dt="2021-10-11T17:32:43.317" v="7632" actId="20577"/>
        <pc:sldMkLst>
          <pc:docMk/>
          <pc:sldMk cId="920750874" sldId="2076136818"/>
        </pc:sldMkLst>
        <pc:spChg chg="mod">
          <ac:chgData name="Bob Ward" userId="6da7c2dd-8e2e-469f-a216-c384312e2a2d" providerId="ADAL" clId="{54682222-3024-4109-A091-19645F786AC5}" dt="2021-10-11T17:32:43.317" v="7632" actId="20577"/>
          <ac:spMkLst>
            <pc:docMk/>
            <pc:sldMk cId="920750874" sldId="2076136818"/>
            <ac:spMk id="3" creationId="{21A428CD-574A-46FF-A3B1-5D47B93F2157}"/>
          </ac:spMkLst>
        </pc:spChg>
      </pc:sldChg>
      <pc:sldChg chg="modSp mod modShow">
        <pc:chgData name="Bob Ward" userId="6da7c2dd-8e2e-469f-a216-c384312e2a2d" providerId="ADAL" clId="{54682222-3024-4109-A091-19645F786AC5}" dt="2021-10-21T15:12:24.374" v="8837" actId="20577"/>
        <pc:sldMkLst>
          <pc:docMk/>
          <pc:sldMk cId="1126246336" sldId="2076136819"/>
        </pc:sldMkLst>
        <pc:spChg chg="mod">
          <ac:chgData name="Bob Ward" userId="6da7c2dd-8e2e-469f-a216-c384312e2a2d" providerId="ADAL" clId="{54682222-3024-4109-A091-19645F786AC5}" dt="2021-10-21T15:12:24.374" v="8837" actId="20577"/>
          <ac:spMkLst>
            <pc:docMk/>
            <pc:sldMk cId="1126246336" sldId="2076136819"/>
            <ac:spMk id="2" creationId="{E7A43639-DE7C-4921-961B-F41105624850}"/>
          </ac:spMkLst>
        </pc:spChg>
      </pc:sldChg>
      <pc:sldChg chg="del">
        <pc:chgData name="Bob Ward" userId="6da7c2dd-8e2e-469f-a216-c384312e2a2d" providerId="ADAL" clId="{54682222-3024-4109-A091-19645F786AC5}" dt="2021-10-21T15:38:43.189" v="10030" actId="47"/>
        <pc:sldMkLst>
          <pc:docMk/>
          <pc:sldMk cId="678840730" sldId="2076136820"/>
        </pc:sldMkLst>
      </pc:sldChg>
      <pc:sldChg chg="del">
        <pc:chgData name="Bob Ward" userId="6da7c2dd-8e2e-469f-a216-c384312e2a2d" providerId="ADAL" clId="{54682222-3024-4109-A091-19645F786AC5}" dt="2021-10-21T15:38:42.698" v="10029" actId="47"/>
        <pc:sldMkLst>
          <pc:docMk/>
          <pc:sldMk cId="785790063" sldId="2076136821"/>
        </pc:sldMkLst>
      </pc:sldChg>
      <pc:sldChg chg="del mod modShow">
        <pc:chgData name="Bob Ward" userId="6da7c2dd-8e2e-469f-a216-c384312e2a2d" providerId="ADAL" clId="{54682222-3024-4109-A091-19645F786AC5}" dt="2021-10-21T15:25:25.122" v="9246" actId="47"/>
        <pc:sldMkLst>
          <pc:docMk/>
          <pc:sldMk cId="2937107767" sldId="2076136822"/>
        </pc:sldMkLst>
      </pc:sldChg>
      <pc:sldChg chg="addSp modSp add del mod modShow modNotesTx">
        <pc:chgData name="Bob Ward" userId="6da7c2dd-8e2e-469f-a216-c384312e2a2d" providerId="ADAL" clId="{54682222-3024-4109-A091-19645F786AC5}" dt="2021-10-21T15:10:03.333" v="8732" actId="20577"/>
        <pc:sldMkLst>
          <pc:docMk/>
          <pc:sldMk cId="448936715" sldId="2076136834"/>
        </pc:sldMkLst>
        <pc:spChg chg="mod">
          <ac:chgData name="Bob Ward" userId="6da7c2dd-8e2e-469f-a216-c384312e2a2d" providerId="ADAL" clId="{54682222-3024-4109-A091-19645F786AC5}" dt="2021-10-11T17:40:31.375" v="7775" actId="20577"/>
          <ac:spMkLst>
            <pc:docMk/>
            <pc:sldMk cId="448936715" sldId="2076136834"/>
            <ac:spMk id="2" creationId="{E7A43639-DE7C-4921-961B-F41105624850}"/>
          </ac:spMkLst>
        </pc:spChg>
        <pc:spChg chg="add mod">
          <ac:chgData name="Bob Ward" userId="6da7c2dd-8e2e-469f-a216-c384312e2a2d" providerId="ADAL" clId="{54682222-3024-4109-A091-19645F786AC5}" dt="2021-10-11T17:40:49.860" v="7785" actId="1076"/>
          <ac:spMkLst>
            <pc:docMk/>
            <pc:sldMk cId="448936715" sldId="2076136834"/>
            <ac:spMk id="3" creationId="{AEB42BC3-1E76-442A-90E7-EDD010701C1F}"/>
          </ac:spMkLst>
        </pc:spChg>
      </pc:sldChg>
      <pc:sldChg chg="modNotesTx">
        <pc:chgData name="Bob Ward" userId="6da7c2dd-8e2e-469f-a216-c384312e2a2d" providerId="ADAL" clId="{54682222-3024-4109-A091-19645F786AC5}" dt="2021-10-21T16:00:36.485" v="10590" actId="20577"/>
        <pc:sldMkLst>
          <pc:docMk/>
          <pc:sldMk cId="442758086" sldId="2076136835"/>
        </pc:sldMkLst>
      </pc:sldChg>
      <pc:sldChg chg="del">
        <pc:chgData name="Bob Ward" userId="6da7c2dd-8e2e-469f-a216-c384312e2a2d" providerId="ADAL" clId="{54682222-3024-4109-A091-19645F786AC5}" dt="2021-10-21T16:02:54.315" v="10679" actId="47"/>
        <pc:sldMkLst>
          <pc:docMk/>
          <pc:sldMk cId="1521784639" sldId="2076136840"/>
        </pc:sldMkLst>
      </pc:sldChg>
      <pc:sldChg chg="del">
        <pc:chgData name="Bob Ward" userId="6da7c2dd-8e2e-469f-a216-c384312e2a2d" providerId="ADAL" clId="{54682222-3024-4109-A091-19645F786AC5}" dt="2021-10-21T16:17:06.667" v="11588" actId="47"/>
        <pc:sldMkLst>
          <pc:docMk/>
          <pc:sldMk cId="1462628908" sldId="2076136846"/>
        </pc:sldMkLst>
      </pc:sldChg>
      <pc:sldChg chg="del mod modShow">
        <pc:chgData name="Bob Ward" userId="6da7c2dd-8e2e-469f-a216-c384312e2a2d" providerId="ADAL" clId="{54682222-3024-4109-A091-19645F786AC5}" dt="2021-10-11T17:48:46.693" v="8012" actId="47"/>
        <pc:sldMkLst>
          <pc:docMk/>
          <pc:sldMk cId="441631636" sldId="2076136850"/>
        </pc:sldMkLst>
      </pc:sldChg>
      <pc:sldChg chg="del mod modShow">
        <pc:chgData name="Bob Ward" userId="6da7c2dd-8e2e-469f-a216-c384312e2a2d" providerId="ADAL" clId="{54682222-3024-4109-A091-19645F786AC5}" dt="2021-10-11T17:52:30.666" v="8328" actId="47"/>
        <pc:sldMkLst>
          <pc:docMk/>
          <pc:sldMk cId="1663157859" sldId="2076136851"/>
        </pc:sldMkLst>
      </pc:sldChg>
      <pc:sldChg chg="del mod modShow">
        <pc:chgData name="Bob Ward" userId="6da7c2dd-8e2e-469f-a216-c384312e2a2d" providerId="ADAL" clId="{54682222-3024-4109-A091-19645F786AC5}" dt="2021-10-11T17:48:46.336" v="8011" actId="47"/>
        <pc:sldMkLst>
          <pc:docMk/>
          <pc:sldMk cId="188142372" sldId="2076136852"/>
        </pc:sldMkLst>
      </pc:sldChg>
      <pc:sldChg chg="del mod modShow">
        <pc:chgData name="Bob Ward" userId="6da7c2dd-8e2e-469f-a216-c384312e2a2d" providerId="ADAL" clId="{54682222-3024-4109-A091-19645F786AC5}" dt="2021-10-11T17:50:09.956" v="8109" actId="47"/>
        <pc:sldMkLst>
          <pc:docMk/>
          <pc:sldMk cId="3868774208" sldId="2076136853"/>
        </pc:sldMkLst>
      </pc:sldChg>
      <pc:sldChg chg="del mod modShow">
        <pc:chgData name="Bob Ward" userId="6da7c2dd-8e2e-469f-a216-c384312e2a2d" providerId="ADAL" clId="{54682222-3024-4109-A091-19645F786AC5}" dt="2021-10-11T17:50:10.352" v="8110" actId="47"/>
        <pc:sldMkLst>
          <pc:docMk/>
          <pc:sldMk cId="3807770003" sldId="2076136854"/>
        </pc:sldMkLst>
      </pc:sldChg>
      <pc:sldChg chg="del">
        <pc:chgData name="Bob Ward" userId="6da7c2dd-8e2e-469f-a216-c384312e2a2d" providerId="ADAL" clId="{54682222-3024-4109-A091-19645F786AC5}" dt="2021-09-25T22:24:22.508" v="1828" actId="47"/>
        <pc:sldMkLst>
          <pc:docMk/>
          <pc:sldMk cId="1135422638" sldId="2076136855"/>
        </pc:sldMkLst>
      </pc:sldChg>
      <pc:sldChg chg="del mod modShow">
        <pc:chgData name="Bob Ward" userId="6da7c2dd-8e2e-469f-a216-c384312e2a2d" providerId="ADAL" clId="{54682222-3024-4109-A091-19645F786AC5}" dt="2021-10-11T17:52:31.249" v="8329" actId="47"/>
        <pc:sldMkLst>
          <pc:docMk/>
          <pc:sldMk cId="3873683372" sldId="2076136856"/>
        </pc:sldMkLst>
      </pc:sldChg>
      <pc:sldChg chg="del">
        <pc:chgData name="Bob Ward" userId="6da7c2dd-8e2e-469f-a216-c384312e2a2d" providerId="ADAL" clId="{54682222-3024-4109-A091-19645F786AC5}" dt="2021-10-21T16:16:07.466" v="11543" actId="47"/>
        <pc:sldMkLst>
          <pc:docMk/>
          <pc:sldMk cId="976078068" sldId="2076136862"/>
        </pc:sldMkLst>
      </pc:sldChg>
      <pc:sldChg chg="del mod modShow">
        <pc:chgData name="Bob Ward" userId="6da7c2dd-8e2e-469f-a216-c384312e2a2d" providerId="ADAL" clId="{54682222-3024-4109-A091-19645F786AC5}" dt="2021-10-11T17:50:11.126" v="8111" actId="47"/>
        <pc:sldMkLst>
          <pc:docMk/>
          <pc:sldMk cId="338970282" sldId="2076136884"/>
        </pc:sldMkLst>
      </pc:sldChg>
      <pc:sldChg chg="del mod modShow">
        <pc:chgData name="Bob Ward" userId="6da7c2dd-8e2e-469f-a216-c384312e2a2d" providerId="ADAL" clId="{54682222-3024-4109-A091-19645F786AC5}" dt="2021-10-11T17:45:02.131" v="8001" actId="47"/>
        <pc:sldMkLst>
          <pc:docMk/>
          <pc:sldMk cId="1331678627" sldId="2076136904"/>
        </pc:sldMkLst>
      </pc:sldChg>
      <pc:sldChg chg="del mod modShow">
        <pc:chgData name="Bob Ward" userId="6da7c2dd-8e2e-469f-a216-c384312e2a2d" providerId="ADAL" clId="{54682222-3024-4109-A091-19645F786AC5}" dt="2021-10-21T15:12:30.486" v="8838" actId="47"/>
        <pc:sldMkLst>
          <pc:docMk/>
          <pc:sldMk cId="92039244" sldId="2076136906"/>
        </pc:sldMkLst>
      </pc:sldChg>
      <pc:sldChg chg="del">
        <pc:chgData name="Bob Ward" userId="6da7c2dd-8e2e-469f-a216-c384312e2a2d" providerId="ADAL" clId="{54682222-3024-4109-A091-19645F786AC5}" dt="2021-10-21T16:15:39.651" v="11539" actId="47"/>
        <pc:sldMkLst>
          <pc:docMk/>
          <pc:sldMk cId="2022526529" sldId="2076136908"/>
        </pc:sldMkLst>
      </pc:sldChg>
      <pc:sldChg chg="addSp delSp modSp mod delAnim modAnim">
        <pc:chgData name="Bob Ward" userId="6da7c2dd-8e2e-469f-a216-c384312e2a2d" providerId="ADAL" clId="{54682222-3024-4109-A091-19645F786AC5}" dt="2021-10-11T15:58:28.274" v="7127" actId="1076"/>
        <pc:sldMkLst>
          <pc:docMk/>
          <pc:sldMk cId="585401332" sldId="2076136929"/>
        </pc:sldMkLst>
        <pc:spChg chg="add mod">
          <ac:chgData name="Bob Ward" userId="6da7c2dd-8e2e-469f-a216-c384312e2a2d" providerId="ADAL" clId="{54682222-3024-4109-A091-19645F786AC5}" dt="2021-10-11T15:58:28.274" v="7127" actId="1076"/>
          <ac:spMkLst>
            <pc:docMk/>
            <pc:sldMk cId="585401332" sldId="2076136929"/>
            <ac:spMk id="4" creationId="{B3C262B0-F1AC-413D-A916-626F8EAFD0C2}"/>
          </ac:spMkLst>
        </pc:spChg>
        <pc:spChg chg="del">
          <ac:chgData name="Bob Ward" userId="6da7c2dd-8e2e-469f-a216-c384312e2a2d" providerId="ADAL" clId="{54682222-3024-4109-A091-19645F786AC5}" dt="2021-10-11T15:57:46.043" v="7099" actId="478"/>
          <ac:spMkLst>
            <pc:docMk/>
            <pc:sldMk cId="585401332" sldId="2076136929"/>
            <ac:spMk id="6" creationId="{2C59E032-D455-49F3-A3A0-EDDC152BECE6}"/>
          </ac:spMkLst>
        </pc:spChg>
        <pc:spChg chg="del">
          <ac:chgData name="Bob Ward" userId="6da7c2dd-8e2e-469f-a216-c384312e2a2d" providerId="ADAL" clId="{54682222-3024-4109-A091-19645F786AC5}" dt="2021-10-11T15:57:46.043" v="7099" actId="478"/>
          <ac:spMkLst>
            <pc:docMk/>
            <pc:sldMk cId="585401332" sldId="2076136929"/>
            <ac:spMk id="26" creationId="{3024D7B2-790F-884A-90E5-C73A900FAAF9}"/>
          </ac:spMkLst>
        </pc:spChg>
        <pc:spChg chg="del">
          <ac:chgData name="Bob Ward" userId="6da7c2dd-8e2e-469f-a216-c384312e2a2d" providerId="ADAL" clId="{54682222-3024-4109-A091-19645F786AC5}" dt="2021-10-11T15:57:46.043" v="7099" actId="478"/>
          <ac:spMkLst>
            <pc:docMk/>
            <pc:sldMk cId="585401332" sldId="2076136929"/>
            <ac:spMk id="33" creationId="{F7431249-8387-A54F-A119-CD8772619C06}"/>
          </ac:spMkLst>
        </pc:spChg>
        <pc:spChg chg="del">
          <ac:chgData name="Bob Ward" userId="6da7c2dd-8e2e-469f-a216-c384312e2a2d" providerId="ADAL" clId="{54682222-3024-4109-A091-19645F786AC5}" dt="2021-10-11T15:57:46.043" v="7099" actId="478"/>
          <ac:spMkLst>
            <pc:docMk/>
            <pc:sldMk cId="585401332" sldId="2076136929"/>
            <ac:spMk id="34" creationId="{6F236963-C286-1F4E-B2A2-CEF0AECED1E5}"/>
          </ac:spMkLst>
        </pc:spChg>
        <pc:spChg chg="del">
          <ac:chgData name="Bob Ward" userId="6da7c2dd-8e2e-469f-a216-c384312e2a2d" providerId="ADAL" clId="{54682222-3024-4109-A091-19645F786AC5}" dt="2021-10-11T15:57:46.043" v="7099" actId="478"/>
          <ac:spMkLst>
            <pc:docMk/>
            <pc:sldMk cId="585401332" sldId="2076136929"/>
            <ac:spMk id="35" creationId="{37B8ACDC-1DEB-0349-855D-8EEA745F7D5D}"/>
          </ac:spMkLst>
        </pc:spChg>
        <pc:spChg chg="del">
          <ac:chgData name="Bob Ward" userId="6da7c2dd-8e2e-469f-a216-c384312e2a2d" providerId="ADAL" clId="{54682222-3024-4109-A091-19645F786AC5}" dt="2021-10-11T15:57:46.043" v="7099" actId="478"/>
          <ac:spMkLst>
            <pc:docMk/>
            <pc:sldMk cId="585401332" sldId="2076136929"/>
            <ac:spMk id="36" creationId="{8B9E6B82-C822-144D-A877-9BE2D7A0A2E8}"/>
          </ac:spMkLst>
        </pc:spChg>
        <pc:spChg chg="del">
          <ac:chgData name="Bob Ward" userId="6da7c2dd-8e2e-469f-a216-c384312e2a2d" providerId="ADAL" clId="{54682222-3024-4109-A091-19645F786AC5}" dt="2021-10-11T15:57:46.043" v="7099" actId="478"/>
          <ac:spMkLst>
            <pc:docMk/>
            <pc:sldMk cId="585401332" sldId="2076136929"/>
            <ac:spMk id="37" creationId="{BC3AA3BF-6217-9148-AE00-C4E21C30592D}"/>
          </ac:spMkLst>
        </pc:spChg>
        <pc:grpChg chg="del">
          <ac:chgData name="Bob Ward" userId="6da7c2dd-8e2e-469f-a216-c384312e2a2d" providerId="ADAL" clId="{54682222-3024-4109-A091-19645F786AC5}" dt="2021-10-11T15:57:51.534" v="7100" actId="478"/>
          <ac:grpSpMkLst>
            <pc:docMk/>
            <pc:sldMk cId="585401332" sldId="2076136929"/>
            <ac:grpSpMk id="5" creationId="{BA2A71D0-02D2-9940-AE21-E4E6D89B3705}"/>
          </ac:grpSpMkLst>
        </pc:grpChg>
        <pc:grpChg chg="del">
          <ac:chgData name="Bob Ward" userId="6da7c2dd-8e2e-469f-a216-c384312e2a2d" providerId="ADAL" clId="{54682222-3024-4109-A091-19645F786AC5}" dt="2021-10-11T15:57:53.447" v="7101" actId="478"/>
          <ac:grpSpMkLst>
            <pc:docMk/>
            <pc:sldMk cId="585401332" sldId="2076136929"/>
            <ac:grpSpMk id="7" creationId="{93BF079C-CBD4-6448-B85E-2D8DB7C7B4FE}"/>
          </ac:grpSpMkLst>
        </pc:grpChg>
        <pc:picChg chg="del">
          <ac:chgData name="Bob Ward" userId="6da7c2dd-8e2e-469f-a216-c384312e2a2d" providerId="ADAL" clId="{54682222-3024-4109-A091-19645F786AC5}" dt="2021-10-11T15:57:46.043" v="7099" actId="478"/>
          <ac:picMkLst>
            <pc:docMk/>
            <pc:sldMk cId="585401332" sldId="2076136929"/>
            <ac:picMk id="3" creationId="{835F164D-3A1A-41C3-8163-A6EECED993E2}"/>
          </ac:picMkLst>
        </pc:picChg>
        <pc:picChg chg="del">
          <ac:chgData name="Bob Ward" userId="6da7c2dd-8e2e-469f-a216-c384312e2a2d" providerId="ADAL" clId="{54682222-3024-4109-A091-19645F786AC5}" dt="2021-10-11T15:57:46.043" v="7099" actId="478"/>
          <ac:picMkLst>
            <pc:docMk/>
            <pc:sldMk cId="585401332" sldId="2076136929"/>
            <ac:picMk id="9" creationId="{9F735EBE-87C3-410D-B724-911F356BAF61}"/>
          </ac:picMkLst>
        </pc:picChg>
        <pc:picChg chg="del">
          <ac:chgData name="Bob Ward" userId="6da7c2dd-8e2e-469f-a216-c384312e2a2d" providerId="ADAL" clId="{54682222-3024-4109-A091-19645F786AC5}" dt="2021-10-11T15:57:46.043" v="7099" actId="478"/>
          <ac:picMkLst>
            <pc:docMk/>
            <pc:sldMk cId="585401332" sldId="2076136929"/>
            <ac:picMk id="12" creationId="{38B4EFA6-203B-47F7-8F76-89C2D2F5AB6E}"/>
          </ac:picMkLst>
        </pc:picChg>
      </pc:sldChg>
      <pc:sldChg chg="del mod modShow">
        <pc:chgData name="Bob Ward" userId="6da7c2dd-8e2e-469f-a216-c384312e2a2d" providerId="ADAL" clId="{54682222-3024-4109-A091-19645F786AC5}" dt="2021-10-11T15:58:42.092" v="7128" actId="47"/>
        <pc:sldMkLst>
          <pc:docMk/>
          <pc:sldMk cId="2550402048" sldId="2076136935"/>
        </pc:sldMkLst>
      </pc:sldChg>
      <pc:sldChg chg="del mod modShow">
        <pc:chgData name="Bob Ward" userId="6da7c2dd-8e2e-469f-a216-c384312e2a2d" providerId="ADAL" clId="{54682222-3024-4109-A091-19645F786AC5}" dt="2021-10-11T15:59:07.597" v="7133" actId="47"/>
        <pc:sldMkLst>
          <pc:docMk/>
          <pc:sldMk cId="3835249196" sldId="2076136949"/>
        </pc:sldMkLst>
      </pc:sldChg>
      <pc:sldChg chg="modNotesTx">
        <pc:chgData name="Bob Ward" userId="6da7c2dd-8e2e-469f-a216-c384312e2a2d" providerId="ADAL" clId="{54682222-3024-4109-A091-19645F786AC5}" dt="2021-10-21T15:09:43.786" v="8697" actId="20577"/>
        <pc:sldMkLst>
          <pc:docMk/>
          <pc:sldMk cId="1778874180" sldId="2076136950"/>
        </pc:sldMkLst>
      </pc:sldChg>
      <pc:sldChg chg="del mod modShow">
        <pc:chgData name="Bob Ward" userId="6da7c2dd-8e2e-469f-a216-c384312e2a2d" providerId="ADAL" clId="{54682222-3024-4109-A091-19645F786AC5}" dt="2021-10-11T15:58:54.819" v="7129" actId="47"/>
        <pc:sldMkLst>
          <pc:docMk/>
          <pc:sldMk cId="2967445265" sldId="2076136953"/>
        </pc:sldMkLst>
      </pc:sldChg>
      <pc:sldChg chg="del mod modShow">
        <pc:chgData name="Bob Ward" userId="6da7c2dd-8e2e-469f-a216-c384312e2a2d" providerId="ADAL" clId="{54682222-3024-4109-A091-19645F786AC5}" dt="2021-10-11T15:58:55.511" v="7130" actId="47"/>
        <pc:sldMkLst>
          <pc:docMk/>
          <pc:sldMk cId="1929109669" sldId="2076136956"/>
        </pc:sldMkLst>
      </pc:sldChg>
      <pc:sldChg chg="del mod modShow">
        <pc:chgData name="Bob Ward" userId="6da7c2dd-8e2e-469f-a216-c384312e2a2d" providerId="ADAL" clId="{54682222-3024-4109-A091-19645F786AC5}" dt="2021-10-11T17:48:47.259" v="8013" actId="47"/>
        <pc:sldMkLst>
          <pc:docMk/>
          <pc:sldMk cId="1959413085" sldId="2076136958"/>
        </pc:sldMkLst>
      </pc:sldChg>
      <pc:sldChg chg="del mod modShow">
        <pc:chgData name="Bob Ward" userId="6da7c2dd-8e2e-469f-a216-c384312e2a2d" providerId="ADAL" clId="{54682222-3024-4109-A091-19645F786AC5}" dt="2021-10-11T17:40:52.780" v="7786" actId="47"/>
        <pc:sldMkLst>
          <pc:docMk/>
          <pc:sldMk cId="3512380746" sldId="2076136963"/>
        </pc:sldMkLst>
      </pc:sldChg>
      <pc:sldChg chg="del mod modShow">
        <pc:chgData name="Bob Ward" userId="6da7c2dd-8e2e-469f-a216-c384312e2a2d" providerId="ADAL" clId="{54682222-3024-4109-A091-19645F786AC5}" dt="2021-10-11T17:45:01.644" v="8000" actId="47"/>
        <pc:sldMkLst>
          <pc:docMk/>
          <pc:sldMk cId="2879804419" sldId="2076136968"/>
        </pc:sldMkLst>
      </pc:sldChg>
      <pc:sldChg chg="del mod modShow">
        <pc:chgData name="Bob Ward" userId="6da7c2dd-8e2e-469f-a216-c384312e2a2d" providerId="ADAL" clId="{54682222-3024-4109-A091-19645F786AC5}" dt="2021-10-21T15:25:38.184" v="9249" actId="47"/>
        <pc:sldMkLst>
          <pc:docMk/>
          <pc:sldMk cId="3316163274" sldId="2076136970"/>
        </pc:sldMkLst>
      </pc:sldChg>
      <pc:sldChg chg="del mod modShow">
        <pc:chgData name="Bob Ward" userId="6da7c2dd-8e2e-469f-a216-c384312e2a2d" providerId="ADAL" clId="{54682222-3024-4109-A091-19645F786AC5}" dt="2021-10-21T15:37:23.700" v="10021" actId="47"/>
        <pc:sldMkLst>
          <pc:docMk/>
          <pc:sldMk cId="3706775404" sldId="2076136972"/>
        </pc:sldMkLst>
      </pc:sldChg>
      <pc:sldChg chg="del mod modShow">
        <pc:chgData name="Bob Ward" userId="6da7c2dd-8e2e-469f-a216-c384312e2a2d" providerId="ADAL" clId="{54682222-3024-4109-A091-19645F786AC5}" dt="2021-10-21T15:25:36.559" v="9248" actId="47"/>
        <pc:sldMkLst>
          <pc:docMk/>
          <pc:sldMk cId="1694877949" sldId="2076136975"/>
        </pc:sldMkLst>
      </pc:sldChg>
      <pc:sldChg chg="addSp delSp modSp mod delAnim modAnim modNotesTx">
        <pc:chgData name="Bob Ward" userId="6da7c2dd-8e2e-469f-a216-c384312e2a2d" providerId="ADAL" clId="{54682222-3024-4109-A091-19645F786AC5}" dt="2021-10-21T17:44:34.274" v="13718" actId="6549"/>
        <pc:sldMkLst>
          <pc:docMk/>
          <pc:sldMk cId="3361306358" sldId="2076137339"/>
        </pc:sldMkLst>
        <pc:spChg chg="mod">
          <ac:chgData name="Bob Ward" userId="6da7c2dd-8e2e-469f-a216-c384312e2a2d" providerId="ADAL" clId="{54682222-3024-4109-A091-19645F786AC5}" dt="2021-10-11T17:42:40.557" v="7861" actId="20577"/>
          <ac:spMkLst>
            <pc:docMk/>
            <pc:sldMk cId="3361306358" sldId="2076137339"/>
            <ac:spMk id="3" creationId="{29EBE118-79E5-4265-96C9-3C0DDD11D108}"/>
          </ac:spMkLst>
        </pc:spChg>
        <pc:spChg chg="mod">
          <ac:chgData name="Bob Ward" userId="6da7c2dd-8e2e-469f-a216-c384312e2a2d" providerId="ADAL" clId="{54682222-3024-4109-A091-19645F786AC5}" dt="2021-09-13T15:17:33.231" v="0" actId="20577"/>
          <ac:spMkLst>
            <pc:docMk/>
            <pc:sldMk cId="3361306358" sldId="2076137339"/>
            <ac:spMk id="11" creationId="{9C409991-DBD2-4E9D-830D-A6790320A566}"/>
          </ac:spMkLst>
        </pc:spChg>
        <pc:spChg chg="mod">
          <ac:chgData name="Bob Ward" userId="6da7c2dd-8e2e-469f-a216-c384312e2a2d" providerId="ADAL" clId="{54682222-3024-4109-A091-19645F786AC5}" dt="2021-10-21T17:44:34.274" v="13718" actId="6549"/>
          <ac:spMkLst>
            <pc:docMk/>
            <pc:sldMk cId="3361306358" sldId="2076137339"/>
            <ac:spMk id="12" creationId="{665EAA2E-AC02-4D4D-B997-A412B4CC4642}"/>
          </ac:spMkLst>
        </pc:spChg>
        <pc:spChg chg="mod">
          <ac:chgData name="Bob Ward" userId="6da7c2dd-8e2e-469f-a216-c384312e2a2d" providerId="ADAL" clId="{54682222-3024-4109-A091-19645F786AC5}" dt="2021-10-21T17:44:14.744" v="13714" actId="6549"/>
          <ac:spMkLst>
            <pc:docMk/>
            <pc:sldMk cId="3361306358" sldId="2076137339"/>
            <ac:spMk id="13" creationId="{93CA8765-CA8A-0340-80FC-F105FC681B47}"/>
          </ac:spMkLst>
        </pc:spChg>
        <pc:spChg chg="mod">
          <ac:chgData name="Bob Ward" userId="6da7c2dd-8e2e-469f-a216-c384312e2a2d" providerId="ADAL" clId="{54682222-3024-4109-A091-19645F786AC5}" dt="2021-10-21T17:44:30.173" v="13717" actId="20577"/>
          <ac:spMkLst>
            <pc:docMk/>
            <pc:sldMk cId="3361306358" sldId="2076137339"/>
            <ac:spMk id="14" creationId="{7AC16A8D-C13B-4A4C-846E-46FCE4C15402}"/>
          </ac:spMkLst>
        </pc:spChg>
        <pc:spChg chg="mod">
          <ac:chgData name="Bob Ward" userId="6da7c2dd-8e2e-469f-a216-c384312e2a2d" providerId="ADAL" clId="{54682222-3024-4109-A091-19645F786AC5}" dt="2021-10-21T17:44:06.347" v="13711" actId="20577"/>
          <ac:spMkLst>
            <pc:docMk/>
            <pc:sldMk cId="3361306358" sldId="2076137339"/>
            <ac:spMk id="15" creationId="{FA09960E-E45A-7D4B-92CB-0B2428B0C489}"/>
          </ac:spMkLst>
        </pc:spChg>
        <pc:spChg chg="add mod">
          <ac:chgData name="Bob Ward" userId="6da7c2dd-8e2e-469f-a216-c384312e2a2d" providerId="ADAL" clId="{54682222-3024-4109-A091-19645F786AC5}" dt="2021-10-11T17:42:01.619" v="7849" actId="1076"/>
          <ac:spMkLst>
            <pc:docMk/>
            <pc:sldMk cId="3361306358" sldId="2076137339"/>
            <ac:spMk id="57" creationId="{23C0F5E7-5CDC-4CFA-8100-7BD3E4B1AD90}"/>
          </ac:spMkLst>
        </pc:spChg>
        <pc:spChg chg="add mod">
          <ac:chgData name="Bob Ward" userId="6da7c2dd-8e2e-469f-a216-c384312e2a2d" providerId="ADAL" clId="{54682222-3024-4109-A091-19645F786AC5}" dt="2021-10-11T17:42:01.619" v="7849" actId="1076"/>
          <ac:spMkLst>
            <pc:docMk/>
            <pc:sldMk cId="3361306358" sldId="2076137339"/>
            <ac:spMk id="58" creationId="{7DD8AE29-6371-4CD7-910C-AB3F96F233F4}"/>
          </ac:spMkLst>
        </pc:spChg>
        <pc:spChg chg="mod">
          <ac:chgData name="Bob Ward" userId="6da7c2dd-8e2e-469f-a216-c384312e2a2d" providerId="ADAL" clId="{54682222-3024-4109-A091-19645F786AC5}" dt="2021-10-11T17:42:01.619" v="7849" actId="1076"/>
          <ac:spMkLst>
            <pc:docMk/>
            <pc:sldMk cId="3361306358" sldId="2076137339"/>
            <ac:spMk id="60" creationId="{295468F6-CEF9-4742-B5AA-748A2E9B4941}"/>
          </ac:spMkLst>
        </pc:spChg>
        <pc:spChg chg="mod">
          <ac:chgData name="Bob Ward" userId="6da7c2dd-8e2e-469f-a216-c384312e2a2d" providerId="ADAL" clId="{54682222-3024-4109-A091-19645F786AC5}" dt="2021-10-11T17:42:01.619" v="7849" actId="1076"/>
          <ac:spMkLst>
            <pc:docMk/>
            <pc:sldMk cId="3361306358" sldId="2076137339"/>
            <ac:spMk id="61" creationId="{8594B2DC-CEDE-BC48-9EDE-EBCCD9D92CF8}"/>
          </ac:spMkLst>
        </pc:spChg>
        <pc:spChg chg="mod">
          <ac:chgData name="Bob Ward" userId="6da7c2dd-8e2e-469f-a216-c384312e2a2d" providerId="ADAL" clId="{54682222-3024-4109-A091-19645F786AC5}" dt="2021-10-11T17:42:01.619" v="7849" actId="1076"/>
          <ac:spMkLst>
            <pc:docMk/>
            <pc:sldMk cId="3361306358" sldId="2076137339"/>
            <ac:spMk id="62" creationId="{8C3BAA7F-31C6-8D4C-8DAE-BCE0AFD7C574}"/>
          </ac:spMkLst>
        </pc:spChg>
        <pc:spChg chg="mod">
          <ac:chgData name="Bob Ward" userId="6da7c2dd-8e2e-469f-a216-c384312e2a2d" providerId="ADAL" clId="{54682222-3024-4109-A091-19645F786AC5}" dt="2021-10-11T17:42:01.619" v="7849" actId="1076"/>
          <ac:spMkLst>
            <pc:docMk/>
            <pc:sldMk cId="3361306358" sldId="2076137339"/>
            <ac:spMk id="63" creationId="{A3D443C6-B399-C940-9C65-FA1B5A5FD087}"/>
          </ac:spMkLst>
        </pc:spChg>
        <pc:spChg chg="mod">
          <ac:chgData name="Bob Ward" userId="6da7c2dd-8e2e-469f-a216-c384312e2a2d" providerId="ADAL" clId="{54682222-3024-4109-A091-19645F786AC5}" dt="2021-10-11T17:42:01.619" v="7849" actId="1076"/>
          <ac:spMkLst>
            <pc:docMk/>
            <pc:sldMk cId="3361306358" sldId="2076137339"/>
            <ac:spMk id="64" creationId="{712C1D85-8855-1148-91C0-A4201C044EC4}"/>
          </ac:spMkLst>
        </pc:spChg>
        <pc:spChg chg="mod">
          <ac:chgData name="Bob Ward" userId="6da7c2dd-8e2e-469f-a216-c384312e2a2d" providerId="ADAL" clId="{54682222-3024-4109-A091-19645F786AC5}" dt="2021-10-11T17:42:01.619" v="7849" actId="1076"/>
          <ac:spMkLst>
            <pc:docMk/>
            <pc:sldMk cId="3361306358" sldId="2076137339"/>
            <ac:spMk id="65" creationId="{E1E12FF9-E510-3F43-9D0A-A580DADECE0C}"/>
          </ac:spMkLst>
        </pc:spChg>
        <pc:spChg chg="mod">
          <ac:chgData name="Bob Ward" userId="6da7c2dd-8e2e-469f-a216-c384312e2a2d" providerId="ADAL" clId="{54682222-3024-4109-A091-19645F786AC5}" dt="2021-10-11T17:42:01.619" v="7849" actId="1076"/>
          <ac:spMkLst>
            <pc:docMk/>
            <pc:sldMk cId="3361306358" sldId="2076137339"/>
            <ac:spMk id="66" creationId="{876DF0B4-15BD-984D-B40B-92A88C5E7A08}"/>
          </ac:spMkLst>
        </pc:spChg>
        <pc:spChg chg="mod">
          <ac:chgData name="Bob Ward" userId="6da7c2dd-8e2e-469f-a216-c384312e2a2d" providerId="ADAL" clId="{54682222-3024-4109-A091-19645F786AC5}" dt="2021-10-11T17:42:01.619" v="7849" actId="1076"/>
          <ac:spMkLst>
            <pc:docMk/>
            <pc:sldMk cId="3361306358" sldId="2076137339"/>
            <ac:spMk id="67" creationId="{A2E02DA6-E0AB-1D4A-8794-CBC9DB3D3BEE}"/>
          </ac:spMkLst>
        </pc:spChg>
        <pc:spChg chg="mod">
          <ac:chgData name="Bob Ward" userId="6da7c2dd-8e2e-469f-a216-c384312e2a2d" providerId="ADAL" clId="{54682222-3024-4109-A091-19645F786AC5}" dt="2021-10-11T17:42:01.619" v="7849" actId="1076"/>
          <ac:spMkLst>
            <pc:docMk/>
            <pc:sldMk cId="3361306358" sldId="2076137339"/>
            <ac:spMk id="68" creationId="{19F4D889-409E-2946-A83A-33A537E4A262}"/>
          </ac:spMkLst>
        </pc:spChg>
        <pc:spChg chg="mod">
          <ac:chgData name="Bob Ward" userId="6da7c2dd-8e2e-469f-a216-c384312e2a2d" providerId="ADAL" clId="{54682222-3024-4109-A091-19645F786AC5}" dt="2021-09-25T22:16:59.279" v="1776"/>
          <ac:spMkLst>
            <pc:docMk/>
            <pc:sldMk cId="3361306358" sldId="2076137339"/>
            <ac:spMk id="71" creationId="{6C4E2B37-8AFE-4286-B630-A27951AC1762}"/>
          </ac:spMkLst>
        </pc:spChg>
        <pc:spChg chg="mod">
          <ac:chgData name="Bob Ward" userId="6da7c2dd-8e2e-469f-a216-c384312e2a2d" providerId="ADAL" clId="{54682222-3024-4109-A091-19645F786AC5}" dt="2021-09-25T22:16:59.279" v="1776"/>
          <ac:spMkLst>
            <pc:docMk/>
            <pc:sldMk cId="3361306358" sldId="2076137339"/>
            <ac:spMk id="72" creationId="{5E6493ED-9CC1-4219-A613-C3028EF26139}"/>
          </ac:spMkLst>
        </pc:spChg>
        <pc:spChg chg="mod">
          <ac:chgData name="Bob Ward" userId="6da7c2dd-8e2e-469f-a216-c384312e2a2d" providerId="ADAL" clId="{54682222-3024-4109-A091-19645F786AC5}" dt="2021-09-25T22:17:06.838" v="1779"/>
          <ac:spMkLst>
            <pc:docMk/>
            <pc:sldMk cId="3361306358" sldId="2076137339"/>
            <ac:spMk id="75" creationId="{60B62D73-3A80-4983-A865-B867CECDCA10}"/>
          </ac:spMkLst>
        </pc:spChg>
        <pc:spChg chg="mod">
          <ac:chgData name="Bob Ward" userId="6da7c2dd-8e2e-469f-a216-c384312e2a2d" providerId="ADAL" clId="{54682222-3024-4109-A091-19645F786AC5}" dt="2021-09-25T22:17:06.838" v="1779"/>
          <ac:spMkLst>
            <pc:docMk/>
            <pc:sldMk cId="3361306358" sldId="2076137339"/>
            <ac:spMk id="76" creationId="{0E62E7C3-79F6-4025-BD13-2E7D14B7E9EB}"/>
          </ac:spMkLst>
        </pc:spChg>
        <pc:spChg chg="mod">
          <ac:chgData name="Bob Ward" userId="6da7c2dd-8e2e-469f-a216-c384312e2a2d" providerId="ADAL" clId="{54682222-3024-4109-A091-19645F786AC5}" dt="2021-09-25T22:18:11.172" v="1788"/>
          <ac:spMkLst>
            <pc:docMk/>
            <pc:sldMk cId="3361306358" sldId="2076137339"/>
            <ac:spMk id="80" creationId="{C9DF5186-5FE7-458F-9C99-EAE292E9C424}"/>
          </ac:spMkLst>
        </pc:spChg>
        <pc:spChg chg="mod">
          <ac:chgData name="Bob Ward" userId="6da7c2dd-8e2e-469f-a216-c384312e2a2d" providerId="ADAL" clId="{54682222-3024-4109-A091-19645F786AC5}" dt="2021-09-25T22:18:11.172" v="1788"/>
          <ac:spMkLst>
            <pc:docMk/>
            <pc:sldMk cId="3361306358" sldId="2076137339"/>
            <ac:spMk id="81" creationId="{FE65F5E9-263B-4487-A6AA-7BA6BABC9988}"/>
          </ac:spMkLst>
        </pc:spChg>
        <pc:spChg chg="add del mod">
          <ac:chgData name="Bob Ward" userId="6da7c2dd-8e2e-469f-a216-c384312e2a2d" providerId="ADAL" clId="{54682222-3024-4109-A091-19645F786AC5}" dt="2021-09-25T22:20:31.945" v="1802"/>
          <ac:spMkLst>
            <pc:docMk/>
            <pc:sldMk cId="3361306358" sldId="2076137339"/>
            <ac:spMk id="85" creationId="{41ABA227-067A-44B4-932D-DFFB2FEE57AE}"/>
          </ac:spMkLst>
        </pc:spChg>
        <pc:spChg chg="mod">
          <ac:chgData name="Bob Ward" userId="6da7c2dd-8e2e-469f-a216-c384312e2a2d" providerId="ADAL" clId="{54682222-3024-4109-A091-19645F786AC5}" dt="2021-09-25T22:20:43.293" v="1803"/>
          <ac:spMkLst>
            <pc:docMk/>
            <pc:sldMk cId="3361306358" sldId="2076137339"/>
            <ac:spMk id="87" creationId="{55D6A5CF-6A51-4E48-97A6-F47B647722CF}"/>
          </ac:spMkLst>
        </pc:spChg>
        <pc:spChg chg="mod">
          <ac:chgData name="Bob Ward" userId="6da7c2dd-8e2e-469f-a216-c384312e2a2d" providerId="ADAL" clId="{54682222-3024-4109-A091-19645F786AC5}" dt="2021-09-25T22:20:43.293" v="1803"/>
          <ac:spMkLst>
            <pc:docMk/>
            <pc:sldMk cId="3361306358" sldId="2076137339"/>
            <ac:spMk id="88" creationId="{6613F432-1D85-41BB-B514-1B12D9B8FF88}"/>
          </ac:spMkLst>
        </pc:spChg>
        <pc:spChg chg="add del mod">
          <ac:chgData name="Bob Ward" userId="6da7c2dd-8e2e-469f-a216-c384312e2a2d" providerId="ADAL" clId="{54682222-3024-4109-A091-19645F786AC5}" dt="2021-09-25T22:21:20.272" v="1809" actId="478"/>
          <ac:spMkLst>
            <pc:docMk/>
            <pc:sldMk cId="3361306358" sldId="2076137339"/>
            <ac:spMk id="89" creationId="{A9F86442-2B63-42FF-A0D3-9EFFFA98940A}"/>
          </ac:spMkLst>
        </pc:spChg>
        <pc:spChg chg="add mod">
          <ac:chgData name="Bob Ward" userId="6da7c2dd-8e2e-469f-a216-c384312e2a2d" providerId="ADAL" clId="{54682222-3024-4109-A091-19645F786AC5}" dt="2021-09-25T22:21:12.059" v="1806" actId="1076"/>
          <ac:spMkLst>
            <pc:docMk/>
            <pc:sldMk cId="3361306358" sldId="2076137339"/>
            <ac:spMk id="90" creationId="{036E6AE5-9C9C-4E21-86B6-C13FFFC5D65E}"/>
          </ac:spMkLst>
        </pc:spChg>
        <pc:spChg chg="mod">
          <ac:chgData name="Bob Ward" userId="6da7c2dd-8e2e-469f-a216-c384312e2a2d" providerId="ADAL" clId="{54682222-3024-4109-A091-19645F786AC5}" dt="2021-09-25T22:21:12.059" v="1806" actId="1076"/>
          <ac:spMkLst>
            <pc:docMk/>
            <pc:sldMk cId="3361306358" sldId="2076137339"/>
            <ac:spMk id="92" creationId="{2ECF7E9E-E510-48CC-9EA3-B3A71D0266E9}"/>
          </ac:spMkLst>
        </pc:spChg>
        <pc:spChg chg="mod">
          <ac:chgData name="Bob Ward" userId="6da7c2dd-8e2e-469f-a216-c384312e2a2d" providerId="ADAL" clId="{54682222-3024-4109-A091-19645F786AC5}" dt="2021-09-25T22:21:12.059" v="1806" actId="1076"/>
          <ac:spMkLst>
            <pc:docMk/>
            <pc:sldMk cId="3361306358" sldId="2076137339"/>
            <ac:spMk id="93" creationId="{4F343722-097C-4894-9797-A6D4EC79F213}"/>
          </ac:spMkLst>
        </pc:spChg>
        <pc:grpChg chg="add mod">
          <ac:chgData name="Bob Ward" userId="6da7c2dd-8e2e-469f-a216-c384312e2a2d" providerId="ADAL" clId="{54682222-3024-4109-A091-19645F786AC5}" dt="2021-10-11T17:42:01.619" v="7849" actId="1076"/>
          <ac:grpSpMkLst>
            <pc:docMk/>
            <pc:sldMk cId="3361306358" sldId="2076137339"/>
            <ac:grpSpMk id="4" creationId="{1F8205CA-C1D3-47F9-B542-748E9DD82B2C}"/>
          </ac:grpSpMkLst>
        </pc:grpChg>
        <pc:grpChg chg="del">
          <ac:chgData name="Bob Ward" userId="6da7c2dd-8e2e-469f-a216-c384312e2a2d" providerId="ADAL" clId="{54682222-3024-4109-A091-19645F786AC5}" dt="2021-09-25T22:20:29.271" v="1800" actId="478"/>
          <ac:grpSpMkLst>
            <pc:docMk/>
            <pc:sldMk cId="3361306358" sldId="2076137339"/>
            <ac:grpSpMk id="19" creationId="{0CF76514-F8BD-2644-9620-B29149310FED}"/>
          </ac:grpSpMkLst>
        </pc:grpChg>
        <pc:grpChg chg="del">
          <ac:chgData name="Bob Ward" userId="6da7c2dd-8e2e-469f-a216-c384312e2a2d" providerId="ADAL" clId="{54682222-3024-4109-A091-19645F786AC5}" dt="2021-09-25T22:16:58.566" v="1775" actId="478"/>
          <ac:grpSpMkLst>
            <pc:docMk/>
            <pc:sldMk cId="3361306358" sldId="2076137339"/>
            <ac:grpSpMk id="22" creationId="{01CE0963-398C-3746-A870-0F3352D963F9}"/>
          </ac:grpSpMkLst>
        </pc:grpChg>
        <pc:grpChg chg="del">
          <ac:chgData name="Bob Ward" userId="6da7c2dd-8e2e-469f-a216-c384312e2a2d" providerId="ADAL" clId="{54682222-3024-4109-A091-19645F786AC5}" dt="2021-09-25T22:17:05.921" v="1778" actId="478"/>
          <ac:grpSpMkLst>
            <pc:docMk/>
            <pc:sldMk cId="3361306358" sldId="2076137339"/>
            <ac:grpSpMk id="51" creationId="{9A38943A-F6D2-5244-B4F5-A95D115CA4A9}"/>
          </ac:grpSpMkLst>
        </pc:grpChg>
        <pc:grpChg chg="mod">
          <ac:chgData name="Bob Ward" userId="6da7c2dd-8e2e-469f-a216-c384312e2a2d" providerId="ADAL" clId="{54682222-3024-4109-A091-19645F786AC5}" dt="2021-10-11T17:42:01.619" v="7849" actId="1076"/>
          <ac:grpSpMkLst>
            <pc:docMk/>
            <pc:sldMk cId="3361306358" sldId="2076137339"/>
            <ac:grpSpMk id="59" creationId="{97E2748F-8155-8C43-95DE-27DA32B884C2}"/>
          </ac:grpSpMkLst>
        </pc:grpChg>
        <pc:grpChg chg="add del mod">
          <ac:chgData name="Bob Ward" userId="6da7c2dd-8e2e-469f-a216-c384312e2a2d" providerId="ADAL" clId="{54682222-3024-4109-A091-19645F786AC5}" dt="2021-09-25T22:18:22.863" v="1790" actId="478"/>
          <ac:grpSpMkLst>
            <pc:docMk/>
            <pc:sldMk cId="3361306358" sldId="2076137339"/>
            <ac:grpSpMk id="70" creationId="{EAC22176-D3A0-4524-82B0-BE955157467B}"/>
          </ac:grpSpMkLst>
        </pc:grpChg>
        <pc:grpChg chg="add del mod">
          <ac:chgData name="Bob Ward" userId="6da7c2dd-8e2e-469f-a216-c384312e2a2d" providerId="ADAL" clId="{54682222-3024-4109-A091-19645F786AC5}" dt="2021-09-25T22:18:39.697" v="1795" actId="478"/>
          <ac:grpSpMkLst>
            <pc:docMk/>
            <pc:sldMk cId="3361306358" sldId="2076137339"/>
            <ac:grpSpMk id="74" creationId="{972BA6DA-5366-4CEF-B7E0-419FF72D4A3A}"/>
          </ac:grpSpMkLst>
        </pc:grpChg>
        <pc:grpChg chg="add mod">
          <ac:chgData name="Bob Ward" userId="6da7c2dd-8e2e-469f-a216-c384312e2a2d" providerId="ADAL" clId="{54682222-3024-4109-A091-19645F786AC5}" dt="2021-09-25T22:18:13.647" v="1789" actId="1076"/>
          <ac:grpSpMkLst>
            <pc:docMk/>
            <pc:sldMk cId="3361306358" sldId="2076137339"/>
            <ac:grpSpMk id="79" creationId="{4D922E87-3427-4658-8097-6F66EC24DCF9}"/>
          </ac:grpSpMkLst>
        </pc:grpChg>
        <pc:grpChg chg="add del mod">
          <ac:chgData name="Bob Ward" userId="6da7c2dd-8e2e-469f-a216-c384312e2a2d" providerId="ADAL" clId="{54682222-3024-4109-A091-19645F786AC5}" dt="2021-09-25T22:20:45.171" v="1804"/>
          <ac:grpSpMkLst>
            <pc:docMk/>
            <pc:sldMk cId="3361306358" sldId="2076137339"/>
            <ac:grpSpMk id="86" creationId="{B0E4EED7-A1EF-4D70-998C-DD137728CD5E}"/>
          </ac:grpSpMkLst>
        </pc:grpChg>
        <pc:grpChg chg="add mod">
          <ac:chgData name="Bob Ward" userId="6da7c2dd-8e2e-469f-a216-c384312e2a2d" providerId="ADAL" clId="{54682222-3024-4109-A091-19645F786AC5}" dt="2021-09-25T22:21:12.059" v="1806" actId="1076"/>
          <ac:grpSpMkLst>
            <pc:docMk/>
            <pc:sldMk cId="3361306358" sldId="2076137339"/>
            <ac:grpSpMk id="91" creationId="{1E60A363-3FA7-4879-8580-3A8421443B23}"/>
          </ac:grpSpMkLst>
        </pc:grpChg>
        <pc:picChg chg="add del mod">
          <ac:chgData name="Bob Ward" userId="6da7c2dd-8e2e-469f-a216-c384312e2a2d" providerId="ADAL" clId="{54682222-3024-4109-A091-19645F786AC5}" dt="2021-09-25T22:18:08.832" v="1787" actId="478"/>
          <ac:picMkLst>
            <pc:docMk/>
            <pc:sldMk cId="3361306358" sldId="2076137339"/>
            <ac:picMk id="4" creationId="{87B62603-DE59-4999-B08B-07FB7FD37442}"/>
          </ac:picMkLst>
        </pc:picChg>
        <pc:picChg chg="del">
          <ac:chgData name="Bob Ward" userId="6da7c2dd-8e2e-469f-a216-c384312e2a2d" providerId="ADAL" clId="{54682222-3024-4109-A091-19645F786AC5}" dt="2021-09-25T22:17:59.803" v="1783" actId="478"/>
          <ac:picMkLst>
            <pc:docMk/>
            <pc:sldMk cId="3361306358" sldId="2076137339"/>
            <ac:picMk id="56" creationId="{084AE68D-3782-49A1-9973-705355325467}"/>
          </ac:picMkLst>
        </pc:picChg>
        <pc:picChg chg="add mod">
          <ac:chgData name="Bob Ward" userId="6da7c2dd-8e2e-469f-a216-c384312e2a2d" providerId="ADAL" clId="{54682222-3024-4109-A091-19645F786AC5}" dt="2021-09-25T22:21:24.777" v="1811" actId="1076"/>
          <ac:picMkLst>
            <pc:docMk/>
            <pc:sldMk cId="3361306358" sldId="2076137339"/>
            <ac:picMk id="83" creationId="{1CB91922-5CD2-43E4-BBB3-DB387D009759}"/>
          </ac:picMkLst>
        </pc:picChg>
        <pc:picChg chg="add mod">
          <ac:chgData name="Bob Ward" userId="6da7c2dd-8e2e-469f-a216-c384312e2a2d" providerId="ADAL" clId="{54682222-3024-4109-A091-19645F786AC5}" dt="2021-09-25T22:18:46.541" v="1798" actId="1076"/>
          <ac:picMkLst>
            <pc:docMk/>
            <pc:sldMk cId="3361306358" sldId="2076137339"/>
            <ac:picMk id="84" creationId="{B97B4511-936A-41C3-ABAC-938419631BE9}"/>
          </ac:picMkLst>
        </pc:picChg>
        <pc:cxnChg chg="add mod">
          <ac:chgData name="Bob Ward" userId="6da7c2dd-8e2e-469f-a216-c384312e2a2d" providerId="ADAL" clId="{54682222-3024-4109-A091-19645F786AC5}" dt="2021-10-11T17:42:01.619" v="7849" actId="1076"/>
          <ac:cxnSpMkLst>
            <pc:docMk/>
            <pc:sldMk cId="3361306358" sldId="2076137339"/>
            <ac:cxnSpMk id="69" creationId="{F155FCC2-D641-4C11-B5B8-D9570BB9722B}"/>
          </ac:cxnSpMkLst>
        </pc:cxnChg>
        <pc:cxnChg chg="mod">
          <ac:chgData name="Bob Ward" userId="6da7c2dd-8e2e-469f-a216-c384312e2a2d" providerId="ADAL" clId="{54682222-3024-4109-A091-19645F786AC5}" dt="2021-09-25T22:16:59.279" v="1776"/>
          <ac:cxnSpMkLst>
            <pc:docMk/>
            <pc:sldMk cId="3361306358" sldId="2076137339"/>
            <ac:cxnSpMk id="73" creationId="{B55CBDF5-D791-4EA0-A203-E7157231B00D}"/>
          </ac:cxnSpMkLst>
        </pc:cxnChg>
        <pc:cxnChg chg="mod">
          <ac:chgData name="Bob Ward" userId="6da7c2dd-8e2e-469f-a216-c384312e2a2d" providerId="ADAL" clId="{54682222-3024-4109-A091-19645F786AC5}" dt="2021-09-25T22:17:06.838" v="1779"/>
          <ac:cxnSpMkLst>
            <pc:docMk/>
            <pc:sldMk cId="3361306358" sldId="2076137339"/>
            <ac:cxnSpMk id="77" creationId="{C5C845DD-C042-4A36-B541-D951EDFA360D}"/>
          </ac:cxnSpMkLst>
        </pc:cxnChg>
        <pc:cxnChg chg="mod">
          <ac:chgData name="Bob Ward" userId="6da7c2dd-8e2e-469f-a216-c384312e2a2d" providerId="ADAL" clId="{54682222-3024-4109-A091-19645F786AC5}" dt="2021-09-25T22:18:11.172" v="1788"/>
          <ac:cxnSpMkLst>
            <pc:docMk/>
            <pc:sldMk cId="3361306358" sldId="2076137339"/>
            <ac:cxnSpMk id="82" creationId="{5BF0A6CE-F543-44ED-9FF2-9947F68E6325}"/>
          </ac:cxnSpMkLst>
        </pc:cxnChg>
      </pc:sldChg>
      <pc:sldChg chg="del mod modShow">
        <pc:chgData name="Bob Ward" userId="6da7c2dd-8e2e-469f-a216-c384312e2a2d" providerId="ADAL" clId="{54682222-3024-4109-A091-19645F786AC5}" dt="2021-10-11T15:59:01.387" v="7132" actId="47"/>
        <pc:sldMkLst>
          <pc:docMk/>
          <pc:sldMk cId="702438799" sldId="2076137344"/>
        </pc:sldMkLst>
      </pc:sldChg>
      <pc:sldChg chg="del mod modShow">
        <pc:chgData name="Bob Ward" userId="6da7c2dd-8e2e-469f-a216-c384312e2a2d" providerId="ADAL" clId="{54682222-3024-4109-A091-19645F786AC5}" dt="2021-10-11T15:59:24.780" v="7136" actId="47"/>
        <pc:sldMkLst>
          <pc:docMk/>
          <pc:sldMk cId="4114487274" sldId="2076137345"/>
        </pc:sldMkLst>
      </pc:sldChg>
      <pc:sldChg chg="modNotesTx">
        <pc:chgData name="Bob Ward" userId="6da7c2dd-8e2e-469f-a216-c384312e2a2d" providerId="ADAL" clId="{54682222-3024-4109-A091-19645F786AC5}" dt="2021-10-21T16:17:37.110" v="11635" actId="20577"/>
        <pc:sldMkLst>
          <pc:docMk/>
          <pc:sldMk cId="333827013" sldId="2076138367"/>
        </pc:sldMkLst>
      </pc:sldChg>
      <pc:sldChg chg="del">
        <pc:chgData name="Bob Ward" userId="6da7c2dd-8e2e-469f-a216-c384312e2a2d" providerId="ADAL" clId="{54682222-3024-4109-A091-19645F786AC5}" dt="2021-10-21T16:17:07.063" v="11589" actId="47"/>
        <pc:sldMkLst>
          <pc:docMk/>
          <pc:sldMk cId="3965498607" sldId="2076138368"/>
        </pc:sldMkLst>
      </pc:sldChg>
      <pc:sldChg chg="del">
        <pc:chgData name="Bob Ward" userId="6da7c2dd-8e2e-469f-a216-c384312e2a2d" providerId="ADAL" clId="{54682222-3024-4109-A091-19645F786AC5}" dt="2021-10-21T16:15:39.023" v="11538" actId="47"/>
        <pc:sldMkLst>
          <pc:docMk/>
          <pc:sldMk cId="3973191872" sldId="2076138369"/>
        </pc:sldMkLst>
      </pc:sldChg>
      <pc:sldChg chg="modNotesTx">
        <pc:chgData name="Bob Ward" userId="6da7c2dd-8e2e-469f-a216-c384312e2a2d" providerId="ADAL" clId="{54682222-3024-4109-A091-19645F786AC5}" dt="2021-10-11T16:04:36.951" v="7472" actId="20577"/>
        <pc:sldMkLst>
          <pc:docMk/>
          <pc:sldMk cId="3891734803" sldId="2076138370"/>
        </pc:sldMkLst>
      </pc:sldChg>
      <pc:sldChg chg="ord">
        <pc:chgData name="Bob Ward" userId="6da7c2dd-8e2e-469f-a216-c384312e2a2d" providerId="ADAL" clId="{54682222-3024-4109-A091-19645F786AC5}" dt="2021-10-21T17:19:12.595" v="12301"/>
        <pc:sldMkLst>
          <pc:docMk/>
          <pc:sldMk cId="2264901012" sldId="2076138371"/>
        </pc:sldMkLst>
      </pc:sldChg>
      <pc:sldChg chg="modNotesTx">
        <pc:chgData name="Bob Ward" userId="6da7c2dd-8e2e-469f-a216-c384312e2a2d" providerId="ADAL" clId="{54682222-3024-4109-A091-19645F786AC5}" dt="2021-10-21T15:10:53.291" v="8754" actId="20577"/>
        <pc:sldMkLst>
          <pc:docMk/>
          <pc:sldMk cId="2047805803" sldId="2076138372"/>
        </pc:sldMkLst>
      </pc:sldChg>
      <pc:sldChg chg="modNotesTx">
        <pc:chgData name="Bob Ward" userId="6da7c2dd-8e2e-469f-a216-c384312e2a2d" providerId="ADAL" clId="{54682222-3024-4109-A091-19645F786AC5}" dt="2021-10-21T15:42:55.632" v="10339" actId="6549"/>
        <pc:sldMkLst>
          <pc:docMk/>
          <pc:sldMk cId="2061293200" sldId="2076138373"/>
        </pc:sldMkLst>
      </pc:sldChg>
      <pc:sldChg chg="ord">
        <pc:chgData name="Bob Ward" userId="6da7c2dd-8e2e-469f-a216-c384312e2a2d" providerId="ADAL" clId="{54682222-3024-4109-A091-19645F786AC5}" dt="2021-10-21T17:19:15.836" v="12303"/>
        <pc:sldMkLst>
          <pc:docMk/>
          <pc:sldMk cId="2310589078" sldId="2076138374"/>
        </pc:sldMkLst>
      </pc:sldChg>
      <pc:sldChg chg="del">
        <pc:chgData name="Bob Ward" userId="6da7c2dd-8e2e-469f-a216-c384312e2a2d" providerId="ADAL" clId="{54682222-3024-4109-A091-19645F786AC5}" dt="2021-10-21T17:13:41.996" v="11868" actId="47"/>
        <pc:sldMkLst>
          <pc:docMk/>
          <pc:sldMk cId="168817024" sldId="2076138375"/>
        </pc:sldMkLst>
      </pc:sldChg>
      <pc:sldChg chg="del">
        <pc:chgData name="Bob Ward" userId="6da7c2dd-8e2e-469f-a216-c384312e2a2d" providerId="ADAL" clId="{54682222-3024-4109-A091-19645F786AC5}" dt="2021-10-21T17:13:47.482" v="11875" actId="47"/>
        <pc:sldMkLst>
          <pc:docMk/>
          <pc:sldMk cId="3457399884" sldId="2076138379"/>
        </pc:sldMkLst>
      </pc:sldChg>
      <pc:sldChg chg="ord">
        <pc:chgData name="Bob Ward" userId="6da7c2dd-8e2e-469f-a216-c384312e2a2d" providerId="ADAL" clId="{54682222-3024-4109-A091-19645F786AC5}" dt="2021-10-21T17:19:12.595" v="12301"/>
        <pc:sldMkLst>
          <pc:docMk/>
          <pc:sldMk cId="2261415441" sldId="2076138381"/>
        </pc:sldMkLst>
      </pc:sldChg>
      <pc:sldChg chg="del">
        <pc:chgData name="Bob Ward" userId="6da7c2dd-8e2e-469f-a216-c384312e2a2d" providerId="ADAL" clId="{54682222-3024-4109-A091-19645F786AC5}" dt="2021-10-21T17:13:48.160" v="11876" actId="47"/>
        <pc:sldMkLst>
          <pc:docMk/>
          <pc:sldMk cId="3014736482" sldId="2076138385"/>
        </pc:sldMkLst>
      </pc:sldChg>
      <pc:sldChg chg="delSp modSp mod">
        <pc:chgData name="Bob Ward" userId="6da7c2dd-8e2e-469f-a216-c384312e2a2d" providerId="ADAL" clId="{54682222-3024-4109-A091-19645F786AC5}" dt="2021-10-21T15:55:09.046" v="10539" actId="478"/>
        <pc:sldMkLst>
          <pc:docMk/>
          <pc:sldMk cId="2651755647" sldId="2076138386"/>
        </pc:sldMkLst>
        <pc:spChg chg="mod">
          <ac:chgData name="Bob Ward" userId="6da7c2dd-8e2e-469f-a216-c384312e2a2d" providerId="ADAL" clId="{54682222-3024-4109-A091-19645F786AC5}" dt="2021-10-21T15:53:57.330" v="10374" actId="20577"/>
          <ac:spMkLst>
            <pc:docMk/>
            <pc:sldMk cId="2651755647" sldId="2076138386"/>
            <ac:spMk id="7" creationId="{367500EF-1F79-46EB-8D50-D12A6C3E3133}"/>
          </ac:spMkLst>
        </pc:spChg>
        <pc:spChg chg="mod">
          <ac:chgData name="Bob Ward" userId="6da7c2dd-8e2e-469f-a216-c384312e2a2d" providerId="ADAL" clId="{54682222-3024-4109-A091-19645F786AC5}" dt="2021-10-21T15:55:06.857" v="10538" actId="1076"/>
          <ac:spMkLst>
            <pc:docMk/>
            <pc:sldMk cId="2651755647" sldId="2076138386"/>
            <ac:spMk id="23" creationId="{0CC47D8F-1990-4F2B-A777-587953A0436A}"/>
          </ac:spMkLst>
        </pc:spChg>
        <pc:spChg chg="del">
          <ac:chgData name="Bob Ward" userId="6da7c2dd-8e2e-469f-a216-c384312e2a2d" providerId="ADAL" clId="{54682222-3024-4109-A091-19645F786AC5}" dt="2021-10-21T15:55:09.046" v="10539" actId="478"/>
          <ac:spMkLst>
            <pc:docMk/>
            <pc:sldMk cId="2651755647" sldId="2076138386"/>
            <ac:spMk id="24" creationId="{A551F97D-837B-4C91-B047-8C3A76E882F0}"/>
          </ac:spMkLst>
        </pc:spChg>
      </pc:sldChg>
      <pc:sldChg chg="modSp mod">
        <pc:chgData name="Bob Ward" userId="6da7c2dd-8e2e-469f-a216-c384312e2a2d" providerId="ADAL" clId="{54682222-3024-4109-A091-19645F786AC5}" dt="2021-10-21T15:53:29.783" v="10366" actId="20577"/>
        <pc:sldMkLst>
          <pc:docMk/>
          <pc:sldMk cId="2704736614" sldId="2076138403"/>
        </pc:sldMkLst>
        <pc:spChg chg="mod">
          <ac:chgData name="Bob Ward" userId="6da7c2dd-8e2e-469f-a216-c384312e2a2d" providerId="ADAL" clId="{54682222-3024-4109-A091-19645F786AC5}" dt="2021-10-11T15:55:06.474" v="6997" actId="20577"/>
          <ac:spMkLst>
            <pc:docMk/>
            <pc:sldMk cId="2704736614" sldId="2076138403"/>
            <ac:spMk id="2" creationId="{CCF46535-2C13-4DB7-B22F-813C716E9208}"/>
          </ac:spMkLst>
        </pc:spChg>
        <pc:spChg chg="mod">
          <ac:chgData name="Bob Ward" userId="6da7c2dd-8e2e-469f-a216-c384312e2a2d" providerId="ADAL" clId="{54682222-3024-4109-A091-19645F786AC5}" dt="2021-10-21T15:53:29.783" v="10366" actId="20577"/>
          <ac:spMkLst>
            <pc:docMk/>
            <pc:sldMk cId="2704736614" sldId="2076138403"/>
            <ac:spMk id="3" creationId="{031C8358-5A3C-4089-8260-9A5861DF0CF8}"/>
          </ac:spMkLst>
        </pc:spChg>
      </pc:sldChg>
      <pc:sldChg chg="del">
        <pc:chgData name="Bob Ward" userId="6da7c2dd-8e2e-469f-a216-c384312e2a2d" providerId="ADAL" clId="{54682222-3024-4109-A091-19645F786AC5}" dt="2021-10-21T17:13:35.980" v="11863" actId="47"/>
        <pc:sldMkLst>
          <pc:docMk/>
          <pc:sldMk cId="4056476022" sldId="2076138404"/>
        </pc:sldMkLst>
      </pc:sldChg>
      <pc:sldChg chg="del">
        <pc:chgData name="Bob Ward" userId="6da7c2dd-8e2e-469f-a216-c384312e2a2d" providerId="ADAL" clId="{54682222-3024-4109-A091-19645F786AC5}" dt="2021-10-21T17:13:42.507" v="11869" actId="47"/>
        <pc:sldMkLst>
          <pc:docMk/>
          <pc:sldMk cId="3621944174" sldId="2076138405"/>
        </pc:sldMkLst>
      </pc:sldChg>
      <pc:sldChg chg="del mod modShow">
        <pc:chgData name="Bob Ward" userId="6da7c2dd-8e2e-469f-a216-c384312e2a2d" providerId="ADAL" clId="{54682222-3024-4109-A091-19645F786AC5}" dt="2021-10-11T17:52:34.774" v="8330" actId="47"/>
        <pc:sldMkLst>
          <pc:docMk/>
          <pc:sldMk cId="2530665836" sldId="2076138442"/>
        </pc:sldMkLst>
      </pc:sldChg>
      <pc:sldChg chg="mod modShow">
        <pc:chgData name="Bob Ward" userId="6da7c2dd-8e2e-469f-a216-c384312e2a2d" providerId="ADAL" clId="{54682222-3024-4109-A091-19645F786AC5}" dt="2021-10-21T15:42:58.755" v="10340" actId="729"/>
        <pc:sldMkLst>
          <pc:docMk/>
          <pc:sldMk cId="339100589" sldId="2076138448"/>
        </pc:sldMkLst>
      </pc:sldChg>
      <pc:sldChg chg="mod modShow">
        <pc:chgData name="Bob Ward" userId="6da7c2dd-8e2e-469f-a216-c384312e2a2d" providerId="ADAL" clId="{54682222-3024-4109-A091-19645F786AC5}" dt="2021-10-21T17:13:38.004" v="11864" actId="729"/>
        <pc:sldMkLst>
          <pc:docMk/>
          <pc:sldMk cId="1910785986" sldId="2076138464"/>
        </pc:sldMkLst>
      </pc:sldChg>
      <pc:sldChg chg="del">
        <pc:chgData name="Bob Ward" userId="6da7c2dd-8e2e-469f-a216-c384312e2a2d" providerId="ADAL" clId="{54682222-3024-4109-A091-19645F786AC5}" dt="2021-09-25T21:00:38.525" v="862" actId="47"/>
        <pc:sldMkLst>
          <pc:docMk/>
          <pc:sldMk cId="159058690" sldId="2076138470"/>
        </pc:sldMkLst>
      </pc:sldChg>
      <pc:sldChg chg="modSp mod modNotesTx">
        <pc:chgData name="Bob Ward" userId="6da7c2dd-8e2e-469f-a216-c384312e2a2d" providerId="ADAL" clId="{54682222-3024-4109-A091-19645F786AC5}" dt="2021-10-11T17:44:17.530" v="7999" actId="20577"/>
        <pc:sldMkLst>
          <pc:docMk/>
          <pc:sldMk cId="1931333518" sldId="2076138472"/>
        </pc:sldMkLst>
        <pc:spChg chg="mod">
          <ac:chgData name="Bob Ward" userId="6da7c2dd-8e2e-469f-a216-c384312e2a2d" providerId="ADAL" clId="{54682222-3024-4109-A091-19645F786AC5}" dt="2021-10-11T17:44:17.530" v="7999" actId="20577"/>
          <ac:spMkLst>
            <pc:docMk/>
            <pc:sldMk cId="1931333518" sldId="2076138472"/>
            <ac:spMk id="4" creationId="{00000000-0000-0000-0000-000000000000}"/>
          </ac:spMkLst>
        </pc:spChg>
      </pc:sldChg>
      <pc:sldChg chg="del">
        <pc:chgData name="Bob Ward" userId="6da7c2dd-8e2e-469f-a216-c384312e2a2d" providerId="ADAL" clId="{54682222-3024-4109-A091-19645F786AC5}" dt="2021-09-25T22:23:32.932" v="1812" actId="47"/>
        <pc:sldMkLst>
          <pc:docMk/>
          <pc:sldMk cId="2018865976" sldId="2076138473"/>
        </pc:sldMkLst>
      </pc:sldChg>
      <pc:sldChg chg="del">
        <pc:chgData name="Bob Ward" userId="6da7c2dd-8e2e-469f-a216-c384312e2a2d" providerId="ADAL" clId="{54682222-3024-4109-A091-19645F786AC5}" dt="2021-09-25T22:24:25.858" v="1831" actId="47"/>
        <pc:sldMkLst>
          <pc:docMk/>
          <pc:sldMk cId="2194350102" sldId="2076138474"/>
        </pc:sldMkLst>
      </pc:sldChg>
      <pc:sldChg chg="modSp mod ord modNotesTx">
        <pc:chgData name="Bob Ward" userId="6da7c2dd-8e2e-469f-a216-c384312e2a2d" providerId="ADAL" clId="{54682222-3024-4109-A091-19645F786AC5}" dt="2021-10-21T15:27:04.687" v="9472" actId="20577"/>
        <pc:sldMkLst>
          <pc:docMk/>
          <pc:sldMk cId="1083639272" sldId="2076138475"/>
        </pc:sldMkLst>
        <pc:spChg chg="mod">
          <ac:chgData name="Bob Ward" userId="6da7c2dd-8e2e-469f-a216-c384312e2a2d" providerId="ADAL" clId="{54682222-3024-4109-A091-19645F786AC5}" dt="2021-10-21T15:27:04.687" v="9472" actId="20577"/>
          <ac:spMkLst>
            <pc:docMk/>
            <pc:sldMk cId="1083639272" sldId="2076138475"/>
            <ac:spMk id="4" creationId="{00000000-0000-0000-0000-000000000000}"/>
          </ac:spMkLst>
        </pc:spChg>
      </pc:sldChg>
      <pc:sldChg chg="del">
        <pc:chgData name="Bob Ward" userId="6da7c2dd-8e2e-469f-a216-c384312e2a2d" providerId="ADAL" clId="{54682222-3024-4109-A091-19645F786AC5}" dt="2021-09-25T22:26:09.937" v="1922" actId="47"/>
        <pc:sldMkLst>
          <pc:docMk/>
          <pc:sldMk cId="4049990865" sldId="2076138476"/>
        </pc:sldMkLst>
      </pc:sldChg>
      <pc:sldChg chg="modSp mod modNotesTx">
        <pc:chgData name="Bob Ward" userId="6da7c2dd-8e2e-469f-a216-c384312e2a2d" providerId="ADAL" clId="{54682222-3024-4109-A091-19645F786AC5}" dt="2021-10-21T15:39:59.353" v="10216" actId="20577"/>
        <pc:sldMkLst>
          <pc:docMk/>
          <pc:sldMk cId="839021198" sldId="2076138477"/>
        </pc:sldMkLst>
        <pc:spChg chg="mod">
          <ac:chgData name="Bob Ward" userId="6da7c2dd-8e2e-469f-a216-c384312e2a2d" providerId="ADAL" clId="{54682222-3024-4109-A091-19645F786AC5}" dt="2021-10-21T15:39:43.608" v="10129" actId="20577"/>
          <ac:spMkLst>
            <pc:docMk/>
            <pc:sldMk cId="839021198" sldId="2076138477"/>
            <ac:spMk id="4" creationId="{00000000-0000-0000-0000-000000000000}"/>
          </ac:spMkLst>
        </pc:spChg>
      </pc:sldChg>
      <pc:sldChg chg="del">
        <pc:chgData name="Bob Ward" userId="6da7c2dd-8e2e-469f-a216-c384312e2a2d" providerId="ADAL" clId="{54682222-3024-4109-A091-19645F786AC5}" dt="2021-10-21T16:14:24.902" v="11429" actId="47"/>
        <pc:sldMkLst>
          <pc:docMk/>
          <pc:sldMk cId="3040271130" sldId="2076138478"/>
        </pc:sldMkLst>
      </pc:sldChg>
      <pc:sldChg chg="del">
        <pc:chgData name="Bob Ward" userId="6da7c2dd-8e2e-469f-a216-c384312e2a2d" providerId="ADAL" clId="{54682222-3024-4109-A091-19645F786AC5}" dt="2021-10-21T16:15:41.123" v="11541" actId="47"/>
        <pc:sldMkLst>
          <pc:docMk/>
          <pc:sldMk cId="3782621653" sldId="2076138479"/>
        </pc:sldMkLst>
      </pc:sldChg>
      <pc:sldChg chg="del">
        <pc:chgData name="Bob Ward" userId="6da7c2dd-8e2e-469f-a216-c384312e2a2d" providerId="ADAL" clId="{54682222-3024-4109-A091-19645F786AC5}" dt="2021-10-11T15:58:56.846" v="7131" actId="47"/>
        <pc:sldMkLst>
          <pc:docMk/>
          <pc:sldMk cId="2307830294" sldId="2076138483"/>
        </pc:sldMkLst>
      </pc:sldChg>
      <pc:sldChg chg="mod modShow">
        <pc:chgData name="Bob Ward" userId="6da7c2dd-8e2e-469f-a216-c384312e2a2d" providerId="ADAL" clId="{54682222-3024-4109-A091-19645F786AC5}" dt="2021-09-25T21:00:41.112" v="863" actId="729"/>
        <pc:sldMkLst>
          <pc:docMk/>
          <pc:sldMk cId="798136257" sldId="2076138484"/>
        </pc:sldMkLst>
      </pc:sldChg>
      <pc:sldChg chg="del mod modShow">
        <pc:chgData name="Bob Ward" userId="6da7c2dd-8e2e-469f-a216-c384312e2a2d" providerId="ADAL" clId="{54682222-3024-4109-A091-19645F786AC5}" dt="2021-10-11T15:59:25.779" v="7137" actId="47"/>
        <pc:sldMkLst>
          <pc:docMk/>
          <pc:sldMk cId="2185464404" sldId="2076138485"/>
        </pc:sldMkLst>
      </pc:sldChg>
      <pc:sldChg chg="del mod modShow">
        <pc:chgData name="Bob Ward" userId="6da7c2dd-8e2e-469f-a216-c384312e2a2d" providerId="ADAL" clId="{54682222-3024-4109-A091-19645F786AC5}" dt="2021-10-11T15:59:27.355" v="7139" actId="47"/>
        <pc:sldMkLst>
          <pc:docMk/>
          <pc:sldMk cId="3825921258" sldId="2076138486"/>
        </pc:sldMkLst>
      </pc:sldChg>
      <pc:sldChg chg="mod modShow">
        <pc:chgData name="Bob Ward" userId="6da7c2dd-8e2e-469f-a216-c384312e2a2d" providerId="ADAL" clId="{54682222-3024-4109-A091-19645F786AC5}" dt="2021-09-25T22:23:42.906" v="1815" actId="729"/>
        <pc:sldMkLst>
          <pc:docMk/>
          <pc:sldMk cId="3763440192" sldId="2076138488"/>
        </pc:sldMkLst>
      </pc:sldChg>
      <pc:sldChg chg="mod modShow">
        <pc:chgData name="Bob Ward" userId="6da7c2dd-8e2e-469f-a216-c384312e2a2d" providerId="ADAL" clId="{54682222-3024-4109-A091-19645F786AC5}" dt="2021-09-25T22:24:02.790" v="1822" actId="729"/>
        <pc:sldMkLst>
          <pc:docMk/>
          <pc:sldMk cId="657019864" sldId="2076138489"/>
        </pc:sldMkLst>
      </pc:sldChg>
      <pc:sldChg chg="del">
        <pc:chgData name="Bob Ward" userId="6da7c2dd-8e2e-469f-a216-c384312e2a2d" providerId="ADAL" clId="{54682222-3024-4109-A091-19645F786AC5}" dt="2021-09-25T22:24:27.307" v="1832" actId="47"/>
        <pc:sldMkLst>
          <pc:docMk/>
          <pc:sldMk cId="3582477150" sldId="2076138490"/>
        </pc:sldMkLst>
      </pc:sldChg>
      <pc:sldChg chg="mod modShow">
        <pc:chgData name="Bob Ward" userId="6da7c2dd-8e2e-469f-a216-c384312e2a2d" providerId="ADAL" clId="{54682222-3024-4109-A091-19645F786AC5}" dt="2021-09-25T22:25:19.965" v="1837" actId="729"/>
        <pc:sldMkLst>
          <pc:docMk/>
          <pc:sldMk cId="4281242783" sldId="2076138491"/>
        </pc:sldMkLst>
      </pc:sldChg>
      <pc:sldChg chg="mod modShow">
        <pc:chgData name="Bob Ward" userId="6da7c2dd-8e2e-469f-a216-c384312e2a2d" providerId="ADAL" clId="{54682222-3024-4109-A091-19645F786AC5}" dt="2021-10-21T15:40:15.632" v="10217" actId="729"/>
        <pc:sldMkLst>
          <pc:docMk/>
          <pc:sldMk cId="3195070266" sldId="2076138492"/>
        </pc:sldMkLst>
      </pc:sldChg>
      <pc:sldChg chg="mod modShow">
        <pc:chgData name="Bob Ward" userId="6da7c2dd-8e2e-469f-a216-c384312e2a2d" providerId="ADAL" clId="{54682222-3024-4109-A091-19645F786AC5}" dt="2021-10-21T16:15:35.421" v="11535" actId="729"/>
        <pc:sldMkLst>
          <pc:docMk/>
          <pc:sldMk cId="2350096103" sldId="2076138493"/>
        </pc:sldMkLst>
      </pc:sldChg>
      <pc:sldChg chg="del">
        <pc:chgData name="Bob Ward" userId="6da7c2dd-8e2e-469f-a216-c384312e2a2d" providerId="ADAL" clId="{54682222-3024-4109-A091-19645F786AC5}" dt="2021-10-21T16:17:08.523" v="11590" actId="47"/>
        <pc:sldMkLst>
          <pc:docMk/>
          <pc:sldMk cId="313635201" sldId="2076138494"/>
        </pc:sldMkLst>
      </pc:sldChg>
      <pc:sldChg chg="del">
        <pc:chgData name="Bob Ward" userId="6da7c2dd-8e2e-469f-a216-c384312e2a2d" providerId="ADAL" clId="{54682222-3024-4109-A091-19645F786AC5}" dt="2021-10-21T17:13:40.536" v="11866" actId="47"/>
        <pc:sldMkLst>
          <pc:docMk/>
          <pc:sldMk cId="4023483330" sldId="2076138496"/>
        </pc:sldMkLst>
      </pc:sldChg>
      <pc:sldChg chg="del">
        <pc:chgData name="Bob Ward" userId="6da7c2dd-8e2e-469f-a216-c384312e2a2d" providerId="ADAL" clId="{54682222-3024-4109-A091-19645F786AC5}" dt="2021-10-21T17:13:43.063" v="11870" actId="47"/>
        <pc:sldMkLst>
          <pc:docMk/>
          <pc:sldMk cId="1034037259" sldId="2076138497"/>
        </pc:sldMkLst>
      </pc:sldChg>
      <pc:sldChg chg="del">
        <pc:chgData name="Bob Ward" userId="6da7c2dd-8e2e-469f-a216-c384312e2a2d" providerId="ADAL" clId="{54682222-3024-4109-A091-19645F786AC5}" dt="2021-10-21T17:13:44.606" v="11873" actId="47"/>
        <pc:sldMkLst>
          <pc:docMk/>
          <pc:sldMk cId="3851061742" sldId="2076138498"/>
        </pc:sldMkLst>
      </pc:sldChg>
      <pc:sldChg chg="del">
        <pc:chgData name="Bob Ward" userId="6da7c2dd-8e2e-469f-a216-c384312e2a2d" providerId="ADAL" clId="{54682222-3024-4109-A091-19645F786AC5}" dt="2021-09-25T21:02:59.202" v="871" actId="47"/>
        <pc:sldMkLst>
          <pc:docMk/>
          <pc:sldMk cId="3568915980" sldId="2076138500"/>
        </pc:sldMkLst>
      </pc:sldChg>
      <pc:sldChg chg="del">
        <pc:chgData name="Bob Ward" userId="6da7c2dd-8e2e-469f-a216-c384312e2a2d" providerId="ADAL" clId="{54682222-3024-4109-A091-19645F786AC5}" dt="2021-10-21T17:13:52.249" v="11878" actId="47"/>
        <pc:sldMkLst>
          <pc:docMk/>
          <pc:sldMk cId="1727066963" sldId="2076138501"/>
        </pc:sldMkLst>
      </pc:sldChg>
      <pc:sldChg chg="del">
        <pc:chgData name="Bob Ward" userId="6da7c2dd-8e2e-469f-a216-c384312e2a2d" providerId="ADAL" clId="{54682222-3024-4109-A091-19645F786AC5}" dt="2021-10-21T16:15:38.050" v="11536" actId="47"/>
        <pc:sldMkLst>
          <pc:docMk/>
          <pc:sldMk cId="3039063099" sldId="2076138502"/>
        </pc:sldMkLst>
      </pc:sldChg>
      <pc:sldChg chg="del">
        <pc:chgData name="Bob Ward" userId="6da7c2dd-8e2e-469f-a216-c384312e2a2d" providerId="ADAL" clId="{54682222-3024-4109-A091-19645F786AC5}" dt="2021-10-21T16:15:38.607" v="11537" actId="47"/>
        <pc:sldMkLst>
          <pc:docMk/>
          <pc:sldMk cId="680934220" sldId="2076138505"/>
        </pc:sldMkLst>
      </pc:sldChg>
      <pc:sldChg chg="modSp mod modNotesTx">
        <pc:chgData name="Bob Ward" userId="6da7c2dd-8e2e-469f-a216-c384312e2a2d" providerId="ADAL" clId="{54682222-3024-4109-A091-19645F786AC5}" dt="2021-10-11T16:03:22.931" v="7345" actId="5793"/>
        <pc:sldMkLst>
          <pc:docMk/>
          <pc:sldMk cId="4007434958" sldId="2076138508"/>
        </pc:sldMkLst>
        <pc:spChg chg="mod">
          <ac:chgData name="Bob Ward" userId="6da7c2dd-8e2e-469f-a216-c384312e2a2d" providerId="ADAL" clId="{54682222-3024-4109-A091-19645F786AC5}" dt="2021-10-11T16:03:20.662" v="7344" actId="20577"/>
          <ac:spMkLst>
            <pc:docMk/>
            <pc:sldMk cId="4007434958" sldId="2076138508"/>
            <ac:spMk id="4" creationId="{00000000-0000-0000-0000-000000000000}"/>
          </ac:spMkLst>
        </pc:spChg>
      </pc:sldChg>
      <pc:sldChg chg="modSp mod">
        <pc:chgData name="Bob Ward" userId="6da7c2dd-8e2e-469f-a216-c384312e2a2d" providerId="ADAL" clId="{54682222-3024-4109-A091-19645F786AC5}" dt="2021-10-21T16:03:02.949" v="10720" actId="20577"/>
        <pc:sldMkLst>
          <pc:docMk/>
          <pc:sldMk cId="2154468942" sldId="2076138510"/>
        </pc:sldMkLst>
        <pc:spChg chg="mod">
          <ac:chgData name="Bob Ward" userId="6da7c2dd-8e2e-469f-a216-c384312e2a2d" providerId="ADAL" clId="{54682222-3024-4109-A091-19645F786AC5}" dt="2021-10-21T16:03:02.949" v="10720" actId="20577"/>
          <ac:spMkLst>
            <pc:docMk/>
            <pc:sldMk cId="2154468942" sldId="2076138510"/>
            <ac:spMk id="4" creationId="{00000000-0000-0000-0000-000000000000}"/>
          </ac:spMkLst>
        </pc:spChg>
      </pc:sldChg>
      <pc:sldChg chg="del">
        <pc:chgData name="Bob Ward" userId="6da7c2dd-8e2e-469f-a216-c384312e2a2d" providerId="ADAL" clId="{54682222-3024-4109-A091-19645F786AC5}" dt="2021-10-21T16:16:08.341" v="11545" actId="47"/>
        <pc:sldMkLst>
          <pc:docMk/>
          <pc:sldMk cId="2076758432" sldId="2076138511"/>
        </pc:sldMkLst>
      </pc:sldChg>
      <pc:sldChg chg="modSp mod">
        <pc:chgData name="Bob Ward" userId="6da7c2dd-8e2e-469f-a216-c384312e2a2d" providerId="ADAL" clId="{54682222-3024-4109-A091-19645F786AC5}" dt="2021-10-21T16:15:20.295" v="11532" actId="20577"/>
        <pc:sldMkLst>
          <pc:docMk/>
          <pc:sldMk cId="2843070939" sldId="2076138512"/>
        </pc:sldMkLst>
        <pc:spChg chg="mod">
          <ac:chgData name="Bob Ward" userId="6da7c2dd-8e2e-469f-a216-c384312e2a2d" providerId="ADAL" clId="{54682222-3024-4109-A091-19645F786AC5}" dt="2021-10-21T16:15:20.295" v="11532" actId="20577"/>
          <ac:spMkLst>
            <pc:docMk/>
            <pc:sldMk cId="2843070939" sldId="2076138512"/>
            <ac:spMk id="4" creationId="{00000000-0000-0000-0000-000000000000}"/>
          </ac:spMkLst>
        </pc:spChg>
      </pc:sldChg>
      <pc:sldChg chg="del">
        <pc:chgData name="Bob Ward" userId="6da7c2dd-8e2e-469f-a216-c384312e2a2d" providerId="ADAL" clId="{54682222-3024-4109-A091-19645F786AC5}" dt="2021-10-21T17:13:35.584" v="11862" actId="47"/>
        <pc:sldMkLst>
          <pc:docMk/>
          <pc:sldMk cId="1798100475" sldId="2076138514"/>
        </pc:sldMkLst>
      </pc:sldChg>
      <pc:sldChg chg="del">
        <pc:chgData name="Bob Ward" userId="6da7c2dd-8e2e-469f-a216-c384312e2a2d" providerId="ADAL" clId="{54682222-3024-4109-A091-19645F786AC5}" dt="2021-10-21T16:17:22.360" v="11593" actId="47"/>
        <pc:sldMkLst>
          <pc:docMk/>
          <pc:sldMk cId="33561662" sldId="2076138518"/>
        </pc:sldMkLst>
      </pc:sldChg>
      <pc:sldChg chg="del">
        <pc:chgData name="Bob Ward" userId="6da7c2dd-8e2e-469f-a216-c384312e2a2d" providerId="ADAL" clId="{54682222-3024-4109-A091-19645F786AC5}" dt="2021-09-25T22:26:04.695" v="1920" actId="47"/>
        <pc:sldMkLst>
          <pc:docMk/>
          <pc:sldMk cId="1067734687" sldId="2076138519"/>
        </pc:sldMkLst>
      </pc:sldChg>
      <pc:sldChg chg="del">
        <pc:chgData name="Bob Ward" userId="6da7c2dd-8e2e-469f-a216-c384312e2a2d" providerId="ADAL" clId="{54682222-3024-4109-A091-19645F786AC5}" dt="2021-10-21T16:15:32.075" v="11533" actId="47"/>
        <pc:sldMkLst>
          <pc:docMk/>
          <pc:sldMk cId="418613883" sldId="2076138520"/>
        </pc:sldMkLst>
      </pc:sldChg>
      <pc:sldChg chg="del">
        <pc:chgData name="Bob Ward" userId="6da7c2dd-8e2e-469f-a216-c384312e2a2d" providerId="ADAL" clId="{54682222-3024-4109-A091-19645F786AC5}" dt="2021-10-21T16:03:09.767" v="10722" actId="47"/>
        <pc:sldMkLst>
          <pc:docMk/>
          <pc:sldMk cId="1369783235" sldId="2076138521"/>
        </pc:sldMkLst>
      </pc:sldChg>
      <pc:sldChg chg="del">
        <pc:chgData name="Bob Ward" userId="6da7c2dd-8e2e-469f-a216-c384312e2a2d" providerId="ADAL" clId="{54682222-3024-4109-A091-19645F786AC5}" dt="2021-10-21T16:03:07.904" v="10721" actId="47"/>
        <pc:sldMkLst>
          <pc:docMk/>
          <pc:sldMk cId="1783220185" sldId="2076138522"/>
        </pc:sldMkLst>
      </pc:sldChg>
      <pc:sldChg chg="del">
        <pc:chgData name="Bob Ward" userId="6da7c2dd-8e2e-469f-a216-c384312e2a2d" providerId="ADAL" clId="{54682222-3024-4109-A091-19645F786AC5}" dt="2021-10-21T16:15:32.735" v="11534" actId="47"/>
        <pc:sldMkLst>
          <pc:docMk/>
          <pc:sldMk cId="1416139349" sldId="2076138523"/>
        </pc:sldMkLst>
      </pc:sldChg>
      <pc:sldChg chg="del">
        <pc:chgData name="Bob Ward" userId="6da7c2dd-8e2e-469f-a216-c384312e2a2d" providerId="ADAL" clId="{54682222-3024-4109-A091-19645F786AC5}" dt="2021-09-25T22:24:14.979" v="1826" actId="47"/>
        <pc:sldMkLst>
          <pc:docMk/>
          <pc:sldMk cId="3840366025" sldId="2076138525"/>
        </pc:sldMkLst>
      </pc:sldChg>
      <pc:sldChg chg="del">
        <pc:chgData name="Bob Ward" userId="6da7c2dd-8e2e-469f-a216-c384312e2a2d" providerId="ADAL" clId="{54682222-3024-4109-A091-19645F786AC5}" dt="2021-09-25T22:24:17.711" v="1827" actId="47"/>
        <pc:sldMkLst>
          <pc:docMk/>
          <pc:sldMk cId="1283298187" sldId="2076138526"/>
        </pc:sldMkLst>
      </pc:sldChg>
      <pc:sldChg chg="del">
        <pc:chgData name="Bob Ward" userId="6da7c2dd-8e2e-469f-a216-c384312e2a2d" providerId="ADAL" clId="{54682222-3024-4109-A091-19645F786AC5}" dt="2021-09-25T22:24:23.084" v="1829" actId="47"/>
        <pc:sldMkLst>
          <pc:docMk/>
          <pc:sldMk cId="2034447747" sldId="2076138528"/>
        </pc:sldMkLst>
      </pc:sldChg>
      <pc:sldChg chg="modSp mod">
        <pc:chgData name="Bob Ward" userId="6da7c2dd-8e2e-469f-a216-c384312e2a2d" providerId="ADAL" clId="{54682222-3024-4109-A091-19645F786AC5}" dt="2021-10-11T15:54:19.027" v="6984" actId="20577"/>
        <pc:sldMkLst>
          <pc:docMk/>
          <pc:sldMk cId="321885580" sldId="2076138530"/>
        </pc:sldMkLst>
        <pc:spChg chg="mod">
          <ac:chgData name="Bob Ward" userId="6da7c2dd-8e2e-469f-a216-c384312e2a2d" providerId="ADAL" clId="{54682222-3024-4109-A091-19645F786AC5}" dt="2021-10-11T15:54:19.027" v="6984" actId="20577"/>
          <ac:spMkLst>
            <pc:docMk/>
            <pc:sldMk cId="321885580" sldId="2076138530"/>
            <ac:spMk id="2" creationId="{9DB79FA7-4E3B-4FAF-A3AE-4BD1D285AB61}"/>
          </ac:spMkLst>
        </pc:spChg>
      </pc:sldChg>
      <pc:sldChg chg="addSp modSp mod">
        <pc:chgData name="Bob Ward" userId="6da7c2dd-8e2e-469f-a216-c384312e2a2d" providerId="ADAL" clId="{54682222-3024-4109-A091-19645F786AC5}" dt="2021-10-21T18:52:19.116" v="14234" actId="1076"/>
        <pc:sldMkLst>
          <pc:docMk/>
          <pc:sldMk cId="935994114" sldId="2076138531"/>
        </pc:sldMkLst>
        <pc:spChg chg="add mod">
          <ac:chgData name="Bob Ward" userId="6da7c2dd-8e2e-469f-a216-c384312e2a2d" providerId="ADAL" clId="{54682222-3024-4109-A091-19645F786AC5}" dt="2021-10-21T18:52:19.116" v="14234" actId="1076"/>
          <ac:spMkLst>
            <pc:docMk/>
            <pc:sldMk cId="935994114" sldId="2076138531"/>
            <ac:spMk id="3" creationId="{A8887764-8649-4C19-B117-F83E9F2CF83D}"/>
          </ac:spMkLst>
        </pc:spChg>
      </pc:sldChg>
      <pc:sldChg chg="modSp mod modNotesTx">
        <pc:chgData name="Bob Ward" userId="6da7c2dd-8e2e-469f-a216-c384312e2a2d" providerId="ADAL" clId="{54682222-3024-4109-A091-19645F786AC5}" dt="2021-10-21T17:25:20.921" v="12753" actId="6549"/>
        <pc:sldMkLst>
          <pc:docMk/>
          <pc:sldMk cId="1662635962" sldId="2076138532"/>
        </pc:sldMkLst>
        <pc:spChg chg="mod">
          <ac:chgData name="Bob Ward" userId="6da7c2dd-8e2e-469f-a216-c384312e2a2d" providerId="ADAL" clId="{54682222-3024-4109-A091-19645F786AC5}" dt="2021-10-21T17:25:18.064" v="12752" actId="20577"/>
          <ac:spMkLst>
            <pc:docMk/>
            <pc:sldMk cId="1662635962" sldId="2076138532"/>
            <ac:spMk id="20" creationId="{0CE2A142-99AF-5544-89D3-97BD2583AD8C}"/>
          </ac:spMkLst>
        </pc:spChg>
      </pc:sldChg>
      <pc:sldChg chg="modSp new mod">
        <pc:chgData name="Bob Ward" userId="6da7c2dd-8e2e-469f-a216-c384312e2a2d" providerId="ADAL" clId="{54682222-3024-4109-A091-19645F786AC5}" dt="2021-10-15T20:24:03.578" v="8674" actId="20577"/>
        <pc:sldMkLst>
          <pc:docMk/>
          <pc:sldMk cId="4016194057" sldId="2076138533"/>
        </pc:sldMkLst>
        <pc:spChg chg="mod">
          <ac:chgData name="Bob Ward" userId="6da7c2dd-8e2e-469f-a216-c384312e2a2d" providerId="ADAL" clId="{54682222-3024-4109-A091-19645F786AC5}" dt="2021-10-15T20:24:03.578" v="8674" actId="20577"/>
          <ac:spMkLst>
            <pc:docMk/>
            <pc:sldMk cId="4016194057" sldId="2076138533"/>
            <ac:spMk id="2" creationId="{08DC7F10-FC6F-4638-9D15-1BC3EDA4344B}"/>
          </ac:spMkLst>
        </pc:spChg>
      </pc:sldChg>
      <pc:sldChg chg="modSp add mod modNotesTx">
        <pc:chgData name="Bob Ward" userId="6da7c2dd-8e2e-469f-a216-c384312e2a2d" providerId="ADAL" clId="{54682222-3024-4109-A091-19645F786AC5}" dt="2021-10-21T18:29:14.254" v="14020" actId="6549"/>
        <pc:sldMkLst>
          <pc:docMk/>
          <pc:sldMk cId="1934299433" sldId="2076138534"/>
        </pc:sldMkLst>
        <pc:spChg chg="mod">
          <ac:chgData name="Bob Ward" userId="6da7c2dd-8e2e-469f-a216-c384312e2a2d" providerId="ADAL" clId="{54682222-3024-4109-A091-19645F786AC5}" dt="2021-10-15T20:24:18.473" v="8675" actId="6549"/>
          <ac:spMkLst>
            <pc:docMk/>
            <pc:sldMk cId="1934299433" sldId="2076138534"/>
            <ac:spMk id="4" creationId="{00000000-0000-0000-0000-000000000000}"/>
          </ac:spMkLst>
        </pc:spChg>
      </pc:sldChg>
      <pc:sldChg chg="addSp modSp add mod ord">
        <pc:chgData name="Bob Ward" userId="6da7c2dd-8e2e-469f-a216-c384312e2a2d" providerId="ADAL" clId="{54682222-3024-4109-A091-19645F786AC5}" dt="2021-10-11T16:03:54.882" v="7391" actId="20577"/>
        <pc:sldMkLst>
          <pc:docMk/>
          <pc:sldMk cId="650229830" sldId="2076138535"/>
        </pc:sldMkLst>
        <pc:spChg chg="mod">
          <ac:chgData name="Bob Ward" userId="6da7c2dd-8e2e-469f-a216-c384312e2a2d" providerId="ADAL" clId="{54682222-3024-4109-A091-19645F786AC5}" dt="2021-09-25T20:54:16.446" v="367" actId="20577"/>
          <ac:spMkLst>
            <pc:docMk/>
            <pc:sldMk cId="650229830" sldId="2076138535"/>
            <ac:spMk id="2" creationId="{08DC7F10-FC6F-4638-9D15-1BC3EDA4344B}"/>
          </ac:spMkLst>
        </pc:spChg>
        <pc:spChg chg="add mod">
          <ac:chgData name="Bob Ward" userId="6da7c2dd-8e2e-469f-a216-c384312e2a2d" providerId="ADAL" clId="{54682222-3024-4109-A091-19645F786AC5}" dt="2021-10-11T16:03:54.882" v="7391" actId="20577"/>
          <ac:spMkLst>
            <pc:docMk/>
            <pc:sldMk cId="650229830" sldId="2076138535"/>
            <ac:spMk id="3" creationId="{AE381245-30DC-4F45-82C0-1A45DB9A66E4}"/>
          </ac:spMkLst>
        </pc:spChg>
      </pc:sldChg>
      <pc:sldChg chg="addSp delSp modSp new mod ord delAnim modAnim modNotesTx">
        <pc:chgData name="Bob Ward" userId="6da7c2dd-8e2e-469f-a216-c384312e2a2d" providerId="ADAL" clId="{54682222-3024-4109-A091-19645F786AC5}" dt="2021-10-21T18:31:33.706" v="14022"/>
        <pc:sldMkLst>
          <pc:docMk/>
          <pc:sldMk cId="3403715530" sldId="2076138536"/>
        </pc:sldMkLst>
        <pc:spChg chg="mod">
          <ac:chgData name="Bob Ward" userId="6da7c2dd-8e2e-469f-a216-c384312e2a2d" providerId="ADAL" clId="{54682222-3024-4109-A091-19645F786AC5}" dt="2021-09-26T17:38:01.457" v="5371" actId="14100"/>
          <ac:spMkLst>
            <pc:docMk/>
            <pc:sldMk cId="3403715530" sldId="2076138536"/>
            <ac:spMk id="2" creationId="{8017C59B-9C73-414B-B151-1C4251AF2B47}"/>
          </ac:spMkLst>
        </pc:spChg>
        <pc:spChg chg="add del mod">
          <ac:chgData name="Bob Ward" userId="6da7c2dd-8e2e-469f-a216-c384312e2a2d" providerId="ADAL" clId="{54682222-3024-4109-A091-19645F786AC5}" dt="2021-09-25T21:11:35.621" v="1252" actId="478"/>
          <ac:spMkLst>
            <pc:docMk/>
            <pc:sldMk cId="3403715530" sldId="2076138536"/>
            <ac:spMk id="3" creationId="{398A9688-D2D6-40E2-B5BE-373AF26D5C01}"/>
          </ac:spMkLst>
        </pc:spChg>
        <pc:spChg chg="add del mod">
          <ac:chgData name="Bob Ward" userId="6da7c2dd-8e2e-469f-a216-c384312e2a2d" providerId="ADAL" clId="{54682222-3024-4109-A091-19645F786AC5}" dt="2021-09-25T21:41:04.169" v="1550" actId="478"/>
          <ac:spMkLst>
            <pc:docMk/>
            <pc:sldMk cId="3403715530" sldId="2076138536"/>
            <ac:spMk id="5" creationId="{B2521B60-ACD0-453B-A687-C4216D741C9B}"/>
          </ac:spMkLst>
        </pc:spChg>
        <pc:spChg chg="add del mod">
          <ac:chgData name="Bob Ward" userId="6da7c2dd-8e2e-469f-a216-c384312e2a2d" providerId="ADAL" clId="{54682222-3024-4109-A091-19645F786AC5}" dt="2021-09-25T21:26:42.907" v="1307" actId="478"/>
          <ac:spMkLst>
            <pc:docMk/>
            <pc:sldMk cId="3403715530" sldId="2076138536"/>
            <ac:spMk id="7" creationId="{1EA14603-E8DC-43ED-A1D3-9632436ECA92}"/>
          </ac:spMkLst>
        </pc:spChg>
        <pc:spChg chg="add mod">
          <ac:chgData name="Bob Ward" userId="6da7c2dd-8e2e-469f-a216-c384312e2a2d" providerId="ADAL" clId="{54682222-3024-4109-A091-19645F786AC5}" dt="2021-09-25T21:32:27.632" v="1534" actId="1076"/>
          <ac:spMkLst>
            <pc:docMk/>
            <pc:sldMk cId="3403715530" sldId="2076138536"/>
            <ac:spMk id="14" creationId="{4D389CF9-FDEC-495F-9CAF-EE58009AA710}"/>
          </ac:spMkLst>
        </pc:spChg>
        <pc:spChg chg="add mod">
          <ac:chgData name="Bob Ward" userId="6da7c2dd-8e2e-469f-a216-c384312e2a2d" providerId="ADAL" clId="{54682222-3024-4109-A091-19645F786AC5}" dt="2021-09-25T21:49:32.998" v="1663" actId="1076"/>
          <ac:spMkLst>
            <pc:docMk/>
            <pc:sldMk cId="3403715530" sldId="2076138536"/>
            <ac:spMk id="18" creationId="{A5F6E384-CF0F-48F2-91A9-AB286C43A7B3}"/>
          </ac:spMkLst>
        </pc:spChg>
        <pc:spChg chg="mod">
          <ac:chgData name="Bob Ward" userId="6da7c2dd-8e2e-469f-a216-c384312e2a2d" providerId="ADAL" clId="{54682222-3024-4109-A091-19645F786AC5}" dt="2021-09-25T21:26:46.777" v="1309" actId="1076"/>
          <ac:spMkLst>
            <pc:docMk/>
            <pc:sldMk cId="3403715530" sldId="2076138536"/>
            <ac:spMk id="30" creationId="{B1B7BB5A-5AE0-4C24-88DC-060FE4F891DF}"/>
          </ac:spMkLst>
        </pc:spChg>
        <pc:spChg chg="mod">
          <ac:chgData name="Bob Ward" userId="6da7c2dd-8e2e-469f-a216-c384312e2a2d" providerId="ADAL" clId="{54682222-3024-4109-A091-19645F786AC5}" dt="2021-09-25T21:26:57.006" v="1310"/>
          <ac:spMkLst>
            <pc:docMk/>
            <pc:sldMk cId="3403715530" sldId="2076138536"/>
            <ac:spMk id="33" creationId="{7BA1B9DA-C491-466F-8975-1D2F3BABBC72}"/>
          </ac:spMkLst>
        </pc:spChg>
        <pc:spChg chg="mod">
          <ac:chgData name="Bob Ward" userId="6da7c2dd-8e2e-469f-a216-c384312e2a2d" providerId="ADAL" clId="{54682222-3024-4109-A091-19645F786AC5}" dt="2021-09-25T21:26:57.006" v="1310"/>
          <ac:spMkLst>
            <pc:docMk/>
            <pc:sldMk cId="3403715530" sldId="2076138536"/>
            <ac:spMk id="34" creationId="{538975F3-EB0F-4EC8-8BFB-60E1089ADC0D}"/>
          </ac:spMkLst>
        </pc:spChg>
        <pc:spChg chg="mod">
          <ac:chgData name="Bob Ward" userId="6da7c2dd-8e2e-469f-a216-c384312e2a2d" providerId="ADAL" clId="{54682222-3024-4109-A091-19645F786AC5}" dt="2021-09-25T21:26:57.006" v="1310"/>
          <ac:spMkLst>
            <pc:docMk/>
            <pc:sldMk cId="3403715530" sldId="2076138536"/>
            <ac:spMk id="35" creationId="{63111171-EDA5-4FDA-BA2A-D79511C260CD}"/>
          </ac:spMkLst>
        </pc:spChg>
        <pc:spChg chg="mod">
          <ac:chgData name="Bob Ward" userId="6da7c2dd-8e2e-469f-a216-c384312e2a2d" providerId="ADAL" clId="{54682222-3024-4109-A091-19645F786AC5}" dt="2021-09-25T21:26:57.006" v="1310"/>
          <ac:spMkLst>
            <pc:docMk/>
            <pc:sldMk cId="3403715530" sldId="2076138536"/>
            <ac:spMk id="36" creationId="{D64D4D03-84F8-4E8D-984D-FA8A6F71B0D2}"/>
          </ac:spMkLst>
        </pc:spChg>
        <pc:spChg chg="mod">
          <ac:chgData name="Bob Ward" userId="6da7c2dd-8e2e-469f-a216-c384312e2a2d" providerId="ADAL" clId="{54682222-3024-4109-A091-19645F786AC5}" dt="2021-09-25T21:26:57.006" v="1310"/>
          <ac:spMkLst>
            <pc:docMk/>
            <pc:sldMk cId="3403715530" sldId="2076138536"/>
            <ac:spMk id="37" creationId="{C319698E-1430-4531-9D5A-CD9973FE692C}"/>
          </ac:spMkLst>
        </pc:spChg>
        <pc:spChg chg="mod">
          <ac:chgData name="Bob Ward" userId="6da7c2dd-8e2e-469f-a216-c384312e2a2d" providerId="ADAL" clId="{54682222-3024-4109-A091-19645F786AC5}" dt="2021-09-25T21:26:57.006" v="1310"/>
          <ac:spMkLst>
            <pc:docMk/>
            <pc:sldMk cId="3403715530" sldId="2076138536"/>
            <ac:spMk id="38" creationId="{37411D2E-E6F5-4DD8-8A0A-CD8AC4AC7F4A}"/>
          </ac:spMkLst>
        </pc:spChg>
        <pc:spChg chg="mod">
          <ac:chgData name="Bob Ward" userId="6da7c2dd-8e2e-469f-a216-c384312e2a2d" providerId="ADAL" clId="{54682222-3024-4109-A091-19645F786AC5}" dt="2021-09-25T21:26:57.006" v="1310"/>
          <ac:spMkLst>
            <pc:docMk/>
            <pc:sldMk cId="3403715530" sldId="2076138536"/>
            <ac:spMk id="39" creationId="{7562A084-F231-4FE8-BFFE-A60E78E049A2}"/>
          </ac:spMkLst>
        </pc:spChg>
        <pc:spChg chg="mod">
          <ac:chgData name="Bob Ward" userId="6da7c2dd-8e2e-469f-a216-c384312e2a2d" providerId="ADAL" clId="{54682222-3024-4109-A091-19645F786AC5}" dt="2021-09-25T21:28:53.228" v="1390" actId="1076"/>
          <ac:spMkLst>
            <pc:docMk/>
            <pc:sldMk cId="3403715530" sldId="2076138536"/>
            <ac:spMk id="42" creationId="{F262507D-5599-49CB-B29A-EE8BA4437050}"/>
          </ac:spMkLst>
        </pc:spChg>
        <pc:spChg chg="add mod">
          <ac:chgData name="Bob Ward" userId="6da7c2dd-8e2e-469f-a216-c384312e2a2d" providerId="ADAL" clId="{54682222-3024-4109-A091-19645F786AC5}" dt="2021-09-25T21:28:18.240" v="1362" actId="1076"/>
          <ac:spMkLst>
            <pc:docMk/>
            <pc:sldMk cId="3403715530" sldId="2076138536"/>
            <ac:spMk id="43" creationId="{2F899840-715C-4529-98F2-95F8056E9CD1}"/>
          </ac:spMkLst>
        </pc:spChg>
        <pc:spChg chg="add mod">
          <ac:chgData name="Bob Ward" userId="6da7c2dd-8e2e-469f-a216-c384312e2a2d" providerId="ADAL" clId="{54682222-3024-4109-A091-19645F786AC5}" dt="2021-09-25T21:48:38.072" v="1655" actId="20577"/>
          <ac:spMkLst>
            <pc:docMk/>
            <pc:sldMk cId="3403715530" sldId="2076138536"/>
            <ac:spMk id="45" creationId="{B806527F-8149-4C66-99D4-C90B033A6FE9}"/>
          </ac:spMkLst>
        </pc:spChg>
        <pc:spChg chg="add mod">
          <ac:chgData name="Bob Ward" userId="6da7c2dd-8e2e-469f-a216-c384312e2a2d" providerId="ADAL" clId="{54682222-3024-4109-A091-19645F786AC5}" dt="2021-09-25T21:29:08.244" v="1419" actId="1076"/>
          <ac:spMkLst>
            <pc:docMk/>
            <pc:sldMk cId="3403715530" sldId="2076138536"/>
            <ac:spMk id="47" creationId="{DADE974F-B402-440B-86F5-1EA210602DB8}"/>
          </ac:spMkLst>
        </pc:spChg>
        <pc:spChg chg="add mod">
          <ac:chgData name="Bob Ward" userId="6da7c2dd-8e2e-469f-a216-c384312e2a2d" providerId="ADAL" clId="{54682222-3024-4109-A091-19645F786AC5}" dt="2021-09-25T21:29:28.755" v="1453" actId="1076"/>
          <ac:spMkLst>
            <pc:docMk/>
            <pc:sldMk cId="3403715530" sldId="2076138536"/>
            <ac:spMk id="49" creationId="{7169247F-0707-4D64-A4D6-809AC6FEB031}"/>
          </ac:spMkLst>
        </pc:spChg>
        <pc:spChg chg="add mod">
          <ac:chgData name="Bob Ward" userId="6da7c2dd-8e2e-469f-a216-c384312e2a2d" providerId="ADAL" clId="{54682222-3024-4109-A091-19645F786AC5}" dt="2021-10-21T15:55:28.506" v="10547" actId="20577"/>
          <ac:spMkLst>
            <pc:docMk/>
            <pc:sldMk cId="3403715530" sldId="2076138536"/>
            <ac:spMk id="51" creationId="{F59BFD4B-1CFA-4451-B1C3-9C8F0DBA61B6}"/>
          </ac:spMkLst>
        </pc:spChg>
        <pc:spChg chg="del mod topLvl">
          <ac:chgData name="Bob Ward" userId="6da7c2dd-8e2e-469f-a216-c384312e2a2d" providerId="ADAL" clId="{54682222-3024-4109-A091-19645F786AC5}" dt="2021-10-21T15:56:37.012" v="10567" actId="478"/>
          <ac:spMkLst>
            <pc:docMk/>
            <pc:sldMk cId="3403715530" sldId="2076138536"/>
            <ac:spMk id="57" creationId="{268778D6-226E-4D45-B882-EB99270D43BC}"/>
          </ac:spMkLst>
        </pc:spChg>
        <pc:spChg chg="add mod">
          <ac:chgData name="Bob Ward" userId="6da7c2dd-8e2e-469f-a216-c384312e2a2d" providerId="ADAL" clId="{54682222-3024-4109-A091-19645F786AC5}" dt="2021-09-25T21:47:04.802" v="1597" actId="1076"/>
          <ac:spMkLst>
            <pc:docMk/>
            <pc:sldMk cId="3403715530" sldId="2076138536"/>
            <ac:spMk id="71" creationId="{0DEB729E-5451-427C-97B4-E766EAADD57F}"/>
          </ac:spMkLst>
        </pc:spChg>
        <pc:spChg chg="add mod">
          <ac:chgData name="Bob Ward" userId="6da7c2dd-8e2e-469f-a216-c384312e2a2d" providerId="ADAL" clId="{54682222-3024-4109-A091-19645F786AC5}" dt="2021-09-25T21:48:03.027" v="1616" actId="1076"/>
          <ac:spMkLst>
            <pc:docMk/>
            <pc:sldMk cId="3403715530" sldId="2076138536"/>
            <ac:spMk id="75" creationId="{01D72076-6F64-4B3D-B157-FF31BB35EED6}"/>
          </ac:spMkLst>
        </pc:spChg>
        <pc:spChg chg="add mod">
          <ac:chgData name="Bob Ward" userId="6da7c2dd-8e2e-469f-a216-c384312e2a2d" providerId="ADAL" clId="{54682222-3024-4109-A091-19645F786AC5}" dt="2021-09-25T21:48:25.810" v="1652" actId="1076"/>
          <ac:spMkLst>
            <pc:docMk/>
            <pc:sldMk cId="3403715530" sldId="2076138536"/>
            <ac:spMk id="81" creationId="{A17A3A3E-DE98-4973-8199-BC02065AEEAB}"/>
          </ac:spMkLst>
        </pc:spChg>
        <pc:spChg chg="add mod">
          <ac:chgData name="Bob Ward" userId="6da7c2dd-8e2e-469f-a216-c384312e2a2d" providerId="ADAL" clId="{54682222-3024-4109-A091-19645F786AC5}" dt="2021-09-25T21:50:01.311" v="1679" actId="20577"/>
          <ac:spMkLst>
            <pc:docMk/>
            <pc:sldMk cId="3403715530" sldId="2076138536"/>
            <ac:spMk id="91" creationId="{A3DB8E72-2BA1-4454-BA50-B5700F273158}"/>
          </ac:spMkLst>
        </pc:spChg>
        <pc:grpChg chg="add mod">
          <ac:chgData name="Bob Ward" userId="6da7c2dd-8e2e-469f-a216-c384312e2a2d" providerId="ADAL" clId="{54682222-3024-4109-A091-19645F786AC5}" dt="2021-09-25T21:26:46.777" v="1309" actId="1076"/>
          <ac:grpSpMkLst>
            <pc:docMk/>
            <pc:sldMk cId="3403715530" sldId="2076138536"/>
            <ac:grpSpMk id="28" creationId="{87786958-7786-4C81-877E-12D632CEC814}"/>
          </ac:grpSpMkLst>
        </pc:grpChg>
        <pc:grpChg chg="add mod">
          <ac:chgData name="Bob Ward" userId="6da7c2dd-8e2e-469f-a216-c384312e2a2d" providerId="ADAL" clId="{54682222-3024-4109-A091-19645F786AC5}" dt="2021-09-25T21:41:42.841" v="1570" actId="1076"/>
          <ac:grpSpMkLst>
            <pc:docMk/>
            <pc:sldMk cId="3403715530" sldId="2076138536"/>
            <ac:grpSpMk id="31" creationId="{96C72D04-8664-4291-86CD-46FD25BD7767}"/>
          </ac:grpSpMkLst>
        </pc:grpChg>
        <pc:grpChg chg="mod">
          <ac:chgData name="Bob Ward" userId="6da7c2dd-8e2e-469f-a216-c384312e2a2d" providerId="ADAL" clId="{54682222-3024-4109-A091-19645F786AC5}" dt="2021-09-25T21:26:57.006" v="1310"/>
          <ac:grpSpMkLst>
            <pc:docMk/>
            <pc:sldMk cId="3403715530" sldId="2076138536"/>
            <ac:grpSpMk id="32" creationId="{2B619692-B509-43AC-9915-4797CDEF20A4}"/>
          </ac:grpSpMkLst>
        </pc:grpChg>
        <pc:grpChg chg="add mod">
          <ac:chgData name="Bob Ward" userId="6da7c2dd-8e2e-469f-a216-c384312e2a2d" providerId="ADAL" clId="{54682222-3024-4109-A091-19645F786AC5}" dt="2021-09-25T21:28:53.228" v="1390" actId="1076"/>
          <ac:grpSpMkLst>
            <pc:docMk/>
            <pc:sldMk cId="3403715530" sldId="2076138536"/>
            <ac:grpSpMk id="40" creationId="{A25AF04D-427F-4734-9304-9E130280484E}"/>
          </ac:grpSpMkLst>
        </pc:grpChg>
        <pc:grpChg chg="add del mod">
          <ac:chgData name="Bob Ward" userId="6da7c2dd-8e2e-469f-a216-c384312e2a2d" providerId="ADAL" clId="{54682222-3024-4109-A091-19645F786AC5}" dt="2021-10-21T15:56:37.012" v="10567" actId="478"/>
          <ac:grpSpMkLst>
            <pc:docMk/>
            <pc:sldMk cId="3403715530" sldId="2076138536"/>
            <ac:grpSpMk id="54" creationId="{F8972AE6-AD01-40C0-BFA1-5973833A8528}"/>
          </ac:grpSpMkLst>
        </pc:grpChg>
        <pc:picChg chg="add mod">
          <ac:chgData name="Bob Ward" userId="6da7c2dd-8e2e-469f-a216-c384312e2a2d" providerId="ADAL" clId="{54682222-3024-4109-A091-19645F786AC5}" dt="2021-09-25T21:12:06.540" v="1259" actId="14100"/>
          <ac:picMkLst>
            <pc:docMk/>
            <pc:sldMk cId="3403715530" sldId="2076138536"/>
            <ac:picMk id="9" creationId="{B3A78EB4-E8FE-4196-8BE7-41811AFCCAC6}"/>
          </ac:picMkLst>
        </pc:picChg>
        <pc:picChg chg="add del mod">
          <ac:chgData name="Bob Ward" userId="6da7c2dd-8e2e-469f-a216-c384312e2a2d" providerId="ADAL" clId="{54682222-3024-4109-A091-19645F786AC5}" dt="2021-09-25T21:12:08.374" v="1260" actId="478"/>
          <ac:picMkLst>
            <pc:docMk/>
            <pc:sldMk cId="3403715530" sldId="2076138536"/>
            <ac:picMk id="11" creationId="{A16E1A73-DE6B-4469-BA97-42DBB440A128}"/>
          </ac:picMkLst>
        </pc:picChg>
        <pc:picChg chg="add mod">
          <ac:chgData name="Bob Ward" userId="6da7c2dd-8e2e-469f-a216-c384312e2a2d" providerId="ADAL" clId="{54682222-3024-4109-A091-19645F786AC5}" dt="2021-09-25T21:12:25.622" v="1264" actId="1076"/>
          <ac:picMkLst>
            <pc:docMk/>
            <pc:sldMk cId="3403715530" sldId="2076138536"/>
            <ac:picMk id="13" creationId="{E0FC2056-EA15-4F18-AB0F-981E5D41FCB9}"/>
          </ac:picMkLst>
        </pc:picChg>
        <pc:picChg chg="add del">
          <ac:chgData name="Bob Ward" userId="6da7c2dd-8e2e-469f-a216-c384312e2a2d" providerId="ADAL" clId="{54682222-3024-4109-A091-19645F786AC5}" dt="2021-09-25T21:14:31.247" v="1283" actId="22"/>
          <ac:picMkLst>
            <pc:docMk/>
            <pc:sldMk cId="3403715530" sldId="2076138536"/>
            <ac:picMk id="16" creationId="{EB3CF661-67AD-468E-B309-241CDDA4BBD2}"/>
          </ac:picMkLst>
        </pc:picChg>
        <pc:picChg chg="add mod">
          <ac:chgData name="Bob Ward" userId="6da7c2dd-8e2e-469f-a216-c384312e2a2d" providerId="ADAL" clId="{54682222-3024-4109-A091-19645F786AC5}" dt="2021-09-25T21:15:13.151" v="1292" actId="1076"/>
          <ac:picMkLst>
            <pc:docMk/>
            <pc:sldMk cId="3403715530" sldId="2076138536"/>
            <ac:picMk id="19" creationId="{F379FF5F-FA36-488B-9DCD-A0B529B1585A}"/>
          </ac:picMkLst>
        </pc:picChg>
        <pc:picChg chg="add mod">
          <ac:chgData name="Bob Ward" userId="6da7c2dd-8e2e-469f-a216-c384312e2a2d" providerId="ADAL" clId="{54682222-3024-4109-A091-19645F786AC5}" dt="2021-09-25T21:16:51.017" v="1304" actId="1076"/>
          <ac:picMkLst>
            <pc:docMk/>
            <pc:sldMk cId="3403715530" sldId="2076138536"/>
            <ac:picMk id="20" creationId="{8B719A04-1DB2-466D-9D9C-9E0E4080A032}"/>
          </ac:picMkLst>
        </pc:picChg>
        <pc:picChg chg="mod">
          <ac:chgData name="Bob Ward" userId="6da7c2dd-8e2e-469f-a216-c384312e2a2d" providerId="ADAL" clId="{54682222-3024-4109-A091-19645F786AC5}" dt="2021-09-25T21:26:46.777" v="1309" actId="1076"/>
          <ac:picMkLst>
            <pc:docMk/>
            <pc:sldMk cId="3403715530" sldId="2076138536"/>
            <ac:picMk id="29" creationId="{C6B985E4-9955-42CC-B561-29435BAB3279}"/>
          </ac:picMkLst>
        </pc:picChg>
        <pc:picChg chg="mod">
          <ac:chgData name="Bob Ward" userId="6da7c2dd-8e2e-469f-a216-c384312e2a2d" providerId="ADAL" clId="{54682222-3024-4109-A091-19645F786AC5}" dt="2021-09-25T21:28:53.228" v="1390" actId="1076"/>
          <ac:picMkLst>
            <pc:docMk/>
            <pc:sldMk cId="3403715530" sldId="2076138536"/>
            <ac:picMk id="41" creationId="{1D6EF216-B3C3-4741-A788-860892E49689}"/>
          </ac:picMkLst>
        </pc:picChg>
        <pc:picChg chg="mod topLvl">
          <ac:chgData name="Bob Ward" userId="6da7c2dd-8e2e-469f-a216-c384312e2a2d" providerId="ADAL" clId="{54682222-3024-4109-A091-19645F786AC5}" dt="2021-10-21T15:56:40.666" v="10568" actId="1076"/>
          <ac:picMkLst>
            <pc:docMk/>
            <pc:sldMk cId="3403715530" sldId="2076138536"/>
            <ac:picMk id="56" creationId="{0F71B213-0325-4BD9-ABE4-8BDB8663A830}"/>
          </ac:picMkLst>
        </pc:picChg>
        <pc:picChg chg="add mod">
          <ac:chgData name="Bob Ward" userId="6da7c2dd-8e2e-469f-a216-c384312e2a2d" providerId="ADAL" clId="{54682222-3024-4109-A091-19645F786AC5}" dt="2021-09-25T21:41:16.126" v="1555" actId="1076"/>
          <ac:picMkLst>
            <pc:docMk/>
            <pc:sldMk cId="3403715530" sldId="2076138536"/>
            <ac:picMk id="60" creationId="{775E0969-3F1E-4E91-8D5B-ED1269363568}"/>
          </ac:picMkLst>
        </pc:picChg>
        <pc:picChg chg="add mod">
          <ac:chgData name="Bob Ward" userId="6da7c2dd-8e2e-469f-a216-c384312e2a2d" providerId="ADAL" clId="{54682222-3024-4109-A091-19645F786AC5}" dt="2021-09-25T21:41:17.231" v="1556"/>
          <ac:picMkLst>
            <pc:docMk/>
            <pc:sldMk cId="3403715530" sldId="2076138536"/>
            <ac:picMk id="61" creationId="{1A451DBF-8894-43E9-B6B8-FAACE387945F}"/>
          </ac:picMkLst>
        </pc:picChg>
        <pc:picChg chg="add mod">
          <ac:chgData name="Bob Ward" userId="6da7c2dd-8e2e-469f-a216-c384312e2a2d" providerId="ADAL" clId="{54682222-3024-4109-A091-19645F786AC5}" dt="2021-09-25T21:41:17.635" v="1557"/>
          <ac:picMkLst>
            <pc:docMk/>
            <pc:sldMk cId="3403715530" sldId="2076138536"/>
            <ac:picMk id="62" creationId="{C038372E-1369-4B1A-85E6-E3DF27544D2D}"/>
          </ac:picMkLst>
        </pc:picChg>
        <pc:picChg chg="add mod">
          <ac:chgData name="Bob Ward" userId="6da7c2dd-8e2e-469f-a216-c384312e2a2d" providerId="ADAL" clId="{54682222-3024-4109-A091-19645F786AC5}" dt="2021-09-25T21:41:17.847" v="1558"/>
          <ac:picMkLst>
            <pc:docMk/>
            <pc:sldMk cId="3403715530" sldId="2076138536"/>
            <ac:picMk id="63" creationId="{33CEA0A8-BF3F-49B0-B3B2-5C973B8A500B}"/>
          </ac:picMkLst>
        </pc:picChg>
        <pc:picChg chg="add mod">
          <ac:chgData name="Bob Ward" userId="6da7c2dd-8e2e-469f-a216-c384312e2a2d" providerId="ADAL" clId="{54682222-3024-4109-A091-19645F786AC5}" dt="2021-09-25T21:41:18.163" v="1559"/>
          <ac:picMkLst>
            <pc:docMk/>
            <pc:sldMk cId="3403715530" sldId="2076138536"/>
            <ac:picMk id="64" creationId="{F689037E-7802-47C8-B5FD-2E50C4E0B334}"/>
          </ac:picMkLst>
        </pc:picChg>
        <pc:picChg chg="add mod">
          <ac:chgData name="Bob Ward" userId="6da7c2dd-8e2e-469f-a216-c384312e2a2d" providerId="ADAL" clId="{54682222-3024-4109-A091-19645F786AC5}" dt="2021-09-25T21:41:18.210" v="1560"/>
          <ac:picMkLst>
            <pc:docMk/>
            <pc:sldMk cId="3403715530" sldId="2076138536"/>
            <ac:picMk id="65" creationId="{73F8F105-3AC8-4706-80D5-1DEBDC565C64}"/>
          </ac:picMkLst>
        </pc:picChg>
        <pc:picChg chg="add del mod">
          <ac:chgData name="Bob Ward" userId="6da7c2dd-8e2e-469f-a216-c384312e2a2d" providerId="ADAL" clId="{54682222-3024-4109-A091-19645F786AC5}" dt="2021-09-25T21:41:22.349" v="1563" actId="478"/>
          <ac:picMkLst>
            <pc:docMk/>
            <pc:sldMk cId="3403715530" sldId="2076138536"/>
            <ac:picMk id="66" creationId="{74ECFB6C-D369-43D8-A54A-DE769571DA11}"/>
          </ac:picMkLst>
        </pc:picChg>
        <pc:picChg chg="add mod">
          <ac:chgData name="Bob Ward" userId="6da7c2dd-8e2e-469f-a216-c384312e2a2d" providerId="ADAL" clId="{54682222-3024-4109-A091-19645F786AC5}" dt="2021-09-25T21:46:36.740" v="1580" actId="1076"/>
          <ac:picMkLst>
            <pc:docMk/>
            <pc:sldMk cId="3403715530" sldId="2076138536"/>
            <ac:picMk id="70" creationId="{115BEE75-3BCC-4478-9719-9EAAB4D002E5}"/>
          </ac:picMkLst>
        </pc:picChg>
        <pc:picChg chg="add mod">
          <ac:chgData name="Bob Ward" userId="6da7c2dd-8e2e-469f-a216-c384312e2a2d" providerId="ADAL" clId="{54682222-3024-4109-A091-19645F786AC5}" dt="2021-09-25T21:47:30.589" v="1611" actId="1076"/>
          <ac:picMkLst>
            <pc:docMk/>
            <pc:sldMk cId="3403715530" sldId="2076138536"/>
            <ac:picMk id="73" creationId="{BE9B08D1-DDE7-401C-B8C7-DB9116F1A478}"/>
          </ac:picMkLst>
        </pc:picChg>
        <pc:picChg chg="add del mod">
          <ac:chgData name="Bob Ward" userId="6da7c2dd-8e2e-469f-a216-c384312e2a2d" providerId="ADAL" clId="{54682222-3024-4109-A091-19645F786AC5}" dt="2021-09-25T21:47:42.530" v="1614" actId="478"/>
          <ac:picMkLst>
            <pc:docMk/>
            <pc:sldMk cId="3403715530" sldId="2076138536"/>
            <ac:picMk id="77" creationId="{FAA1174A-17D9-474D-832A-6267988ED39A}"/>
          </ac:picMkLst>
        </pc:picChg>
        <pc:picChg chg="add">
          <ac:chgData name="Bob Ward" userId="6da7c2dd-8e2e-469f-a216-c384312e2a2d" providerId="ADAL" clId="{54682222-3024-4109-A091-19645F786AC5}" dt="2021-09-25T21:47:58.407" v="1615" actId="22"/>
          <ac:picMkLst>
            <pc:docMk/>
            <pc:sldMk cId="3403715530" sldId="2076138536"/>
            <ac:picMk id="79" creationId="{DBD3A74C-C4E7-4408-AA8E-C7D291F1FB52}"/>
          </ac:picMkLst>
        </pc:picChg>
        <pc:picChg chg="add del">
          <ac:chgData name="Bob Ward" userId="6da7c2dd-8e2e-469f-a216-c384312e2a2d" providerId="ADAL" clId="{54682222-3024-4109-A091-19645F786AC5}" dt="2021-09-25T21:48:32.928" v="1654" actId="22"/>
          <ac:picMkLst>
            <pc:docMk/>
            <pc:sldMk cId="3403715530" sldId="2076138536"/>
            <ac:picMk id="83" creationId="{2323ABE7-8C89-4E35-8AC7-A533CF5A93E4}"/>
          </ac:picMkLst>
        </pc:picChg>
        <pc:picChg chg="add mod">
          <ac:chgData name="Bob Ward" userId="6da7c2dd-8e2e-469f-a216-c384312e2a2d" providerId="ADAL" clId="{54682222-3024-4109-A091-19645F786AC5}" dt="2021-09-25T21:49:14.600" v="1658" actId="1076"/>
          <ac:picMkLst>
            <pc:docMk/>
            <pc:sldMk cId="3403715530" sldId="2076138536"/>
            <ac:picMk id="85" creationId="{740D31CB-B614-4967-AB3D-321162DA6F85}"/>
          </ac:picMkLst>
        </pc:picChg>
        <pc:picChg chg="add mod">
          <ac:chgData name="Bob Ward" userId="6da7c2dd-8e2e-469f-a216-c384312e2a2d" providerId="ADAL" clId="{54682222-3024-4109-A091-19645F786AC5}" dt="2021-09-25T21:49:44.307" v="1664" actId="1076"/>
          <ac:picMkLst>
            <pc:docMk/>
            <pc:sldMk cId="3403715530" sldId="2076138536"/>
            <ac:picMk id="87" creationId="{D3CEE71F-D614-4F2F-822A-8540862987FB}"/>
          </ac:picMkLst>
        </pc:picChg>
        <pc:picChg chg="add del">
          <ac:chgData name="Bob Ward" userId="6da7c2dd-8e2e-469f-a216-c384312e2a2d" providerId="ADAL" clId="{54682222-3024-4109-A091-19645F786AC5}" dt="2021-09-25T21:51:13.510" v="1691" actId="478"/>
          <ac:picMkLst>
            <pc:docMk/>
            <pc:sldMk cId="3403715530" sldId="2076138536"/>
            <ac:picMk id="89" creationId="{DE1A62F5-86E5-4491-83D7-DBA97C5DAD04}"/>
          </ac:picMkLst>
        </pc:picChg>
        <pc:picChg chg="add mod">
          <ac:chgData name="Bob Ward" userId="6da7c2dd-8e2e-469f-a216-c384312e2a2d" providerId="ADAL" clId="{54682222-3024-4109-A091-19645F786AC5}" dt="2021-09-25T21:51:06.388" v="1690" actId="14826"/>
          <ac:picMkLst>
            <pc:docMk/>
            <pc:sldMk cId="3403715530" sldId="2076138536"/>
            <ac:picMk id="93" creationId="{6F3DC57E-8759-450A-B1F7-71F0F0EEFE53}"/>
          </ac:picMkLst>
        </pc:picChg>
        <pc:picChg chg="add mod">
          <ac:chgData name="Bob Ward" userId="6da7c2dd-8e2e-469f-a216-c384312e2a2d" providerId="ADAL" clId="{54682222-3024-4109-A091-19645F786AC5}" dt="2021-09-25T21:52:08.664" v="1694" actId="14826"/>
          <ac:picMkLst>
            <pc:docMk/>
            <pc:sldMk cId="3403715530" sldId="2076138536"/>
            <ac:picMk id="95" creationId="{7CBF43BC-0EF7-4459-A420-72C7C85F19D7}"/>
          </ac:picMkLst>
        </pc:picChg>
        <pc:picChg chg="add mod">
          <ac:chgData name="Bob Ward" userId="6da7c2dd-8e2e-469f-a216-c384312e2a2d" providerId="ADAL" clId="{54682222-3024-4109-A091-19645F786AC5}" dt="2021-09-25T22:09:55.308" v="1723" actId="1076"/>
          <ac:picMkLst>
            <pc:docMk/>
            <pc:sldMk cId="3403715530" sldId="2076138536"/>
            <ac:picMk id="97" creationId="{6F3AD37C-710D-413D-9630-738A50C85F25}"/>
          </ac:picMkLst>
        </pc:picChg>
        <pc:cxnChg chg="add mod">
          <ac:chgData name="Bob Ward" userId="6da7c2dd-8e2e-469f-a216-c384312e2a2d" providerId="ADAL" clId="{54682222-3024-4109-A091-19645F786AC5}" dt="2021-09-25T21:32:33.521" v="1536" actId="1076"/>
          <ac:cxnSpMkLst>
            <pc:docMk/>
            <pc:sldMk cId="3403715530" sldId="2076138536"/>
            <ac:cxnSpMk id="22" creationId="{D7AE28AD-2376-40FE-97A9-98D3BDB6B300}"/>
          </ac:cxnSpMkLst>
        </pc:cxnChg>
        <pc:cxnChg chg="add mod">
          <ac:chgData name="Bob Ward" userId="6da7c2dd-8e2e-469f-a216-c384312e2a2d" providerId="ADAL" clId="{54682222-3024-4109-A091-19645F786AC5}" dt="2021-09-25T21:32:38.995" v="1537" actId="14100"/>
          <ac:cxnSpMkLst>
            <pc:docMk/>
            <pc:sldMk cId="3403715530" sldId="2076138536"/>
            <ac:cxnSpMk id="24" creationId="{BB77D204-46E5-4A82-BF5A-BF2CE49640C5}"/>
          </ac:cxnSpMkLst>
        </pc:cxnChg>
        <pc:cxnChg chg="add mod">
          <ac:chgData name="Bob Ward" userId="6da7c2dd-8e2e-469f-a216-c384312e2a2d" providerId="ADAL" clId="{54682222-3024-4109-A091-19645F786AC5}" dt="2021-09-25T21:22:35.742" v="1306" actId="14100"/>
          <ac:cxnSpMkLst>
            <pc:docMk/>
            <pc:sldMk cId="3403715530" sldId="2076138536"/>
            <ac:cxnSpMk id="26" creationId="{8F4C865E-7196-429B-87A3-6572C79A3BD0}"/>
          </ac:cxnSpMkLst>
        </pc:cxnChg>
        <pc:cxnChg chg="add mod">
          <ac:chgData name="Bob Ward" userId="6da7c2dd-8e2e-469f-a216-c384312e2a2d" providerId="ADAL" clId="{54682222-3024-4109-A091-19645F786AC5}" dt="2021-09-25T21:30:05.655" v="1470" actId="1076"/>
          <ac:cxnSpMkLst>
            <pc:docMk/>
            <pc:sldMk cId="3403715530" sldId="2076138536"/>
            <ac:cxnSpMk id="53" creationId="{41B73E22-1B59-4349-82DD-AB6C6DA36DEE}"/>
          </ac:cxnSpMkLst>
        </pc:cxnChg>
        <pc:cxnChg chg="add mod">
          <ac:chgData name="Bob Ward" userId="6da7c2dd-8e2e-469f-a216-c384312e2a2d" providerId="ADAL" clId="{54682222-3024-4109-A091-19645F786AC5}" dt="2021-09-25T21:30:00.968" v="1469" actId="1076"/>
          <ac:cxnSpMkLst>
            <pc:docMk/>
            <pc:sldMk cId="3403715530" sldId="2076138536"/>
            <ac:cxnSpMk id="55" creationId="{593F2958-13EB-4FB0-AB43-8D7D175CCBD4}"/>
          </ac:cxnSpMkLst>
        </pc:cxnChg>
        <pc:cxnChg chg="add">
          <ac:chgData name="Bob Ward" userId="6da7c2dd-8e2e-469f-a216-c384312e2a2d" providerId="ADAL" clId="{54682222-3024-4109-A091-19645F786AC5}" dt="2021-09-25T21:45:49.995" v="1574" actId="11529"/>
          <ac:cxnSpMkLst>
            <pc:docMk/>
            <pc:sldMk cId="3403715530" sldId="2076138536"/>
            <ac:cxnSpMk id="68" creationId="{4CD8D6F4-C534-4700-91DB-E8A32BB6C437}"/>
          </ac:cxnSpMkLst>
        </pc:cxnChg>
      </pc:sldChg>
      <pc:sldChg chg="addSp modSp new del mod modAnim">
        <pc:chgData name="Bob Ward" userId="6da7c2dd-8e2e-469f-a216-c384312e2a2d" providerId="ADAL" clId="{54682222-3024-4109-A091-19645F786AC5}" dt="2021-09-26T16:39:29.663" v="3964" actId="47"/>
        <pc:sldMkLst>
          <pc:docMk/>
          <pc:sldMk cId="2591183352" sldId="2076138537"/>
        </pc:sldMkLst>
        <pc:spChg chg="mod">
          <ac:chgData name="Bob Ward" userId="6da7c2dd-8e2e-469f-a216-c384312e2a2d" providerId="ADAL" clId="{54682222-3024-4109-A091-19645F786AC5}" dt="2021-09-26T16:26:58.398" v="2656" actId="20577"/>
          <ac:spMkLst>
            <pc:docMk/>
            <pc:sldMk cId="2591183352" sldId="2076138537"/>
            <ac:spMk id="2" creationId="{F75E642F-E318-467B-BC05-F350C28B48E7}"/>
          </ac:spMkLst>
        </pc:spChg>
        <pc:spChg chg="add mod">
          <ac:chgData name="Bob Ward" userId="6da7c2dd-8e2e-469f-a216-c384312e2a2d" providerId="ADAL" clId="{54682222-3024-4109-A091-19645F786AC5}" dt="2021-09-26T16:27:16.684" v="2658" actId="1076"/>
          <ac:spMkLst>
            <pc:docMk/>
            <pc:sldMk cId="2591183352" sldId="2076138537"/>
            <ac:spMk id="4" creationId="{B5CCF137-F74A-4A6A-9A4F-39A22351D45C}"/>
          </ac:spMkLst>
        </pc:spChg>
        <pc:spChg chg="add mod">
          <ac:chgData name="Bob Ward" userId="6da7c2dd-8e2e-469f-a216-c384312e2a2d" providerId="ADAL" clId="{54682222-3024-4109-A091-19645F786AC5}" dt="2021-09-26T16:37:44.076" v="3915" actId="20577"/>
          <ac:spMkLst>
            <pc:docMk/>
            <pc:sldMk cId="2591183352" sldId="2076138537"/>
            <ac:spMk id="5" creationId="{0766143D-AA57-462B-B63B-6C680A60DF36}"/>
          </ac:spMkLst>
        </pc:spChg>
        <pc:picChg chg="add mod">
          <ac:chgData name="Bob Ward" userId="6da7c2dd-8e2e-469f-a216-c384312e2a2d" providerId="ADAL" clId="{54682222-3024-4109-A091-19645F786AC5}" dt="2021-09-26T16:27:16.684" v="2658" actId="1076"/>
          <ac:picMkLst>
            <pc:docMk/>
            <pc:sldMk cId="2591183352" sldId="2076138537"/>
            <ac:picMk id="3" creationId="{A3072302-C7CF-4790-AD1F-4039F2631412}"/>
          </ac:picMkLst>
        </pc:picChg>
      </pc:sldChg>
      <pc:sldChg chg="modSp add mod ord">
        <pc:chgData name="Bob Ward" userId="6da7c2dd-8e2e-469f-a216-c384312e2a2d" providerId="ADAL" clId="{54682222-3024-4109-A091-19645F786AC5}" dt="2021-10-01T18:22:57.618" v="6970" actId="20577"/>
        <pc:sldMkLst>
          <pc:docMk/>
          <pc:sldMk cId="483941219" sldId="2076138538"/>
        </pc:sldMkLst>
        <pc:spChg chg="mod">
          <ac:chgData name="Bob Ward" userId="6da7c2dd-8e2e-469f-a216-c384312e2a2d" providerId="ADAL" clId="{54682222-3024-4109-A091-19645F786AC5}" dt="2021-09-27T20:16:07.952" v="6232" actId="6549"/>
          <ac:spMkLst>
            <pc:docMk/>
            <pc:sldMk cId="483941219" sldId="2076138538"/>
            <ac:spMk id="2" creationId="{F75E642F-E318-467B-BC05-F350C28B48E7}"/>
          </ac:spMkLst>
        </pc:spChg>
        <pc:spChg chg="mod">
          <ac:chgData name="Bob Ward" userId="6da7c2dd-8e2e-469f-a216-c384312e2a2d" providerId="ADAL" clId="{54682222-3024-4109-A091-19645F786AC5}" dt="2021-09-26T17:29:40.777" v="5300" actId="1076"/>
          <ac:spMkLst>
            <pc:docMk/>
            <pc:sldMk cId="483941219" sldId="2076138538"/>
            <ac:spMk id="4" creationId="{B5CCF137-F74A-4A6A-9A4F-39A22351D45C}"/>
          </ac:spMkLst>
        </pc:spChg>
        <pc:spChg chg="mod">
          <ac:chgData name="Bob Ward" userId="6da7c2dd-8e2e-469f-a216-c384312e2a2d" providerId="ADAL" clId="{54682222-3024-4109-A091-19645F786AC5}" dt="2021-10-01T18:22:57.618" v="6970" actId="20577"/>
          <ac:spMkLst>
            <pc:docMk/>
            <pc:sldMk cId="483941219" sldId="2076138538"/>
            <ac:spMk id="5" creationId="{0766143D-AA57-462B-B63B-6C680A60DF36}"/>
          </ac:spMkLst>
        </pc:spChg>
        <pc:picChg chg="mod">
          <ac:chgData name="Bob Ward" userId="6da7c2dd-8e2e-469f-a216-c384312e2a2d" providerId="ADAL" clId="{54682222-3024-4109-A091-19645F786AC5}" dt="2021-09-26T17:29:38.054" v="5299" actId="1076"/>
          <ac:picMkLst>
            <pc:docMk/>
            <pc:sldMk cId="483941219" sldId="2076138538"/>
            <ac:picMk id="3" creationId="{A3072302-C7CF-4790-AD1F-4039F2631412}"/>
          </ac:picMkLst>
        </pc:picChg>
      </pc:sldChg>
      <pc:sldChg chg="modSp add mod">
        <pc:chgData name="Bob Ward" userId="6da7c2dd-8e2e-469f-a216-c384312e2a2d" providerId="ADAL" clId="{54682222-3024-4109-A091-19645F786AC5}" dt="2021-10-21T18:20:35.757" v="14019" actId="20577"/>
        <pc:sldMkLst>
          <pc:docMk/>
          <pc:sldMk cId="4231470449" sldId="2076138539"/>
        </pc:sldMkLst>
        <pc:spChg chg="mod">
          <ac:chgData name="Bob Ward" userId="6da7c2dd-8e2e-469f-a216-c384312e2a2d" providerId="ADAL" clId="{54682222-3024-4109-A091-19645F786AC5}" dt="2021-09-27T20:36:16.775" v="6263" actId="1076"/>
          <ac:spMkLst>
            <pc:docMk/>
            <pc:sldMk cId="4231470449" sldId="2076138539"/>
            <ac:spMk id="2" creationId="{F75E642F-E318-467B-BC05-F350C28B48E7}"/>
          </ac:spMkLst>
        </pc:spChg>
        <pc:spChg chg="mod">
          <ac:chgData name="Bob Ward" userId="6da7c2dd-8e2e-469f-a216-c384312e2a2d" providerId="ADAL" clId="{54682222-3024-4109-A091-19645F786AC5}" dt="2021-09-26T17:23:04.978" v="5187" actId="1076"/>
          <ac:spMkLst>
            <pc:docMk/>
            <pc:sldMk cId="4231470449" sldId="2076138539"/>
            <ac:spMk id="4" creationId="{B5CCF137-F74A-4A6A-9A4F-39A22351D45C}"/>
          </ac:spMkLst>
        </pc:spChg>
        <pc:spChg chg="mod">
          <ac:chgData name="Bob Ward" userId="6da7c2dd-8e2e-469f-a216-c384312e2a2d" providerId="ADAL" clId="{54682222-3024-4109-A091-19645F786AC5}" dt="2021-10-21T18:20:35.757" v="14019" actId="20577"/>
          <ac:spMkLst>
            <pc:docMk/>
            <pc:sldMk cId="4231470449" sldId="2076138539"/>
            <ac:spMk id="5" creationId="{0766143D-AA57-462B-B63B-6C680A60DF36}"/>
          </ac:spMkLst>
        </pc:spChg>
        <pc:picChg chg="mod">
          <ac:chgData name="Bob Ward" userId="6da7c2dd-8e2e-469f-a216-c384312e2a2d" providerId="ADAL" clId="{54682222-3024-4109-A091-19645F786AC5}" dt="2021-09-26T17:23:19.784" v="5213" actId="1076"/>
          <ac:picMkLst>
            <pc:docMk/>
            <pc:sldMk cId="4231470449" sldId="2076138539"/>
            <ac:picMk id="3" creationId="{A3072302-C7CF-4790-AD1F-4039F2631412}"/>
          </ac:picMkLst>
        </pc:picChg>
      </pc:sldChg>
      <pc:sldChg chg="new del">
        <pc:chgData name="Bob Ward" userId="6da7c2dd-8e2e-469f-a216-c384312e2a2d" providerId="ADAL" clId="{54682222-3024-4109-A091-19645F786AC5}" dt="2021-09-27T20:15:33.700" v="6204" actId="47"/>
        <pc:sldMkLst>
          <pc:docMk/>
          <pc:sldMk cId="2990153810" sldId="2076138540"/>
        </pc:sldMkLst>
      </pc:sldChg>
      <pc:sldChg chg="addSp delSp modSp add mod ord delAnim modAnim">
        <pc:chgData name="Bob Ward" userId="6da7c2dd-8e2e-469f-a216-c384312e2a2d" providerId="ADAL" clId="{54682222-3024-4109-A091-19645F786AC5}" dt="2021-10-11T15:57:03.146" v="7096" actId="207"/>
        <pc:sldMkLst>
          <pc:docMk/>
          <pc:sldMk cId="4006283296" sldId="2076138540"/>
        </pc:sldMkLst>
        <pc:spChg chg="mod">
          <ac:chgData name="Bob Ward" userId="6da7c2dd-8e2e-469f-a216-c384312e2a2d" providerId="ADAL" clId="{54682222-3024-4109-A091-19645F786AC5}" dt="2021-10-11T15:56:04.647" v="7015" actId="20577"/>
          <ac:spMkLst>
            <pc:docMk/>
            <pc:sldMk cId="4006283296" sldId="2076138540"/>
            <ac:spMk id="2" creationId="{FF146730-64F0-1D46-BD0C-A40493A9594A}"/>
          </ac:spMkLst>
        </pc:spChg>
        <pc:spChg chg="mod">
          <ac:chgData name="Bob Ward" userId="6da7c2dd-8e2e-469f-a216-c384312e2a2d" providerId="ADAL" clId="{54682222-3024-4109-A091-19645F786AC5}" dt="2021-10-11T15:56:19.628" v="7084" actId="20577"/>
          <ac:spMkLst>
            <pc:docMk/>
            <pc:sldMk cId="4006283296" sldId="2076138540"/>
            <ac:spMk id="4" creationId="{00000000-0000-0000-0000-000000000000}"/>
          </ac:spMkLst>
        </pc:spChg>
        <pc:spChg chg="del">
          <ac:chgData name="Bob Ward" userId="6da7c2dd-8e2e-469f-a216-c384312e2a2d" providerId="ADAL" clId="{54682222-3024-4109-A091-19645F786AC5}" dt="2021-10-11T15:56:23.620" v="7085" actId="478"/>
          <ac:spMkLst>
            <pc:docMk/>
            <pc:sldMk cId="4006283296" sldId="2076138540"/>
            <ac:spMk id="5" creationId="{F240BDB0-9198-4D64-A15B-157817C0240F}"/>
          </ac:spMkLst>
        </pc:spChg>
        <pc:spChg chg="mod">
          <ac:chgData name="Bob Ward" userId="6da7c2dd-8e2e-469f-a216-c384312e2a2d" providerId="ADAL" clId="{54682222-3024-4109-A091-19645F786AC5}" dt="2021-10-11T15:56:40.630" v="7087"/>
          <ac:spMkLst>
            <pc:docMk/>
            <pc:sldMk cId="4006283296" sldId="2076138540"/>
            <ac:spMk id="7" creationId="{045C1E88-22BA-41BE-B519-459EF98E714B}"/>
          </ac:spMkLst>
        </pc:spChg>
        <pc:spChg chg="mod">
          <ac:chgData name="Bob Ward" userId="6da7c2dd-8e2e-469f-a216-c384312e2a2d" providerId="ADAL" clId="{54682222-3024-4109-A091-19645F786AC5}" dt="2021-10-11T15:56:40.630" v="7087"/>
          <ac:spMkLst>
            <pc:docMk/>
            <pc:sldMk cId="4006283296" sldId="2076138540"/>
            <ac:spMk id="8" creationId="{58E511BB-64EA-4AB1-8F46-3E9328798911}"/>
          </ac:spMkLst>
        </pc:spChg>
        <pc:spChg chg="mod">
          <ac:chgData name="Bob Ward" userId="6da7c2dd-8e2e-469f-a216-c384312e2a2d" providerId="ADAL" clId="{54682222-3024-4109-A091-19645F786AC5}" dt="2021-10-11T15:56:51.548" v="7093"/>
          <ac:spMkLst>
            <pc:docMk/>
            <pc:sldMk cId="4006283296" sldId="2076138540"/>
            <ac:spMk id="14" creationId="{6F4E1EA3-2C2E-4956-8D9F-DEA0D0EBC69E}"/>
          </ac:spMkLst>
        </pc:spChg>
        <pc:spChg chg="mod">
          <ac:chgData name="Bob Ward" userId="6da7c2dd-8e2e-469f-a216-c384312e2a2d" providerId="ADAL" clId="{54682222-3024-4109-A091-19645F786AC5}" dt="2021-10-11T15:57:03.146" v="7096" actId="207"/>
          <ac:spMkLst>
            <pc:docMk/>
            <pc:sldMk cId="4006283296" sldId="2076138540"/>
            <ac:spMk id="15" creationId="{8919DF7C-B95E-4379-9484-42E18289A392}"/>
          </ac:spMkLst>
        </pc:spChg>
        <pc:grpChg chg="add del mod">
          <ac:chgData name="Bob Ward" userId="6da7c2dd-8e2e-469f-a216-c384312e2a2d" providerId="ADAL" clId="{54682222-3024-4109-A091-19645F786AC5}" dt="2021-10-11T15:56:43.761" v="7090"/>
          <ac:grpSpMkLst>
            <pc:docMk/>
            <pc:sldMk cId="4006283296" sldId="2076138540"/>
            <ac:grpSpMk id="6" creationId="{965D48B3-2D68-4ED2-971B-4056B18010CA}"/>
          </ac:grpSpMkLst>
        </pc:grpChg>
        <pc:grpChg chg="add del mod">
          <ac:chgData name="Bob Ward" userId="6da7c2dd-8e2e-469f-a216-c384312e2a2d" providerId="ADAL" clId="{54682222-3024-4109-A091-19645F786AC5}" dt="2021-10-11T15:56:54.761" v="7095"/>
          <ac:grpSpMkLst>
            <pc:docMk/>
            <pc:sldMk cId="4006283296" sldId="2076138540"/>
            <ac:grpSpMk id="12" creationId="{ABC8A06C-8B37-4734-ADCE-792A9FBAC189}"/>
          </ac:grpSpMkLst>
        </pc:grpChg>
        <pc:picChg chg="add del">
          <ac:chgData name="Bob Ward" userId="6da7c2dd-8e2e-469f-a216-c384312e2a2d" providerId="ADAL" clId="{54682222-3024-4109-A091-19645F786AC5}" dt="2021-10-11T15:56:45.351" v="7092" actId="22"/>
          <ac:picMkLst>
            <pc:docMk/>
            <pc:sldMk cId="4006283296" sldId="2076138540"/>
            <ac:picMk id="10" creationId="{38957E2C-34FD-4131-9A98-44BF6C800888}"/>
          </ac:picMkLst>
        </pc:picChg>
        <pc:picChg chg="del">
          <ac:chgData name="Bob Ward" userId="6da7c2dd-8e2e-469f-a216-c384312e2a2d" providerId="ADAL" clId="{54682222-3024-4109-A091-19645F786AC5}" dt="2021-10-11T15:56:40.100" v="7086" actId="478"/>
          <ac:picMkLst>
            <pc:docMk/>
            <pc:sldMk cId="4006283296" sldId="2076138540"/>
            <ac:picMk id="13" creationId="{D2A9C1AE-6D83-48CC-8645-D85EC3A51E50}"/>
          </ac:picMkLst>
        </pc:picChg>
        <pc:cxnChg chg="mod">
          <ac:chgData name="Bob Ward" userId="6da7c2dd-8e2e-469f-a216-c384312e2a2d" providerId="ADAL" clId="{54682222-3024-4109-A091-19645F786AC5}" dt="2021-10-11T15:56:40.630" v="7087"/>
          <ac:cxnSpMkLst>
            <pc:docMk/>
            <pc:sldMk cId="4006283296" sldId="2076138540"/>
            <ac:cxnSpMk id="9" creationId="{7D30E710-296D-4CCB-ADD6-DCDE561805C0}"/>
          </ac:cxnSpMkLst>
        </pc:cxnChg>
        <pc:cxnChg chg="mod">
          <ac:chgData name="Bob Ward" userId="6da7c2dd-8e2e-469f-a216-c384312e2a2d" providerId="ADAL" clId="{54682222-3024-4109-A091-19645F786AC5}" dt="2021-10-11T15:56:51.548" v="7093"/>
          <ac:cxnSpMkLst>
            <pc:docMk/>
            <pc:sldMk cId="4006283296" sldId="2076138540"/>
            <ac:cxnSpMk id="16" creationId="{EC1CA6E3-D6EF-427D-BC6E-96E04205944D}"/>
          </ac:cxnSpMkLst>
        </pc:cxnChg>
      </pc:sldChg>
      <pc:sldChg chg="add">
        <pc:chgData name="Bob Ward" userId="6da7c2dd-8e2e-469f-a216-c384312e2a2d" providerId="ADAL" clId="{54682222-3024-4109-A091-19645F786AC5}" dt="2021-10-11T15:59:53.915" v="7159" actId="22"/>
        <pc:sldMkLst>
          <pc:docMk/>
          <pc:sldMk cId="2065270857" sldId="2076138541"/>
        </pc:sldMkLst>
      </pc:sldChg>
      <pc:sldChg chg="add ord">
        <pc:chgData name="Bob Ward" userId="6da7c2dd-8e2e-469f-a216-c384312e2a2d" providerId="ADAL" clId="{54682222-3024-4109-A091-19645F786AC5}" dt="2021-10-11T16:03:32.639" v="7350"/>
        <pc:sldMkLst>
          <pc:docMk/>
          <pc:sldMk cId="1397060589" sldId="2076138542"/>
        </pc:sldMkLst>
      </pc:sldChg>
      <pc:sldChg chg="addSp modSp new mod">
        <pc:chgData name="Bob Ward" userId="6da7c2dd-8e2e-469f-a216-c384312e2a2d" providerId="ADAL" clId="{54682222-3024-4109-A091-19645F786AC5}" dt="2021-10-11T16:02:50.860" v="7287" actId="1076"/>
        <pc:sldMkLst>
          <pc:docMk/>
          <pc:sldMk cId="3024106069" sldId="2076138543"/>
        </pc:sldMkLst>
        <pc:spChg chg="mod">
          <ac:chgData name="Bob Ward" userId="6da7c2dd-8e2e-469f-a216-c384312e2a2d" providerId="ADAL" clId="{54682222-3024-4109-A091-19645F786AC5}" dt="2021-10-11T16:02:38.672" v="7240" actId="20577"/>
          <ac:spMkLst>
            <pc:docMk/>
            <pc:sldMk cId="3024106069" sldId="2076138543"/>
            <ac:spMk id="2" creationId="{360533BB-0359-4170-99F5-D095BCD20778}"/>
          </ac:spMkLst>
        </pc:spChg>
        <pc:spChg chg="add mod">
          <ac:chgData name="Bob Ward" userId="6da7c2dd-8e2e-469f-a216-c384312e2a2d" providerId="ADAL" clId="{54682222-3024-4109-A091-19645F786AC5}" dt="2021-10-11T16:02:50.860" v="7287" actId="1076"/>
          <ac:spMkLst>
            <pc:docMk/>
            <pc:sldMk cId="3024106069" sldId="2076138543"/>
            <ac:spMk id="3" creationId="{097D7CD2-6CE7-4AFC-B93A-57C3D80736BF}"/>
          </ac:spMkLst>
        </pc:spChg>
      </pc:sldChg>
      <pc:sldChg chg="modSp add mod ord">
        <pc:chgData name="Bob Ward" userId="6da7c2dd-8e2e-469f-a216-c384312e2a2d" providerId="ADAL" clId="{54682222-3024-4109-A091-19645F786AC5}" dt="2021-10-11T16:03:00.255" v="7297" actId="20577"/>
        <pc:sldMkLst>
          <pc:docMk/>
          <pc:sldMk cId="2646901952" sldId="2076138544"/>
        </pc:sldMkLst>
        <pc:spChg chg="mod">
          <ac:chgData name="Bob Ward" userId="6da7c2dd-8e2e-469f-a216-c384312e2a2d" providerId="ADAL" clId="{54682222-3024-4109-A091-19645F786AC5}" dt="2021-10-11T16:03:00.255" v="7297" actId="20577"/>
          <ac:spMkLst>
            <pc:docMk/>
            <pc:sldMk cId="2646901952" sldId="2076138544"/>
            <ac:spMk id="2" creationId="{360533BB-0359-4170-99F5-D095BCD20778}"/>
          </ac:spMkLst>
        </pc:spChg>
      </pc:sldChg>
      <pc:sldChg chg="modSp add mod ord">
        <pc:chgData name="Bob Ward" userId="6da7c2dd-8e2e-469f-a216-c384312e2a2d" providerId="ADAL" clId="{54682222-3024-4109-A091-19645F786AC5}" dt="2021-10-11T16:03:37.411" v="7357" actId="20577"/>
        <pc:sldMkLst>
          <pc:docMk/>
          <pc:sldMk cId="2857861188" sldId="2076138545"/>
        </pc:sldMkLst>
        <pc:spChg chg="mod">
          <ac:chgData name="Bob Ward" userId="6da7c2dd-8e2e-469f-a216-c384312e2a2d" providerId="ADAL" clId="{54682222-3024-4109-A091-19645F786AC5}" dt="2021-10-11T16:03:37.411" v="7357" actId="20577"/>
          <ac:spMkLst>
            <pc:docMk/>
            <pc:sldMk cId="2857861188" sldId="2076138545"/>
            <ac:spMk id="4" creationId="{00000000-0000-0000-0000-000000000000}"/>
          </ac:spMkLst>
        </pc:spChg>
      </pc:sldChg>
      <pc:sldChg chg="modSp add mod ord">
        <pc:chgData name="Bob Ward" userId="6da7c2dd-8e2e-469f-a216-c384312e2a2d" providerId="ADAL" clId="{54682222-3024-4109-A091-19645F786AC5}" dt="2021-10-21T17:55:59.801" v="13894" actId="20577"/>
        <pc:sldMkLst>
          <pc:docMk/>
          <pc:sldMk cId="3930663935" sldId="2076138546"/>
        </pc:sldMkLst>
        <pc:spChg chg="mod">
          <ac:chgData name="Bob Ward" userId="6da7c2dd-8e2e-469f-a216-c384312e2a2d" providerId="ADAL" clId="{54682222-3024-4109-A091-19645F786AC5}" dt="2021-10-21T17:55:59.801" v="13894" actId="20577"/>
          <ac:spMkLst>
            <pc:docMk/>
            <pc:sldMk cId="3930663935" sldId="2076138546"/>
            <ac:spMk id="2" creationId="{360533BB-0359-4170-99F5-D095BCD20778}"/>
          </ac:spMkLst>
        </pc:spChg>
        <pc:spChg chg="mod">
          <ac:chgData name="Bob Ward" userId="6da7c2dd-8e2e-469f-a216-c384312e2a2d" providerId="ADAL" clId="{54682222-3024-4109-A091-19645F786AC5}" dt="2021-10-21T16:06:58.039" v="11314" actId="20577"/>
          <ac:spMkLst>
            <pc:docMk/>
            <pc:sldMk cId="3930663935" sldId="2076138546"/>
            <ac:spMk id="3" creationId="{097D7CD2-6CE7-4AFC-B93A-57C3D80736BF}"/>
          </ac:spMkLst>
        </pc:spChg>
      </pc:sldChg>
      <pc:sldChg chg="addSp modSp add mod ord">
        <pc:chgData name="Bob Ward" userId="6da7c2dd-8e2e-469f-a216-c384312e2a2d" providerId="ADAL" clId="{54682222-3024-4109-A091-19645F786AC5}" dt="2021-10-11T17:33:14.921" v="7703" actId="20577"/>
        <pc:sldMkLst>
          <pc:docMk/>
          <pc:sldMk cId="658454018" sldId="2076138547"/>
        </pc:sldMkLst>
        <pc:spChg chg="mod">
          <ac:chgData name="Bob Ward" userId="6da7c2dd-8e2e-469f-a216-c384312e2a2d" providerId="ADAL" clId="{54682222-3024-4109-A091-19645F786AC5}" dt="2021-10-11T17:33:07.459" v="7673" actId="20577"/>
          <ac:spMkLst>
            <pc:docMk/>
            <pc:sldMk cId="658454018" sldId="2076138547"/>
            <ac:spMk id="2" creationId="{08DC7F10-FC6F-4638-9D15-1BC3EDA4344B}"/>
          </ac:spMkLst>
        </pc:spChg>
        <pc:spChg chg="add mod">
          <ac:chgData name="Bob Ward" userId="6da7c2dd-8e2e-469f-a216-c384312e2a2d" providerId="ADAL" clId="{54682222-3024-4109-A091-19645F786AC5}" dt="2021-10-11T17:33:14.921" v="7703" actId="20577"/>
          <ac:spMkLst>
            <pc:docMk/>
            <pc:sldMk cId="658454018" sldId="2076138547"/>
            <ac:spMk id="3" creationId="{96A1006E-50BA-4F3E-9E2A-5B7272A3D974}"/>
          </ac:spMkLst>
        </pc:spChg>
      </pc:sldChg>
      <pc:sldChg chg="modSp add mod ord">
        <pc:chgData name="Bob Ward" userId="6da7c2dd-8e2e-469f-a216-c384312e2a2d" providerId="ADAL" clId="{54682222-3024-4109-A091-19645F786AC5}" dt="2021-10-21T16:12:36.855" v="11375" actId="20577"/>
        <pc:sldMkLst>
          <pc:docMk/>
          <pc:sldMk cId="656389379" sldId="2076138548"/>
        </pc:sldMkLst>
        <pc:spChg chg="mod">
          <ac:chgData name="Bob Ward" userId="6da7c2dd-8e2e-469f-a216-c384312e2a2d" providerId="ADAL" clId="{54682222-3024-4109-A091-19645F786AC5}" dt="2021-10-11T17:44:00.736" v="7945" actId="20577"/>
          <ac:spMkLst>
            <pc:docMk/>
            <pc:sldMk cId="656389379" sldId="2076138548"/>
            <ac:spMk id="2" creationId="{360533BB-0359-4170-99F5-D095BCD20778}"/>
          </ac:spMkLst>
        </pc:spChg>
        <pc:spChg chg="mod">
          <ac:chgData name="Bob Ward" userId="6da7c2dd-8e2e-469f-a216-c384312e2a2d" providerId="ADAL" clId="{54682222-3024-4109-A091-19645F786AC5}" dt="2021-10-21T16:12:36.855" v="11375" actId="20577"/>
          <ac:spMkLst>
            <pc:docMk/>
            <pc:sldMk cId="656389379" sldId="2076138548"/>
            <ac:spMk id="3" creationId="{097D7CD2-6CE7-4AFC-B93A-57C3D80736BF}"/>
          </ac:spMkLst>
        </pc:spChg>
      </pc:sldChg>
      <pc:sldChg chg="modSp add mod ord">
        <pc:chgData name="Bob Ward" userId="6da7c2dd-8e2e-469f-a216-c384312e2a2d" providerId="ADAL" clId="{54682222-3024-4109-A091-19645F786AC5}" dt="2021-10-12T21:39:46.948" v="8596"/>
        <pc:sldMkLst>
          <pc:docMk/>
          <pc:sldMk cId="3716014723" sldId="2076138549"/>
        </pc:sldMkLst>
        <pc:spChg chg="mod">
          <ac:chgData name="Bob Ward" userId="6da7c2dd-8e2e-469f-a216-c384312e2a2d" providerId="ADAL" clId="{54682222-3024-4109-A091-19645F786AC5}" dt="2021-10-11T17:49:05.336" v="8059" actId="20577"/>
          <ac:spMkLst>
            <pc:docMk/>
            <pc:sldMk cId="3716014723" sldId="2076138549"/>
            <ac:spMk id="2" creationId="{360533BB-0359-4170-99F5-D095BCD20778}"/>
          </ac:spMkLst>
        </pc:spChg>
        <pc:spChg chg="mod">
          <ac:chgData name="Bob Ward" userId="6da7c2dd-8e2e-469f-a216-c384312e2a2d" providerId="ADAL" clId="{54682222-3024-4109-A091-19645F786AC5}" dt="2021-10-12T21:39:46.948" v="8596"/>
          <ac:spMkLst>
            <pc:docMk/>
            <pc:sldMk cId="3716014723" sldId="2076138549"/>
            <ac:spMk id="3" creationId="{097D7CD2-6CE7-4AFC-B93A-57C3D80736BF}"/>
          </ac:spMkLst>
        </pc:spChg>
      </pc:sldChg>
      <pc:sldChg chg="modSp add mod ord">
        <pc:chgData name="Bob Ward" userId="6da7c2dd-8e2e-469f-a216-c384312e2a2d" providerId="ADAL" clId="{54682222-3024-4109-A091-19645F786AC5}" dt="2021-10-11T17:50:42.007" v="8256" actId="20577"/>
        <pc:sldMkLst>
          <pc:docMk/>
          <pc:sldMk cId="1457578701" sldId="2076138550"/>
        </pc:sldMkLst>
        <pc:spChg chg="mod">
          <ac:chgData name="Bob Ward" userId="6da7c2dd-8e2e-469f-a216-c384312e2a2d" providerId="ADAL" clId="{54682222-3024-4109-A091-19645F786AC5}" dt="2021-10-11T17:50:32.620" v="8210" actId="20577"/>
          <ac:spMkLst>
            <pc:docMk/>
            <pc:sldMk cId="1457578701" sldId="2076138550"/>
            <ac:spMk id="2" creationId="{360533BB-0359-4170-99F5-D095BCD20778}"/>
          </ac:spMkLst>
        </pc:spChg>
        <pc:spChg chg="mod">
          <ac:chgData name="Bob Ward" userId="6da7c2dd-8e2e-469f-a216-c384312e2a2d" providerId="ADAL" clId="{54682222-3024-4109-A091-19645F786AC5}" dt="2021-10-11T17:50:42.007" v="8256" actId="20577"/>
          <ac:spMkLst>
            <pc:docMk/>
            <pc:sldMk cId="1457578701" sldId="2076138550"/>
            <ac:spMk id="3" creationId="{097D7CD2-6CE7-4AFC-B93A-57C3D80736BF}"/>
          </ac:spMkLst>
        </pc:spChg>
      </pc:sldChg>
      <pc:sldChg chg="modSp add mod ord">
        <pc:chgData name="Bob Ward" userId="6da7c2dd-8e2e-469f-a216-c384312e2a2d" providerId="ADAL" clId="{54682222-3024-4109-A091-19645F786AC5}" dt="2021-10-11T17:51:00.759" v="8326" actId="20577"/>
        <pc:sldMkLst>
          <pc:docMk/>
          <pc:sldMk cId="1875998101" sldId="2076138551"/>
        </pc:sldMkLst>
        <pc:spChg chg="mod">
          <ac:chgData name="Bob Ward" userId="6da7c2dd-8e2e-469f-a216-c384312e2a2d" providerId="ADAL" clId="{54682222-3024-4109-A091-19645F786AC5}" dt="2021-10-11T17:51:00.759" v="8326" actId="20577"/>
          <ac:spMkLst>
            <pc:docMk/>
            <pc:sldMk cId="1875998101" sldId="2076138551"/>
            <ac:spMk id="4" creationId="{00000000-0000-0000-0000-000000000000}"/>
          </ac:spMkLst>
        </pc:spChg>
      </pc:sldChg>
      <pc:sldChg chg="modSp add mod ord">
        <pc:chgData name="Bob Ward" userId="6da7c2dd-8e2e-469f-a216-c384312e2a2d" providerId="ADAL" clId="{54682222-3024-4109-A091-19645F786AC5}" dt="2021-10-11T17:52:52.648" v="8350" actId="20577"/>
        <pc:sldMkLst>
          <pc:docMk/>
          <pc:sldMk cId="340003641" sldId="2076138552"/>
        </pc:sldMkLst>
        <pc:spChg chg="mod">
          <ac:chgData name="Bob Ward" userId="6da7c2dd-8e2e-469f-a216-c384312e2a2d" providerId="ADAL" clId="{54682222-3024-4109-A091-19645F786AC5}" dt="2021-10-11T17:52:52.648" v="8350" actId="20577"/>
          <ac:spMkLst>
            <pc:docMk/>
            <pc:sldMk cId="340003641" sldId="2076138552"/>
            <ac:spMk id="2" creationId="{360533BB-0359-4170-99F5-D095BCD20778}"/>
          </ac:spMkLst>
        </pc:spChg>
      </pc:sldChg>
      <pc:sldChg chg="modSp add mod ord">
        <pc:chgData name="Bob Ward" userId="6da7c2dd-8e2e-469f-a216-c384312e2a2d" providerId="ADAL" clId="{54682222-3024-4109-A091-19645F786AC5}" dt="2021-10-11T17:53:42.056" v="8406" actId="20577"/>
        <pc:sldMkLst>
          <pc:docMk/>
          <pc:sldMk cId="1514474715" sldId="2076138553"/>
        </pc:sldMkLst>
        <pc:spChg chg="mod">
          <ac:chgData name="Bob Ward" userId="6da7c2dd-8e2e-469f-a216-c384312e2a2d" providerId="ADAL" clId="{54682222-3024-4109-A091-19645F786AC5}" dt="2021-10-11T17:53:34.582" v="8381" actId="20577"/>
          <ac:spMkLst>
            <pc:docMk/>
            <pc:sldMk cId="1514474715" sldId="2076138553"/>
            <ac:spMk id="2" creationId="{360533BB-0359-4170-99F5-D095BCD20778}"/>
          </ac:spMkLst>
        </pc:spChg>
        <pc:spChg chg="mod">
          <ac:chgData name="Bob Ward" userId="6da7c2dd-8e2e-469f-a216-c384312e2a2d" providerId="ADAL" clId="{54682222-3024-4109-A091-19645F786AC5}" dt="2021-10-11T17:53:42.056" v="8406" actId="20577"/>
          <ac:spMkLst>
            <pc:docMk/>
            <pc:sldMk cId="1514474715" sldId="2076138553"/>
            <ac:spMk id="3" creationId="{097D7CD2-6CE7-4AFC-B93A-57C3D80736BF}"/>
          </ac:spMkLst>
        </pc:spChg>
      </pc:sldChg>
      <pc:sldChg chg="modSp add mod ord">
        <pc:chgData name="Bob Ward" userId="6da7c2dd-8e2e-469f-a216-c384312e2a2d" providerId="ADAL" clId="{54682222-3024-4109-A091-19645F786AC5}" dt="2021-10-11T17:54:29.378" v="8533" actId="20577"/>
        <pc:sldMkLst>
          <pc:docMk/>
          <pc:sldMk cId="790317483" sldId="2076138554"/>
        </pc:sldMkLst>
        <pc:spChg chg="mod">
          <ac:chgData name="Bob Ward" userId="6da7c2dd-8e2e-469f-a216-c384312e2a2d" providerId="ADAL" clId="{54682222-3024-4109-A091-19645F786AC5}" dt="2021-10-11T17:54:14.815" v="8448" actId="20577"/>
          <ac:spMkLst>
            <pc:docMk/>
            <pc:sldMk cId="790317483" sldId="2076138554"/>
            <ac:spMk id="2" creationId="{360533BB-0359-4170-99F5-D095BCD20778}"/>
          </ac:spMkLst>
        </pc:spChg>
        <pc:spChg chg="mod">
          <ac:chgData name="Bob Ward" userId="6da7c2dd-8e2e-469f-a216-c384312e2a2d" providerId="ADAL" clId="{54682222-3024-4109-A091-19645F786AC5}" dt="2021-10-11T17:54:29.378" v="8533" actId="20577"/>
          <ac:spMkLst>
            <pc:docMk/>
            <pc:sldMk cId="790317483" sldId="2076138554"/>
            <ac:spMk id="3" creationId="{097D7CD2-6CE7-4AFC-B93A-57C3D80736BF}"/>
          </ac:spMkLst>
        </pc:spChg>
      </pc:sldChg>
      <pc:sldChg chg="modSp add mod ord">
        <pc:chgData name="Bob Ward" userId="6da7c2dd-8e2e-469f-a216-c384312e2a2d" providerId="ADAL" clId="{54682222-3024-4109-A091-19645F786AC5}" dt="2021-10-21T15:26:07.517" v="9293" actId="20577"/>
        <pc:sldMkLst>
          <pc:docMk/>
          <pc:sldMk cId="1048068395" sldId="2076138555"/>
        </pc:sldMkLst>
        <pc:spChg chg="mod">
          <ac:chgData name="Bob Ward" userId="6da7c2dd-8e2e-469f-a216-c384312e2a2d" providerId="ADAL" clId="{54682222-3024-4109-A091-19645F786AC5}" dt="2021-10-21T15:26:00.248" v="9270" actId="20577"/>
          <ac:spMkLst>
            <pc:docMk/>
            <pc:sldMk cId="1048068395" sldId="2076138555"/>
            <ac:spMk id="2" creationId="{360533BB-0359-4170-99F5-D095BCD20778}"/>
          </ac:spMkLst>
        </pc:spChg>
        <pc:spChg chg="mod">
          <ac:chgData name="Bob Ward" userId="6da7c2dd-8e2e-469f-a216-c384312e2a2d" providerId="ADAL" clId="{54682222-3024-4109-A091-19645F786AC5}" dt="2021-10-21T15:26:07.517" v="9293" actId="20577"/>
          <ac:spMkLst>
            <pc:docMk/>
            <pc:sldMk cId="1048068395" sldId="2076138555"/>
            <ac:spMk id="3" creationId="{097D7CD2-6CE7-4AFC-B93A-57C3D80736BF}"/>
          </ac:spMkLst>
        </pc:spChg>
      </pc:sldChg>
      <pc:sldChg chg="modSp add mod">
        <pc:chgData name="Bob Ward" userId="6da7c2dd-8e2e-469f-a216-c384312e2a2d" providerId="ADAL" clId="{54682222-3024-4109-A091-19645F786AC5}" dt="2021-10-21T15:29:46.634" v="9615" actId="20577"/>
        <pc:sldMkLst>
          <pc:docMk/>
          <pc:sldMk cId="3210278962" sldId="2076138556"/>
        </pc:sldMkLst>
        <pc:spChg chg="mod">
          <ac:chgData name="Bob Ward" userId="6da7c2dd-8e2e-469f-a216-c384312e2a2d" providerId="ADAL" clId="{54682222-3024-4109-A091-19645F786AC5}" dt="2021-10-21T15:26:27.939" v="9342" actId="20577"/>
          <ac:spMkLst>
            <pc:docMk/>
            <pc:sldMk cId="3210278962" sldId="2076138556"/>
            <ac:spMk id="2" creationId="{360533BB-0359-4170-99F5-D095BCD20778}"/>
          </ac:spMkLst>
        </pc:spChg>
        <pc:spChg chg="mod">
          <ac:chgData name="Bob Ward" userId="6da7c2dd-8e2e-469f-a216-c384312e2a2d" providerId="ADAL" clId="{54682222-3024-4109-A091-19645F786AC5}" dt="2021-10-21T15:29:46.634" v="9615" actId="20577"/>
          <ac:spMkLst>
            <pc:docMk/>
            <pc:sldMk cId="3210278962" sldId="2076138556"/>
            <ac:spMk id="3" creationId="{097D7CD2-6CE7-4AFC-B93A-57C3D80736BF}"/>
          </ac:spMkLst>
        </pc:spChg>
      </pc:sldChg>
      <pc:sldChg chg="add del">
        <pc:chgData name="Bob Ward" userId="6da7c2dd-8e2e-469f-a216-c384312e2a2d" providerId="ADAL" clId="{54682222-3024-4109-A091-19645F786AC5}" dt="2021-10-21T15:35:45.599" v="9845" actId="47"/>
        <pc:sldMkLst>
          <pc:docMk/>
          <pc:sldMk cId="3049806552" sldId="2076138557"/>
        </pc:sldMkLst>
      </pc:sldChg>
      <pc:sldChg chg="modSp add mod ord">
        <pc:chgData name="Bob Ward" userId="6da7c2dd-8e2e-469f-a216-c384312e2a2d" providerId="ADAL" clId="{54682222-3024-4109-A091-19645F786AC5}" dt="2021-10-21T15:31:34.284" v="9681" actId="20577"/>
        <pc:sldMkLst>
          <pc:docMk/>
          <pc:sldMk cId="3084256229" sldId="2076138558"/>
        </pc:sldMkLst>
        <pc:spChg chg="mod">
          <ac:chgData name="Bob Ward" userId="6da7c2dd-8e2e-469f-a216-c384312e2a2d" providerId="ADAL" clId="{54682222-3024-4109-A091-19645F786AC5}" dt="2021-10-21T15:31:34.284" v="9681" actId="20577"/>
          <ac:spMkLst>
            <pc:docMk/>
            <pc:sldMk cId="3084256229" sldId="2076138558"/>
            <ac:spMk id="2" creationId="{360533BB-0359-4170-99F5-D095BCD20778}"/>
          </ac:spMkLst>
        </pc:spChg>
      </pc:sldChg>
      <pc:sldChg chg="modSp add del mod ord">
        <pc:chgData name="Bob Ward" userId="6da7c2dd-8e2e-469f-a216-c384312e2a2d" providerId="ADAL" clId="{54682222-3024-4109-A091-19645F786AC5}" dt="2021-10-21T15:30:23.961" v="9623" actId="47"/>
        <pc:sldMkLst>
          <pc:docMk/>
          <pc:sldMk cId="399707315" sldId="2076138559"/>
        </pc:sldMkLst>
        <pc:spChg chg="mod">
          <ac:chgData name="Bob Ward" userId="6da7c2dd-8e2e-469f-a216-c384312e2a2d" providerId="ADAL" clId="{54682222-3024-4109-A091-19645F786AC5}" dt="2021-10-21T15:28:52.074" v="9535" actId="20577"/>
          <ac:spMkLst>
            <pc:docMk/>
            <pc:sldMk cId="399707315" sldId="2076138559"/>
            <ac:spMk id="2" creationId="{360533BB-0359-4170-99F5-D095BCD20778}"/>
          </ac:spMkLst>
        </pc:spChg>
      </pc:sldChg>
      <pc:sldChg chg="add">
        <pc:chgData name="Bob Ward" userId="6da7c2dd-8e2e-469f-a216-c384312e2a2d" providerId="ADAL" clId="{54682222-3024-4109-A091-19645F786AC5}" dt="2021-10-21T15:31:24.288" v="9625" actId="2890"/>
        <pc:sldMkLst>
          <pc:docMk/>
          <pc:sldMk cId="2463424989" sldId="2076138559"/>
        </pc:sldMkLst>
      </pc:sldChg>
      <pc:sldChg chg="modSp add mod">
        <pc:chgData name="Bob Ward" userId="6da7c2dd-8e2e-469f-a216-c384312e2a2d" providerId="ADAL" clId="{54682222-3024-4109-A091-19645F786AC5}" dt="2021-10-21T15:31:46.479" v="9706" actId="20577"/>
        <pc:sldMkLst>
          <pc:docMk/>
          <pc:sldMk cId="3132670990" sldId="2076138560"/>
        </pc:sldMkLst>
        <pc:spChg chg="mod">
          <ac:chgData name="Bob Ward" userId="6da7c2dd-8e2e-469f-a216-c384312e2a2d" providerId="ADAL" clId="{54682222-3024-4109-A091-19645F786AC5}" dt="2021-10-21T15:31:46.479" v="9706" actId="20577"/>
          <ac:spMkLst>
            <pc:docMk/>
            <pc:sldMk cId="3132670990" sldId="2076138560"/>
            <ac:spMk id="2" creationId="{360533BB-0359-4170-99F5-D095BCD20778}"/>
          </ac:spMkLst>
        </pc:spChg>
      </pc:sldChg>
      <pc:sldChg chg="modSp add del mod">
        <pc:chgData name="Bob Ward" userId="6da7c2dd-8e2e-469f-a216-c384312e2a2d" providerId="ADAL" clId="{54682222-3024-4109-A091-19645F786AC5}" dt="2021-10-21T15:30:24.358" v="9624" actId="47"/>
        <pc:sldMkLst>
          <pc:docMk/>
          <pc:sldMk cId="4195739594" sldId="2076138560"/>
        </pc:sldMkLst>
        <pc:spChg chg="mod">
          <ac:chgData name="Bob Ward" userId="6da7c2dd-8e2e-469f-a216-c384312e2a2d" providerId="ADAL" clId="{54682222-3024-4109-A091-19645F786AC5}" dt="2021-10-21T15:29:01.037" v="9549" actId="20577"/>
          <ac:spMkLst>
            <pc:docMk/>
            <pc:sldMk cId="4195739594" sldId="2076138560"/>
            <ac:spMk id="2" creationId="{360533BB-0359-4170-99F5-D095BCD20778}"/>
          </ac:spMkLst>
        </pc:spChg>
      </pc:sldChg>
      <pc:sldChg chg="modSp add del mod">
        <pc:chgData name="Bob Ward" userId="6da7c2dd-8e2e-469f-a216-c384312e2a2d" providerId="ADAL" clId="{54682222-3024-4109-A091-19645F786AC5}" dt="2021-10-21T15:29:30.773" v="9579" actId="47"/>
        <pc:sldMkLst>
          <pc:docMk/>
          <pc:sldMk cId="1477937833" sldId="2076138561"/>
        </pc:sldMkLst>
        <pc:spChg chg="mod">
          <ac:chgData name="Bob Ward" userId="6da7c2dd-8e2e-469f-a216-c384312e2a2d" providerId="ADAL" clId="{54682222-3024-4109-A091-19645F786AC5}" dt="2021-10-21T15:29:13.479" v="9578" actId="20577"/>
          <ac:spMkLst>
            <pc:docMk/>
            <pc:sldMk cId="1477937833" sldId="2076138561"/>
            <ac:spMk id="2" creationId="{360533BB-0359-4170-99F5-D095BCD20778}"/>
          </ac:spMkLst>
        </pc:spChg>
      </pc:sldChg>
      <pc:sldChg chg="modSp add mod ord">
        <pc:chgData name="Bob Ward" userId="6da7c2dd-8e2e-469f-a216-c384312e2a2d" providerId="ADAL" clId="{54682222-3024-4109-A091-19645F786AC5}" dt="2021-10-21T15:33:35.868" v="9829" actId="20577"/>
        <pc:sldMkLst>
          <pc:docMk/>
          <pc:sldMk cId="3370715622" sldId="2076138561"/>
        </pc:sldMkLst>
        <pc:spChg chg="mod">
          <ac:chgData name="Bob Ward" userId="6da7c2dd-8e2e-469f-a216-c384312e2a2d" providerId="ADAL" clId="{54682222-3024-4109-A091-19645F786AC5}" dt="2021-10-21T15:33:35.868" v="9829" actId="20577"/>
          <ac:spMkLst>
            <pc:docMk/>
            <pc:sldMk cId="3370715622" sldId="2076138561"/>
            <ac:spMk id="4" creationId="{00000000-0000-0000-0000-000000000000}"/>
          </ac:spMkLst>
        </pc:spChg>
      </pc:sldChg>
      <pc:sldChg chg="add ord">
        <pc:chgData name="Bob Ward" userId="6da7c2dd-8e2e-469f-a216-c384312e2a2d" providerId="ADAL" clId="{54682222-3024-4109-A091-19645F786AC5}" dt="2021-10-21T15:34:49.472" v="9837"/>
        <pc:sldMkLst>
          <pc:docMk/>
          <pc:sldMk cId="498945425" sldId="2076138562"/>
        </pc:sldMkLst>
      </pc:sldChg>
      <pc:sldChg chg="add ord">
        <pc:chgData name="Bob Ward" userId="6da7c2dd-8e2e-469f-a216-c384312e2a2d" providerId="ADAL" clId="{54682222-3024-4109-A091-19645F786AC5}" dt="2021-10-21T15:34:21.653" v="9835"/>
        <pc:sldMkLst>
          <pc:docMk/>
          <pc:sldMk cId="642758460" sldId="2076138563"/>
        </pc:sldMkLst>
      </pc:sldChg>
      <pc:sldChg chg="modSp add mod ord">
        <pc:chgData name="Bob Ward" userId="6da7c2dd-8e2e-469f-a216-c384312e2a2d" providerId="ADAL" clId="{54682222-3024-4109-A091-19645F786AC5}" dt="2021-10-21T15:36:03.592" v="9904" actId="20577"/>
        <pc:sldMkLst>
          <pc:docMk/>
          <pc:sldMk cId="1611592303" sldId="2076138564"/>
        </pc:sldMkLst>
        <pc:spChg chg="mod">
          <ac:chgData name="Bob Ward" userId="6da7c2dd-8e2e-469f-a216-c384312e2a2d" providerId="ADAL" clId="{54682222-3024-4109-A091-19645F786AC5}" dt="2021-10-21T15:36:03.592" v="9904" actId="20577"/>
          <ac:spMkLst>
            <pc:docMk/>
            <pc:sldMk cId="1611592303" sldId="2076138564"/>
            <ac:spMk id="2" creationId="{360533BB-0359-4170-99F5-D095BCD20778}"/>
          </ac:spMkLst>
        </pc:spChg>
      </pc:sldChg>
      <pc:sldChg chg="modSp add mod modNotesTx">
        <pc:chgData name="Bob Ward" userId="6da7c2dd-8e2e-469f-a216-c384312e2a2d" providerId="ADAL" clId="{54682222-3024-4109-A091-19645F786AC5}" dt="2021-10-21T18:46:58.995" v="14173" actId="20577"/>
        <pc:sldMkLst>
          <pc:docMk/>
          <pc:sldMk cId="904192031" sldId="2076138565"/>
        </pc:sldMkLst>
        <pc:spChg chg="mod">
          <ac:chgData name="Bob Ward" userId="6da7c2dd-8e2e-469f-a216-c384312e2a2d" providerId="ADAL" clId="{54682222-3024-4109-A091-19645F786AC5}" dt="2021-10-21T15:36:12.964" v="9930" actId="20577"/>
          <ac:spMkLst>
            <pc:docMk/>
            <pc:sldMk cId="904192031" sldId="2076138565"/>
            <ac:spMk id="2" creationId="{360533BB-0359-4170-99F5-D095BCD20778}"/>
          </ac:spMkLst>
        </pc:spChg>
      </pc:sldChg>
      <pc:sldChg chg="modSp add del mod">
        <pc:chgData name="Bob Ward" userId="6da7c2dd-8e2e-469f-a216-c384312e2a2d" providerId="ADAL" clId="{54682222-3024-4109-A091-19645F786AC5}" dt="2021-10-21T15:36:35.700" v="9963" actId="2696"/>
        <pc:sldMkLst>
          <pc:docMk/>
          <pc:sldMk cId="94278558" sldId="2076138566"/>
        </pc:sldMkLst>
        <pc:spChg chg="mod">
          <ac:chgData name="Bob Ward" userId="6da7c2dd-8e2e-469f-a216-c384312e2a2d" providerId="ADAL" clId="{54682222-3024-4109-A091-19645F786AC5}" dt="2021-10-21T15:36:30.622" v="9961" actId="20577"/>
          <ac:spMkLst>
            <pc:docMk/>
            <pc:sldMk cId="94278558" sldId="2076138566"/>
            <ac:spMk id="2" creationId="{360533BB-0359-4170-99F5-D095BCD20778}"/>
          </ac:spMkLst>
        </pc:spChg>
      </pc:sldChg>
      <pc:sldChg chg="delSp modSp add mod ord">
        <pc:chgData name="Bob Ward" userId="6da7c2dd-8e2e-469f-a216-c384312e2a2d" providerId="ADAL" clId="{54682222-3024-4109-A091-19645F786AC5}" dt="2021-10-21T15:39:22.589" v="10081" actId="478"/>
        <pc:sldMkLst>
          <pc:docMk/>
          <pc:sldMk cId="306946103" sldId="2076138567"/>
        </pc:sldMkLst>
        <pc:spChg chg="mod">
          <ac:chgData name="Bob Ward" userId="6da7c2dd-8e2e-469f-a216-c384312e2a2d" providerId="ADAL" clId="{54682222-3024-4109-A091-19645F786AC5}" dt="2021-10-21T15:39:02.457" v="10065" actId="20577"/>
          <ac:spMkLst>
            <pc:docMk/>
            <pc:sldMk cId="306946103" sldId="2076138567"/>
            <ac:spMk id="2" creationId="{360533BB-0359-4170-99F5-D095BCD20778}"/>
          </ac:spMkLst>
        </pc:spChg>
        <pc:spChg chg="del">
          <ac:chgData name="Bob Ward" userId="6da7c2dd-8e2e-469f-a216-c384312e2a2d" providerId="ADAL" clId="{54682222-3024-4109-A091-19645F786AC5}" dt="2021-10-21T15:39:22.589" v="10081" actId="478"/>
          <ac:spMkLst>
            <pc:docMk/>
            <pc:sldMk cId="306946103" sldId="2076138567"/>
            <ac:spMk id="3" creationId="{097D7CD2-6CE7-4AFC-B93A-57C3D80736BF}"/>
          </ac:spMkLst>
        </pc:spChg>
      </pc:sldChg>
      <pc:sldChg chg="modSp add del mod">
        <pc:chgData name="Bob Ward" userId="6da7c2dd-8e2e-469f-a216-c384312e2a2d" providerId="ADAL" clId="{54682222-3024-4109-A091-19645F786AC5}" dt="2021-10-21T15:37:20.824" v="10020" actId="47"/>
        <pc:sldMkLst>
          <pc:docMk/>
          <pc:sldMk cId="1223526555" sldId="2076138567"/>
        </pc:sldMkLst>
        <pc:spChg chg="mod">
          <ac:chgData name="Bob Ward" userId="6da7c2dd-8e2e-469f-a216-c384312e2a2d" providerId="ADAL" clId="{54682222-3024-4109-A091-19645F786AC5}" dt="2021-10-21T15:36:47.551" v="10019" actId="20577"/>
          <ac:spMkLst>
            <pc:docMk/>
            <pc:sldMk cId="1223526555" sldId="2076138567"/>
            <ac:spMk id="2" creationId="{360533BB-0359-4170-99F5-D095BCD20778}"/>
          </ac:spMkLst>
        </pc:spChg>
      </pc:sldChg>
      <pc:sldChg chg="delSp modSp add mod">
        <pc:chgData name="Bob Ward" userId="6da7c2dd-8e2e-469f-a216-c384312e2a2d" providerId="ADAL" clId="{54682222-3024-4109-A091-19645F786AC5}" dt="2021-10-21T15:39:24.297" v="10082" actId="478"/>
        <pc:sldMkLst>
          <pc:docMk/>
          <pc:sldMk cId="2901379615" sldId="2076138568"/>
        </pc:sldMkLst>
        <pc:spChg chg="mod">
          <ac:chgData name="Bob Ward" userId="6da7c2dd-8e2e-469f-a216-c384312e2a2d" providerId="ADAL" clId="{54682222-3024-4109-A091-19645F786AC5}" dt="2021-10-21T15:39:17.854" v="10080" actId="20577"/>
          <ac:spMkLst>
            <pc:docMk/>
            <pc:sldMk cId="2901379615" sldId="2076138568"/>
            <ac:spMk id="2" creationId="{360533BB-0359-4170-99F5-D095BCD20778}"/>
          </ac:spMkLst>
        </pc:spChg>
        <pc:spChg chg="del">
          <ac:chgData name="Bob Ward" userId="6da7c2dd-8e2e-469f-a216-c384312e2a2d" providerId="ADAL" clId="{54682222-3024-4109-A091-19645F786AC5}" dt="2021-10-21T15:39:24.297" v="10082" actId="478"/>
          <ac:spMkLst>
            <pc:docMk/>
            <pc:sldMk cId="2901379615" sldId="2076138568"/>
            <ac:spMk id="3" creationId="{097D7CD2-6CE7-4AFC-B93A-57C3D80736BF}"/>
          </ac:spMkLst>
        </pc:spChg>
      </pc:sldChg>
      <pc:sldChg chg="modSp add mod">
        <pc:chgData name="Bob Ward" userId="6da7c2dd-8e2e-469f-a216-c384312e2a2d" providerId="ADAL" clId="{54682222-3024-4109-A091-19645F786AC5}" dt="2021-10-21T15:39:37.006" v="10101" actId="20577"/>
        <pc:sldMkLst>
          <pc:docMk/>
          <pc:sldMk cId="3197377312" sldId="2076138569"/>
        </pc:sldMkLst>
        <pc:spChg chg="mod">
          <ac:chgData name="Bob Ward" userId="6da7c2dd-8e2e-469f-a216-c384312e2a2d" providerId="ADAL" clId="{54682222-3024-4109-A091-19645F786AC5}" dt="2021-10-21T15:39:37.006" v="10101" actId="20577"/>
          <ac:spMkLst>
            <pc:docMk/>
            <pc:sldMk cId="3197377312" sldId="2076138569"/>
            <ac:spMk id="2" creationId="{360533BB-0359-4170-99F5-D095BCD20778}"/>
          </ac:spMkLst>
        </pc:spChg>
      </pc:sldChg>
      <pc:sldChg chg="modSp add mod ord">
        <pc:chgData name="Bob Ward" userId="6da7c2dd-8e2e-469f-a216-c384312e2a2d" providerId="ADAL" clId="{54682222-3024-4109-A091-19645F786AC5}" dt="2021-10-21T15:41:03.958" v="10248" actId="20577"/>
        <pc:sldMkLst>
          <pc:docMk/>
          <pc:sldMk cId="2692729479" sldId="2076138570"/>
        </pc:sldMkLst>
        <pc:spChg chg="mod">
          <ac:chgData name="Bob Ward" userId="6da7c2dd-8e2e-469f-a216-c384312e2a2d" providerId="ADAL" clId="{54682222-3024-4109-A091-19645F786AC5}" dt="2021-10-21T15:41:03.958" v="10248" actId="20577"/>
          <ac:spMkLst>
            <pc:docMk/>
            <pc:sldMk cId="2692729479" sldId="2076138570"/>
            <ac:spMk id="2" creationId="{360533BB-0359-4170-99F5-D095BCD20778}"/>
          </ac:spMkLst>
        </pc:spChg>
      </pc:sldChg>
      <pc:sldChg chg="modSp add mod ord">
        <pc:chgData name="Bob Ward" userId="6da7c2dd-8e2e-469f-a216-c384312e2a2d" providerId="ADAL" clId="{54682222-3024-4109-A091-19645F786AC5}" dt="2021-10-21T15:41:15.344" v="10287" actId="20577"/>
        <pc:sldMkLst>
          <pc:docMk/>
          <pc:sldMk cId="300177876" sldId="2076138571"/>
        </pc:sldMkLst>
        <pc:spChg chg="mod">
          <ac:chgData name="Bob Ward" userId="6da7c2dd-8e2e-469f-a216-c384312e2a2d" providerId="ADAL" clId="{54682222-3024-4109-A091-19645F786AC5}" dt="2021-10-21T15:41:15.344" v="10287" actId="20577"/>
          <ac:spMkLst>
            <pc:docMk/>
            <pc:sldMk cId="300177876" sldId="2076138571"/>
            <ac:spMk id="4" creationId="{00000000-0000-0000-0000-000000000000}"/>
          </ac:spMkLst>
        </pc:spChg>
      </pc:sldChg>
      <pc:sldChg chg="modSp add mod">
        <pc:chgData name="Bob Ward" userId="6da7c2dd-8e2e-469f-a216-c384312e2a2d" providerId="ADAL" clId="{54682222-3024-4109-A091-19645F786AC5}" dt="2021-10-21T15:41:50.914" v="10314" actId="20577"/>
        <pc:sldMkLst>
          <pc:docMk/>
          <pc:sldMk cId="1606500440" sldId="2076138572"/>
        </pc:sldMkLst>
        <pc:spChg chg="mod">
          <ac:chgData name="Bob Ward" userId="6da7c2dd-8e2e-469f-a216-c384312e2a2d" providerId="ADAL" clId="{54682222-3024-4109-A091-19645F786AC5}" dt="2021-10-21T15:41:50.914" v="10314" actId="20577"/>
          <ac:spMkLst>
            <pc:docMk/>
            <pc:sldMk cId="1606500440" sldId="2076138572"/>
            <ac:spMk id="2" creationId="{360533BB-0359-4170-99F5-D095BCD20778}"/>
          </ac:spMkLst>
        </pc:spChg>
      </pc:sldChg>
      <pc:sldChg chg="addSp delSp modSp add mod ord">
        <pc:chgData name="Bob Ward" userId="6da7c2dd-8e2e-469f-a216-c384312e2a2d" providerId="ADAL" clId="{54682222-3024-4109-A091-19645F786AC5}" dt="2021-10-21T16:12:41.002" v="11377" actId="478"/>
        <pc:sldMkLst>
          <pc:docMk/>
          <pc:sldMk cId="1122303047" sldId="2076138573"/>
        </pc:sldMkLst>
        <pc:spChg chg="mod">
          <ac:chgData name="Bob Ward" userId="6da7c2dd-8e2e-469f-a216-c384312e2a2d" providerId="ADAL" clId="{54682222-3024-4109-A091-19645F786AC5}" dt="2021-10-21T16:02:43.087" v="10653" actId="20577"/>
          <ac:spMkLst>
            <pc:docMk/>
            <pc:sldMk cId="1122303047" sldId="2076138573"/>
            <ac:spMk id="2" creationId="{360533BB-0359-4170-99F5-D095BCD20778}"/>
          </ac:spMkLst>
        </pc:spChg>
        <pc:spChg chg="add del mod">
          <ac:chgData name="Bob Ward" userId="6da7c2dd-8e2e-469f-a216-c384312e2a2d" providerId="ADAL" clId="{54682222-3024-4109-A091-19645F786AC5}" dt="2021-10-21T16:12:41.002" v="11377" actId="478"/>
          <ac:spMkLst>
            <pc:docMk/>
            <pc:sldMk cId="1122303047" sldId="2076138573"/>
            <ac:spMk id="3" creationId="{1F43EB20-B482-450B-9D38-E8CD3FC4863C}"/>
          </ac:spMkLst>
        </pc:spChg>
      </pc:sldChg>
      <pc:sldChg chg="addSp modSp new del mod">
        <pc:chgData name="Bob Ward" userId="6da7c2dd-8e2e-469f-a216-c384312e2a2d" providerId="ADAL" clId="{54682222-3024-4109-A091-19645F786AC5}" dt="2021-10-21T16:11:45.361" v="11315" actId="47"/>
        <pc:sldMkLst>
          <pc:docMk/>
          <pc:sldMk cId="1645720132" sldId="2076138574"/>
        </pc:sldMkLst>
        <pc:spChg chg="mod">
          <ac:chgData name="Bob Ward" userId="6da7c2dd-8e2e-469f-a216-c384312e2a2d" providerId="ADAL" clId="{54682222-3024-4109-A091-19645F786AC5}" dt="2021-10-21T16:03:52.621" v="10758" actId="20577"/>
          <ac:spMkLst>
            <pc:docMk/>
            <pc:sldMk cId="1645720132" sldId="2076138574"/>
            <ac:spMk id="2" creationId="{98D7D3C1-0D27-467B-9582-B0D146AF36CD}"/>
          </ac:spMkLst>
        </pc:spChg>
        <pc:spChg chg="add mod">
          <ac:chgData name="Bob Ward" userId="6da7c2dd-8e2e-469f-a216-c384312e2a2d" providerId="ADAL" clId="{54682222-3024-4109-A091-19645F786AC5}" dt="2021-10-21T16:04:23.730" v="10887" actId="1076"/>
          <ac:spMkLst>
            <pc:docMk/>
            <pc:sldMk cId="1645720132" sldId="2076138574"/>
            <ac:spMk id="3" creationId="{03ACE666-EBCA-42DB-A679-729EA55E3639}"/>
          </ac:spMkLst>
        </pc:spChg>
      </pc:sldChg>
      <pc:sldChg chg="modSp add del mod ord">
        <pc:chgData name="Bob Ward" userId="6da7c2dd-8e2e-469f-a216-c384312e2a2d" providerId="ADAL" clId="{54682222-3024-4109-A091-19645F786AC5}" dt="2021-10-21T17:57:10.883" v="13950" actId="47"/>
        <pc:sldMkLst>
          <pc:docMk/>
          <pc:sldMk cId="3404690178" sldId="2076138574"/>
        </pc:sldMkLst>
        <pc:spChg chg="mod">
          <ac:chgData name="Bob Ward" userId="6da7c2dd-8e2e-469f-a216-c384312e2a2d" providerId="ADAL" clId="{54682222-3024-4109-A091-19645F786AC5}" dt="2021-10-21T16:13:00.105" v="11422" actId="20577"/>
          <ac:spMkLst>
            <pc:docMk/>
            <pc:sldMk cId="3404690178" sldId="2076138574"/>
            <ac:spMk id="2" creationId="{360533BB-0359-4170-99F5-D095BCD20778}"/>
          </ac:spMkLst>
        </pc:spChg>
      </pc:sldChg>
      <pc:sldChg chg="add ord">
        <pc:chgData name="Bob Ward" userId="6da7c2dd-8e2e-469f-a216-c384312e2a2d" providerId="ADAL" clId="{54682222-3024-4109-A091-19645F786AC5}" dt="2021-10-21T16:13:30.809" v="11425"/>
        <pc:sldMkLst>
          <pc:docMk/>
          <pc:sldMk cId="1470622752" sldId="2076138575"/>
        </pc:sldMkLst>
      </pc:sldChg>
      <pc:sldChg chg="new del">
        <pc:chgData name="Bob Ward" userId="6da7c2dd-8e2e-469f-a216-c384312e2a2d" providerId="ADAL" clId="{54682222-3024-4109-A091-19645F786AC5}" dt="2021-10-21T16:05:44.775" v="11023" actId="680"/>
        <pc:sldMkLst>
          <pc:docMk/>
          <pc:sldMk cId="1762709087" sldId="2076138575"/>
        </pc:sldMkLst>
      </pc:sldChg>
      <pc:sldChg chg="modSp add del mod ord">
        <pc:chgData name="Bob Ward" userId="6da7c2dd-8e2e-469f-a216-c384312e2a2d" providerId="ADAL" clId="{54682222-3024-4109-A091-19645F786AC5}" dt="2021-10-21T16:06:11.942" v="11109" actId="47"/>
        <pc:sldMkLst>
          <pc:docMk/>
          <pc:sldMk cId="3522455568" sldId="2076138575"/>
        </pc:sldMkLst>
        <pc:spChg chg="mod">
          <ac:chgData name="Bob Ward" userId="6da7c2dd-8e2e-469f-a216-c384312e2a2d" providerId="ADAL" clId="{54682222-3024-4109-A091-19645F786AC5}" dt="2021-10-21T16:06:08.507" v="11108" actId="20577"/>
          <ac:spMkLst>
            <pc:docMk/>
            <pc:sldMk cId="3522455568" sldId="2076138575"/>
            <ac:spMk id="2" creationId="{360533BB-0359-4170-99F5-D095BCD20778}"/>
          </ac:spMkLst>
        </pc:spChg>
      </pc:sldChg>
      <pc:sldChg chg="modSp add mod ord">
        <pc:chgData name="Bob Ward" userId="6da7c2dd-8e2e-469f-a216-c384312e2a2d" providerId="ADAL" clId="{54682222-3024-4109-A091-19645F786AC5}" dt="2021-10-21T16:14:39.061" v="11450" actId="20577"/>
        <pc:sldMkLst>
          <pc:docMk/>
          <pc:sldMk cId="1871972724" sldId="2076138576"/>
        </pc:sldMkLst>
        <pc:spChg chg="mod">
          <ac:chgData name="Bob Ward" userId="6da7c2dd-8e2e-469f-a216-c384312e2a2d" providerId="ADAL" clId="{54682222-3024-4109-A091-19645F786AC5}" dt="2021-10-21T16:14:39.061" v="11450" actId="20577"/>
          <ac:spMkLst>
            <pc:docMk/>
            <pc:sldMk cId="1871972724" sldId="2076138576"/>
            <ac:spMk id="2" creationId="{360533BB-0359-4170-99F5-D095BCD20778}"/>
          </ac:spMkLst>
        </pc:spChg>
      </pc:sldChg>
      <pc:sldChg chg="modSp add del mod ord">
        <pc:chgData name="Bob Ward" userId="6da7c2dd-8e2e-469f-a216-c384312e2a2d" providerId="ADAL" clId="{54682222-3024-4109-A091-19645F786AC5}" dt="2021-10-21T16:16:12.513" v="11546" actId="2696"/>
        <pc:sldMkLst>
          <pc:docMk/>
          <pc:sldMk cId="2959897925" sldId="2076138577"/>
        </pc:sldMkLst>
        <pc:spChg chg="mod">
          <ac:chgData name="Bob Ward" userId="6da7c2dd-8e2e-469f-a216-c384312e2a2d" providerId="ADAL" clId="{54682222-3024-4109-A091-19645F786AC5}" dt="2021-10-21T16:15:02.200" v="11470" actId="20577"/>
          <ac:spMkLst>
            <pc:docMk/>
            <pc:sldMk cId="2959897925" sldId="2076138577"/>
            <ac:spMk id="2" creationId="{360533BB-0359-4170-99F5-D095BCD20778}"/>
          </ac:spMkLst>
        </pc:spChg>
      </pc:sldChg>
      <pc:sldChg chg="modSp add mod ord">
        <pc:chgData name="Bob Ward" userId="6da7c2dd-8e2e-469f-a216-c384312e2a2d" providerId="ADAL" clId="{54682222-3024-4109-A091-19645F786AC5}" dt="2021-10-21T16:16:32.659" v="11587" actId="20577"/>
        <pc:sldMkLst>
          <pc:docMk/>
          <pc:sldMk cId="4190323317" sldId="2076138577"/>
        </pc:sldMkLst>
        <pc:spChg chg="mod">
          <ac:chgData name="Bob Ward" userId="6da7c2dd-8e2e-469f-a216-c384312e2a2d" providerId="ADAL" clId="{54682222-3024-4109-A091-19645F786AC5}" dt="2021-10-21T16:16:32.659" v="11587" actId="20577"/>
          <ac:spMkLst>
            <pc:docMk/>
            <pc:sldMk cId="4190323317" sldId="2076138577"/>
            <ac:spMk id="2" creationId="{360533BB-0359-4170-99F5-D095BCD20778}"/>
          </ac:spMkLst>
        </pc:spChg>
      </pc:sldChg>
      <pc:sldChg chg="modSp add mod ord modNotesTx">
        <pc:chgData name="Bob Ward" userId="6da7c2dd-8e2e-469f-a216-c384312e2a2d" providerId="ADAL" clId="{54682222-3024-4109-A091-19645F786AC5}" dt="2021-10-21T17:14:08.750" v="11905" actId="6549"/>
        <pc:sldMkLst>
          <pc:docMk/>
          <pc:sldMk cId="4089818542" sldId="2076138578"/>
        </pc:sldMkLst>
        <pc:spChg chg="mod">
          <ac:chgData name="Bob Ward" userId="6da7c2dd-8e2e-469f-a216-c384312e2a2d" providerId="ADAL" clId="{54682222-3024-4109-A091-19645F786AC5}" dt="2021-10-21T17:14:05.772" v="11904" actId="20577"/>
          <ac:spMkLst>
            <pc:docMk/>
            <pc:sldMk cId="4089818542" sldId="2076138578"/>
            <ac:spMk id="2" creationId="{E7A43639-DE7C-4921-961B-F41105624850}"/>
          </ac:spMkLst>
        </pc:spChg>
      </pc:sldChg>
      <pc:sldChg chg="modSp add mod ord">
        <pc:chgData name="Bob Ward" userId="6da7c2dd-8e2e-469f-a216-c384312e2a2d" providerId="ADAL" clId="{54682222-3024-4109-A091-19645F786AC5}" dt="2021-10-21T17:04:35.094" v="11860" actId="20577"/>
        <pc:sldMkLst>
          <pc:docMk/>
          <pc:sldMk cId="3744844388" sldId="2076138579"/>
        </pc:sldMkLst>
        <pc:spChg chg="mod">
          <ac:chgData name="Bob Ward" userId="6da7c2dd-8e2e-469f-a216-c384312e2a2d" providerId="ADAL" clId="{54682222-3024-4109-A091-19645F786AC5}" dt="2021-10-21T17:04:35.094" v="11860" actId="20577"/>
          <ac:spMkLst>
            <pc:docMk/>
            <pc:sldMk cId="3744844388" sldId="2076138579"/>
            <ac:spMk id="2" creationId="{360533BB-0359-4170-99F5-D095BCD20778}"/>
          </ac:spMkLst>
        </pc:spChg>
      </pc:sldChg>
      <pc:sldChg chg="addSp delSp modSp add mod ord">
        <pc:chgData name="Bob Ward" userId="6da7c2dd-8e2e-469f-a216-c384312e2a2d" providerId="ADAL" clId="{54682222-3024-4109-A091-19645F786AC5}" dt="2021-10-21T17:15:50.479" v="12121" actId="1076"/>
        <pc:sldMkLst>
          <pc:docMk/>
          <pc:sldMk cId="256418740" sldId="2076138580"/>
        </pc:sldMkLst>
        <pc:spChg chg="mod">
          <ac:chgData name="Bob Ward" userId="6da7c2dd-8e2e-469f-a216-c384312e2a2d" providerId="ADAL" clId="{54682222-3024-4109-A091-19645F786AC5}" dt="2021-10-21T17:15:02.140" v="11978" actId="20577"/>
          <ac:spMkLst>
            <pc:docMk/>
            <pc:sldMk cId="256418740" sldId="2076138580"/>
            <ac:spMk id="2" creationId="{360533BB-0359-4170-99F5-D095BCD20778}"/>
          </ac:spMkLst>
        </pc:spChg>
        <pc:spChg chg="add del mod">
          <ac:chgData name="Bob Ward" userId="6da7c2dd-8e2e-469f-a216-c384312e2a2d" providerId="ADAL" clId="{54682222-3024-4109-A091-19645F786AC5}" dt="2021-10-21T17:15:11.356" v="11987" actId="767"/>
          <ac:spMkLst>
            <pc:docMk/>
            <pc:sldMk cId="256418740" sldId="2076138580"/>
            <ac:spMk id="3" creationId="{F4E51132-7E53-4440-BCF6-7E57EDFF6A26}"/>
          </ac:spMkLst>
        </pc:spChg>
        <pc:spChg chg="add mod">
          <ac:chgData name="Bob Ward" userId="6da7c2dd-8e2e-469f-a216-c384312e2a2d" providerId="ADAL" clId="{54682222-3024-4109-A091-19645F786AC5}" dt="2021-10-21T17:15:50.479" v="12121" actId="1076"/>
          <ac:spMkLst>
            <pc:docMk/>
            <pc:sldMk cId="256418740" sldId="2076138580"/>
            <ac:spMk id="4" creationId="{DCBF0635-9EC5-46CC-BEBA-6E90F18B578C}"/>
          </ac:spMkLst>
        </pc:spChg>
      </pc:sldChg>
      <pc:sldChg chg="modSp add mod ord">
        <pc:chgData name="Bob Ward" userId="6da7c2dd-8e2e-469f-a216-c384312e2a2d" providerId="ADAL" clId="{54682222-3024-4109-A091-19645F786AC5}" dt="2021-10-21T17:23:38.940" v="12687" actId="20577"/>
        <pc:sldMkLst>
          <pc:docMk/>
          <pc:sldMk cId="185727071" sldId="2076138581"/>
        </pc:sldMkLst>
        <pc:spChg chg="mod">
          <ac:chgData name="Bob Ward" userId="6da7c2dd-8e2e-469f-a216-c384312e2a2d" providerId="ADAL" clId="{54682222-3024-4109-A091-19645F786AC5}" dt="2021-10-21T17:17:11.850" v="12150" actId="20577"/>
          <ac:spMkLst>
            <pc:docMk/>
            <pc:sldMk cId="185727071" sldId="2076138581"/>
            <ac:spMk id="2" creationId="{360533BB-0359-4170-99F5-D095BCD20778}"/>
          </ac:spMkLst>
        </pc:spChg>
        <pc:spChg chg="mod">
          <ac:chgData name="Bob Ward" userId="6da7c2dd-8e2e-469f-a216-c384312e2a2d" providerId="ADAL" clId="{54682222-3024-4109-A091-19645F786AC5}" dt="2021-10-21T17:23:38.940" v="12687" actId="20577"/>
          <ac:spMkLst>
            <pc:docMk/>
            <pc:sldMk cId="185727071" sldId="2076138581"/>
            <ac:spMk id="4" creationId="{DCBF0635-9EC5-46CC-BEBA-6E90F18B578C}"/>
          </ac:spMkLst>
        </pc:spChg>
      </pc:sldChg>
      <pc:sldChg chg="modSp add mod ord">
        <pc:chgData name="Bob Ward" userId="6da7c2dd-8e2e-469f-a216-c384312e2a2d" providerId="ADAL" clId="{54682222-3024-4109-A091-19645F786AC5}" dt="2021-10-21T18:55:25.751" v="14263" actId="20577"/>
        <pc:sldMkLst>
          <pc:docMk/>
          <pc:sldMk cId="885487663" sldId="2076138582"/>
        </pc:sldMkLst>
        <pc:spChg chg="mod">
          <ac:chgData name="Bob Ward" userId="6da7c2dd-8e2e-469f-a216-c384312e2a2d" providerId="ADAL" clId="{54682222-3024-4109-A091-19645F786AC5}" dt="2021-10-21T17:18:02.501" v="12245" actId="20577"/>
          <ac:spMkLst>
            <pc:docMk/>
            <pc:sldMk cId="885487663" sldId="2076138582"/>
            <ac:spMk id="2" creationId="{360533BB-0359-4170-99F5-D095BCD20778}"/>
          </ac:spMkLst>
        </pc:spChg>
        <pc:spChg chg="mod">
          <ac:chgData name="Bob Ward" userId="6da7c2dd-8e2e-469f-a216-c384312e2a2d" providerId="ADAL" clId="{54682222-3024-4109-A091-19645F786AC5}" dt="2021-10-21T18:55:25.751" v="14263" actId="20577"/>
          <ac:spMkLst>
            <pc:docMk/>
            <pc:sldMk cId="885487663" sldId="2076138582"/>
            <ac:spMk id="4" creationId="{DCBF0635-9EC5-46CC-BEBA-6E90F18B578C}"/>
          </ac:spMkLst>
        </pc:spChg>
      </pc:sldChg>
      <pc:sldChg chg="modSp add mod ord">
        <pc:chgData name="Bob Ward" userId="6da7c2dd-8e2e-469f-a216-c384312e2a2d" providerId="ADAL" clId="{54682222-3024-4109-A091-19645F786AC5}" dt="2021-10-21T17:20:50.219" v="12523" actId="20577"/>
        <pc:sldMkLst>
          <pc:docMk/>
          <pc:sldMk cId="241673411" sldId="2076138583"/>
        </pc:sldMkLst>
        <pc:spChg chg="mod">
          <ac:chgData name="Bob Ward" userId="6da7c2dd-8e2e-469f-a216-c384312e2a2d" providerId="ADAL" clId="{54682222-3024-4109-A091-19645F786AC5}" dt="2021-10-21T17:20:09.305" v="12327" actId="20577"/>
          <ac:spMkLst>
            <pc:docMk/>
            <pc:sldMk cId="241673411" sldId="2076138583"/>
            <ac:spMk id="2" creationId="{360533BB-0359-4170-99F5-D095BCD20778}"/>
          </ac:spMkLst>
        </pc:spChg>
        <pc:spChg chg="mod">
          <ac:chgData name="Bob Ward" userId="6da7c2dd-8e2e-469f-a216-c384312e2a2d" providerId="ADAL" clId="{54682222-3024-4109-A091-19645F786AC5}" dt="2021-10-21T17:20:50.219" v="12523" actId="20577"/>
          <ac:spMkLst>
            <pc:docMk/>
            <pc:sldMk cId="241673411" sldId="2076138583"/>
            <ac:spMk id="4" creationId="{DCBF0635-9EC5-46CC-BEBA-6E90F18B578C}"/>
          </ac:spMkLst>
        </pc:spChg>
      </pc:sldChg>
      <pc:sldChg chg="modSp add mod ord">
        <pc:chgData name="Bob Ward" userId="6da7c2dd-8e2e-469f-a216-c384312e2a2d" providerId="ADAL" clId="{54682222-3024-4109-A091-19645F786AC5}" dt="2021-10-21T17:43:14.123" v="13688" actId="1076"/>
        <pc:sldMkLst>
          <pc:docMk/>
          <pc:sldMk cId="153428108" sldId="2076138584"/>
        </pc:sldMkLst>
        <pc:spChg chg="mod">
          <ac:chgData name="Bob Ward" userId="6da7c2dd-8e2e-469f-a216-c384312e2a2d" providerId="ADAL" clId="{54682222-3024-4109-A091-19645F786AC5}" dt="2021-10-21T17:21:25.628" v="12560" actId="20577"/>
          <ac:spMkLst>
            <pc:docMk/>
            <pc:sldMk cId="153428108" sldId="2076138584"/>
            <ac:spMk id="2" creationId="{360533BB-0359-4170-99F5-D095BCD20778}"/>
          </ac:spMkLst>
        </pc:spChg>
        <pc:spChg chg="mod">
          <ac:chgData name="Bob Ward" userId="6da7c2dd-8e2e-469f-a216-c384312e2a2d" providerId="ADAL" clId="{54682222-3024-4109-A091-19645F786AC5}" dt="2021-10-21T17:43:14.123" v="13688" actId="1076"/>
          <ac:spMkLst>
            <pc:docMk/>
            <pc:sldMk cId="153428108" sldId="2076138584"/>
            <ac:spMk id="4" creationId="{DCBF0635-9EC5-46CC-BEBA-6E90F18B578C}"/>
          </ac:spMkLst>
        </pc:spChg>
      </pc:sldChg>
      <pc:sldChg chg="modSp add mod ord">
        <pc:chgData name="Bob Ward" userId="6da7c2dd-8e2e-469f-a216-c384312e2a2d" providerId="ADAL" clId="{54682222-3024-4109-A091-19645F786AC5}" dt="2021-10-21T17:41:25.299" v="13637" actId="20577"/>
        <pc:sldMkLst>
          <pc:docMk/>
          <pc:sldMk cId="2489333325" sldId="2076138585"/>
        </pc:sldMkLst>
        <pc:spChg chg="mod">
          <ac:chgData name="Bob Ward" userId="6da7c2dd-8e2e-469f-a216-c384312e2a2d" providerId="ADAL" clId="{54682222-3024-4109-A091-19645F786AC5}" dt="2021-10-21T17:41:25.299" v="13637" actId="20577"/>
          <ac:spMkLst>
            <pc:docMk/>
            <pc:sldMk cId="2489333325" sldId="2076138585"/>
            <ac:spMk id="2" creationId="{360533BB-0359-4170-99F5-D095BCD20778}"/>
          </ac:spMkLst>
        </pc:spChg>
        <pc:spChg chg="mod">
          <ac:chgData name="Bob Ward" userId="6da7c2dd-8e2e-469f-a216-c384312e2a2d" providerId="ADAL" clId="{54682222-3024-4109-A091-19645F786AC5}" dt="2021-10-21T17:22:42.637" v="12622" actId="20577"/>
          <ac:spMkLst>
            <pc:docMk/>
            <pc:sldMk cId="2489333325" sldId="2076138585"/>
            <ac:spMk id="4" creationId="{DCBF0635-9EC5-46CC-BEBA-6E90F18B578C}"/>
          </ac:spMkLst>
        </pc:spChg>
      </pc:sldChg>
      <pc:sldChg chg="add ord">
        <pc:chgData name="Bob Ward" userId="6da7c2dd-8e2e-469f-a216-c384312e2a2d" providerId="ADAL" clId="{54682222-3024-4109-A091-19645F786AC5}" dt="2021-10-21T17:22:54.905" v="12625"/>
        <pc:sldMkLst>
          <pc:docMk/>
          <pc:sldMk cId="1004261070" sldId="2076138586"/>
        </pc:sldMkLst>
      </pc:sldChg>
      <pc:sldChg chg="modSp add mod ord">
        <pc:chgData name="Bob Ward" userId="6da7c2dd-8e2e-469f-a216-c384312e2a2d" providerId="ADAL" clId="{54682222-3024-4109-A091-19645F786AC5}" dt="2021-10-21T17:54:21.409" v="13838" actId="20577"/>
        <pc:sldMkLst>
          <pc:docMk/>
          <pc:sldMk cId="4282078827" sldId="2076138587"/>
        </pc:sldMkLst>
        <pc:spChg chg="mod">
          <ac:chgData name="Bob Ward" userId="6da7c2dd-8e2e-469f-a216-c384312e2a2d" providerId="ADAL" clId="{54682222-3024-4109-A091-19645F786AC5}" dt="2021-10-21T17:54:21.409" v="13838" actId="20577"/>
          <ac:spMkLst>
            <pc:docMk/>
            <pc:sldMk cId="4282078827" sldId="2076138587"/>
            <ac:spMk id="2" creationId="{E7A43639-DE7C-4921-961B-F41105624850}"/>
          </ac:spMkLst>
        </pc:spChg>
      </pc:sldChg>
      <pc:sldChg chg="add del ord">
        <pc:chgData name="Bob Ward" userId="6da7c2dd-8e2e-469f-a216-c384312e2a2d" providerId="ADAL" clId="{54682222-3024-4109-A091-19645F786AC5}" dt="2021-10-21T17:49:05.479" v="13720" actId="47"/>
        <pc:sldMkLst>
          <pc:docMk/>
          <pc:sldMk cId="1287613336" sldId="2076138588"/>
        </pc:sldMkLst>
      </pc:sldChg>
      <pc:sldChg chg="modSp add mod ord">
        <pc:chgData name="Bob Ward" userId="6da7c2dd-8e2e-469f-a216-c384312e2a2d" providerId="ADAL" clId="{54682222-3024-4109-A091-19645F786AC5}" dt="2021-10-21T17:32:47.286" v="12927" actId="20577"/>
        <pc:sldMkLst>
          <pc:docMk/>
          <pc:sldMk cId="3440062566" sldId="2076138589"/>
        </pc:sldMkLst>
        <pc:spChg chg="mod">
          <ac:chgData name="Bob Ward" userId="6da7c2dd-8e2e-469f-a216-c384312e2a2d" providerId="ADAL" clId="{54682222-3024-4109-A091-19645F786AC5}" dt="2021-10-21T17:32:30.483" v="12830" actId="20577"/>
          <ac:spMkLst>
            <pc:docMk/>
            <pc:sldMk cId="3440062566" sldId="2076138589"/>
            <ac:spMk id="2" creationId="{360533BB-0359-4170-99F5-D095BCD20778}"/>
          </ac:spMkLst>
        </pc:spChg>
        <pc:spChg chg="mod">
          <ac:chgData name="Bob Ward" userId="6da7c2dd-8e2e-469f-a216-c384312e2a2d" providerId="ADAL" clId="{54682222-3024-4109-A091-19645F786AC5}" dt="2021-10-21T17:32:47.286" v="12927" actId="20577"/>
          <ac:spMkLst>
            <pc:docMk/>
            <pc:sldMk cId="3440062566" sldId="2076138589"/>
            <ac:spMk id="4" creationId="{DCBF0635-9EC5-46CC-BEBA-6E90F18B578C}"/>
          </ac:spMkLst>
        </pc:spChg>
      </pc:sldChg>
      <pc:sldChg chg="modSp add mod ord">
        <pc:chgData name="Bob Ward" userId="6da7c2dd-8e2e-469f-a216-c384312e2a2d" providerId="ADAL" clId="{54682222-3024-4109-A091-19645F786AC5}" dt="2021-10-21T17:33:38.393" v="13160" actId="20577"/>
        <pc:sldMkLst>
          <pc:docMk/>
          <pc:sldMk cId="2852092992" sldId="2076138590"/>
        </pc:sldMkLst>
        <pc:spChg chg="mod">
          <ac:chgData name="Bob Ward" userId="6da7c2dd-8e2e-469f-a216-c384312e2a2d" providerId="ADAL" clId="{54682222-3024-4109-A091-19645F786AC5}" dt="2021-10-21T17:33:02.028" v="12986" actId="20577"/>
          <ac:spMkLst>
            <pc:docMk/>
            <pc:sldMk cId="2852092992" sldId="2076138590"/>
            <ac:spMk id="2" creationId="{360533BB-0359-4170-99F5-D095BCD20778}"/>
          </ac:spMkLst>
        </pc:spChg>
        <pc:spChg chg="mod">
          <ac:chgData name="Bob Ward" userId="6da7c2dd-8e2e-469f-a216-c384312e2a2d" providerId="ADAL" clId="{54682222-3024-4109-A091-19645F786AC5}" dt="2021-10-21T17:33:38.393" v="13160" actId="20577"/>
          <ac:spMkLst>
            <pc:docMk/>
            <pc:sldMk cId="2852092992" sldId="2076138590"/>
            <ac:spMk id="4" creationId="{DCBF0635-9EC5-46CC-BEBA-6E90F18B578C}"/>
          </ac:spMkLst>
        </pc:spChg>
      </pc:sldChg>
      <pc:sldChg chg="add del ord">
        <pc:chgData name="Bob Ward" userId="6da7c2dd-8e2e-469f-a216-c384312e2a2d" providerId="ADAL" clId="{54682222-3024-4109-A091-19645F786AC5}" dt="2021-10-21T17:48:59.677" v="13719" actId="47"/>
        <pc:sldMkLst>
          <pc:docMk/>
          <pc:sldMk cId="458077864" sldId="2076138591"/>
        </pc:sldMkLst>
      </pc:sldChg>
      <pc:sldChg chg="modSp add mod ord">
        <pc:chgData name="Bob Ward" userId="6da7c2dd-8e2e-469f-a216-c384312e2a2d" providerId="ADAL" clId="{54682222-3024-4109-A091-19645F786AC5}" dt="2021-10-21T17:34:33.075" v="13310" actId="20577"/>
        <pc:sldMkLst>
          <pc:docMk/>
          <pc:sldMk cId="2504570722" sldId="2076138592"/>
        </pc:sldMkLst>
        <pc:spChg chg="mod">
          <ac:chgData name="Bob Ward" userId="6da7c2dd-8e2e-469f-a216-c384312e2a2d" providerId="ADAL" clId="{54682222-3024-4109-A091-19645F786AC5}" dt="2021-10-21T17:34:17.379" v="13215" actId="20577"/>
          <ac:spMkLst>
            <pc:docMk/>
            <pc:sldMk cId="2504570722" sldId="2076138592"/>
            <ac:spMk id="2" creationId="{360533BB-0359-4170-99F5-D095BCD20778}"/>
          </ac:spMkLst>
        </pc:spChg>
        <pc:spChg chg="mod">
          <ac:chgData name="Bob Ward" userId="6da7c2dd-8e2e-469f-a216-c384312e2a2d" providerId="ADAL" clId="{54682222-3024-4109-A091-19645F786AC5}" dt="2021-10-21T17:34:33.075" v="13310" actId="20577"/>
          <ac:spMkLst>
            <pc:docMk/>
            <pc:sldMk cId="2504570722" sldId="2076138592"/>
            <ac:spMk id="4" creationId="{DCBF0635-9EC5-46CC-BEBA-6E90F18B578C}"/>
          </ac:spMkLst>
        </pc:spChg>
      </pc:sldChg>
      <pc:sldChg chg="modSp add mod ord">
        <pc:chgData name="Bob Ward" userId="6da7c2dd-8e2e-469f-a216-c384312e2a2d" providerId="ADAL" clId="{54682222-3024-4109-A091-19645F786AC5}" dt="2021-10-21T17:39:01.970" v="13358" actId="20577"/>
        <pc:sldMkLst>
          <pc:docMk/>
          <pc:sldMk cId="2414158879" sldId="2076138593"/>
        </pc:sldMkLst>
        <pc:spChg chg="mod">
          <ac:chgData name="Bob Ward" userId="6da7c2dd-8e2e-469f-a216-c384312e2a2d" providerId="ADAL" clId="{54682222-3024-4109-A091-19645F786AC5}" dt="2021-10-21T17:39:01.970" v="13358" actId="20577"/>
          <ac:spMkLst>
            <pc:docMk/>
            <pc:sldMk cId="2414158879" sldId="2076138593"/>
            <ac:spMk id="4" creationId="{00000000-0000-0000-0000-000000000000}"/>
          </ac:spMkLst>
        </pc:spChg>
      </pc:sldChg>
      <pc:sldChg chg="modSp add mod ord">
        <pc:chgData name="Bob Ward" userId="6da7c2dd-8e2e-469f-a216-c384312e2a2d" providerId="ADAL" clId="{54682222-3024-4109-A091-19645F786AC5}" dt="2021-10-21T17:39:33.724" v="13413" actId="20577"/>
        <pc:sldMkLst>
          <pc:docMk/>
          <pc:sldMk cId="3994404143" sldId="2076138594"/>
        </pc:sldMkLst>
        <pc:spChg chg="mod">
          <ac:chgData name="Bob Ward" userId="6da7c2dd-8e2e-469f-a216-c384312e2a2d" providerId="ADAL" clId="{54682222-3024-4109-A091-19645F786AC5}" dt="2021-10-21T17:39:33.724" v="13413" actId="20577"/>
          <ac:spMkLst>
            <pc:docMk/>
            <pc:sldMk cId="3994404143" sldId="2076138594"/>
            <ac:spMk id="4" creationId="{00000000-0000-0000-0000-000000000000}"/>
          </ac:spMkLst>
        </pc:spChg>
      </pc:sldChg>
      <pc:sldChg chg="modSp add mod ord">
        <pc:chgData name="Bob Ward" userId="6da7c2dd-8e2e-469f-a216-c384312e2a2d" providerId="ADAL" clId="{54682222-3024-4109-A091-19645F786AC5}" dt="2021-10-21T17:40:06.053" v="13496" actId="20577"/>
        <pc:sldMkLst>
          <pc:docMk/>
          <pc:sldMk cId="184430563" sldId="2076138595"/>
        </pc:sldMkLst>
        <pc:spChg chg="mod">
          <ac:chgData name="Bob Ward" userId="6da7c2dd-8e2e-469f-a216-c384312e2a2d" providerId="ADAL" clId="{54682222-3024-4109-A091-19645F786AC5}" dt="2021-10-21T17:40:06.053" v="13496" actId="20577"/>
          <ac:spMkLst>
            <pc:docMk/>
            <pc:sldMk cId="184430563" sldId="2076138595"/>
            <ac:spMk id="4" creationId="{00000000-0000-0000-0000-000000000000}"/>
          </ac:spMkLst>
        </pc:spChg>
      </pc:sldChg>
      <pc:sldChg chg="modSp add mod ord">
        <pc:chgData name="Bob Ward" userId="6da7c2dd-8e2e-469f-a216-c384312e2a2d" providerId="ADAL" clId="{54682222-3024-4109-A091-19645F786AC5}" dt="2021-10-21T17:40:55.386" v="13554" actId="20577"/>
        <pc:sldMkLst>
          <pc:docMk/>
          <pc:sldMk cId="2708984625" sldId="2076138596"/>
        </pc:sldMkLst>
        <pc:spChg chg="mod">
          <ac:chgData name="Bob Ward" userId="6da7c2dd-8e2e-469f-a216-c384312e2a2d" providerId="ADAL" clId="{54682222-3024-4109-A091-19645F786AC5}" dt="2021-10-21T17:40:55.386" v="13554" actId="20577"/>
          <ac:spMkLst>
            <pc:docMk/>
            <pc:sldMk cId="2708984625" sldId="2076138596"/>
            <ac:spMk id="4" creationId="{00000000-0000-0000-0000-000000000000}"/>
          </ac:spMkLst>
        </pc:spChg>
      </pc:sldChg>
      <pc:sldChg chg="modSp add mod ord">
        <pc:chgData name="Bob Ward" userId="6da7c2dd-8e2e-469f-a216-c384312e2a2d" providerId="ADAL" clId="{54682222-3024-4109-A091-19645F786AC5}" dt="2021-10-21T17:41:14.873" v="13619" actId="20577"/>
        <pc:sldMkLst>
          <pc:docMk/>
          <pc:sldMk cId="1208285492" sldId="2076138597"/>
        </pc:sldMkLst>
        <pc:spChg chg="mod">
          <ac:chgData name="Bob Ward" userId="6da7c2dd-8e2e-469f-a216-c384312e2a2d" providerId="ADAL" clId="{54682222-3024-4109-A091-19645F786AC5}" dt="2021-10-21T17:41:14.873" v="13619" actId="20577"/>
          <ac:spMkLst>
            <pc:docMk/>
            <pc:sldMk cId="1208285492" sldId="2076138597"/>
            <ac:spMk id="4" creationId="{00000000-0000-0000-0000-000000000000}"/>
          </ac:spMkLst>
        </pc:spChg>
      </pc:sldChg>
      <pc:sldChg chg="modSp add mod ord">
        <pc:chgData name="Bob Ward" userId="6da7c2dd-8e2e-469f-a216-c384312e2a2d" providerId="ADAL" clId="{54682222-3024-4109-A091-19645F786AC5}" dt="2021-10-21T17:43:27.123" v="13707" actId="20577"/>
        <pc:sldMkLst>
          <pc:docMk/>
          <pc:sldMk cId="1702478409" sldId="2076138598"/>
        </pc:sldMkLst>
        <pc:spChg chg="mod">
          <ac:chgData name="Bob Ward" userId="6da7c2dd-8e2e-469f-a216-c384312e2a2d" providerId="ADAL" clId="{54682222-3024-4109-A091-19645F786AC5}" dt="2021-10-21T17:43:27.123" v="13707" actId="20577"/>
          <ac:spMkLst>
            <pc:docMk/>
            <pc:sldMk cId="1702478409" sldId="2076138598"/>
            <ac:spMk id="4" creationId="{00000000-0000-0000-0000-000000000000}"/>
          </ac:spMkLst>
        </pc:spChg>
      </pc:sldChg>
      <pc:sldChg chg="add del ord">
        <pc:chgData name="Bob Ward" userId="6da7c2dd-8e2e-469f-a216-c384312e2a2d" providerId="ADAL" clId="{54682222-3024-4109-A091-19645F786AC5}" dt="2021-10-21T17:43:17.093" v="13689" actId="47"/>
        <pc:sldMkLst>
          <pc:docMk/>
          <pc:sldMk cId="3180556952" sldId="2076138598"/>
        </pc:sldMkLst>
      </pc:sldChg>
      <pc:sldChg chg="modSp add mod ord">
        <pc:chgData name="Bob Ward" userId="6da7c2dd-8e2e-469f-a216-c384312e2a2d" providerId="ADAL" clId="{54682222-3024-4109-A091-19645F786AC5}" dt="2021-10-21T17:49:44.344" v="13748" actId="20577"/>
        <pc:sldMkLst>
          <pc:docMk/>
          <pc:sldMk cId="1773974047" sldId="2076138599"/>
        </pc:sldMkLst>
        <pc:spChg chg="mod">
          <ac:chgData name="Bob Ward" userId="6da7c2dd-8e2e-469f-a216-c384312e2a2d" providerId="ADAL" clId="{54682222-3024-4109-A091-19645F786AC5}" dt="2021-10-21T17:49:44.344" v="13748" actId="20577"/>
          <ac:spMkLst>
            <pc:docMk/>
            <pc:sldMk cId="1773974047" sldId="2076138599"/>
            <ac:spMk id="3" creationId="{097D7CD2-6CE7-4AFC-B93A-57C3D80736BF}"/>
          </ac:spMkLst>
        </pc:spChg>
      </pc:sldChg>
      <pc:sldChg chg="modSp add mod ord">
        <pc:chgData name="Bob Ward" userId="6da7c2dd-8e2e-469f-a216-c384312e2a2d" providerId="ADAL" clId="{54682222-3024-4109-A091-19645F786AC5}" dt="2021-10-21T17:53:31.825" v="13768" actId="20577"/>
        <pc:sldMkLst>
          <pc:docMk/>
          <pc:sldMk cId="324124258" sldId="2076138600"/>
        </pc:sldMkLst>
        <pc:spChg chg="mod">
          <ac:chgData name="Bob Ward" userId="6da7c2dd-8e2e-469f-a216-c384312e2a2d" providerId="ADAL" clId="{54682222-3024-4109-A091-19645F786AC5}" dt="2021-10-21T17:53:31.825" v="13768" actId="20577"/>
          <ac:spMkLst>
            <pc:docMk/>
            <pc:sldMk cId="324124258" sldId="2076138600"/>
            <ac:spMk id="2" creationId="{360533BB-0359-4170-99F5-D095BCD20778}"/>
          </ac:spMkLst>
        </pc:spChg>
      </pc:sldChg>
      <pc:sldChg chg="modSp add mod">
        <pc:chgData name="Bob Ward" userId="6da7c2dd-8e2e-469f-a216-c384312e2a2d" providerId="ADAL" clId="{54682222-3024-4109-A091-19645F786AC5}" dt="2021-10-21T17:56:10.573" v="13946" actId="20577"/>
        <pc:sldMkLst>
          <pc:docMk/>
          <pc:sldMk cId="1926904406" sldId="2076138601"/>
        </pc:sldMkLst>
        <pc:spChg chg="mod">
          <ac:chgData name="Bob Ward" userId="6da7c2dd-8e2e-469f-a216-c384312e2a2d" providerId="ADAL" clId="{54682222-3024-4109-A091-19645F786AC5}" dt="2021-10-21T17:56:10.573" v="13946" actId="20577"/>
          <ac:spMkLst>
            <pc:docMk/>
            <pc:sldMk cId="1926904406" sldId="2076138601"/>
            <ac:spMk id="2" creationId="{360533BB-0359-4170-99F5-D095BCD20778}"/>
          </ac:spMkLst>
        </pc:spChg>
      </pc:sldChg>
      <pc:sldChg chg="add">
        <pc:chgData name="Bob Ward" userId="6da7c2dd-8e2e-469f-a216-c384312e2a2d" providerId="ADAL" clId="{54682222-3024-4109-A091-19645F786AC5}" dt="2021-10-21T17:56:58.055" v="13947" actId="2890"/>
        <pc:sldMkLst>
          <pc:docMk/>
          <pc:sldMk cId="1422930101" sldId="2076138602"/>
        </pc:sldMkLst>
      </pc:sldChg>
      <pc:sldChg chg="modSp add mod ord modNotesTx">
        <pc:chgData name="Bob Ward" userId="6da7c2dd-8e2e-469f-a216-c384312e2a2d" providerId="ADAL" clId="{54682222-3024-4109-A091-19645F786AC5}" dt="2021-10-21T18:46:41.790" v="14133" actId="20577"/>
        <pc:sldMkLst>
          <pc:docMk/>
          <pc:sldMk cId="1486640740" sldId="2076138603"/>
        </pc:sldMkLst>
        <pc:spChg chg="mod">
          <ac:chgData name="Bob Ward" userId="6da7c2dd-8e2e-469f-a216-c384312e2a2d" providerId="ADAL" clId="{54682222-3024-4109-A091-19645F786AC5}" dt="2021-10-21T18:46:37.394" v="14114" actId="20577"/>
          <ac:spMkLst>
            <pc:docMk/>
            <pc:sldMk cId="1486640740" sldId="2076138603"/>
            <ac:spMk id="4" creationId="{00000000-0000-0000-0000-000000000000}"/>
          </ac:spMkLst>
        </pc:spChg>
      </pc:sldChg>
      <pc:sldChg chg="modSp add mod ord">
        <pc:chgData name="Bob Ward" userId="6da7c2dd-8e2e-469f-a216-c384312e2a2d" providerId="ADAL" clId="{54682222-3024-4109-A091-19645F786AC5}" dt="2021-10-21T18:49:53.901" v="14233" actId="20577"/>
        <pc:sldMkLst>
          <pc:docMk/>
          <pc:sldMk cId="4258868488" sldId="2076138604"/>
        </pc:sldMkLst>
        <pc:spChg chg="mod">
          <ac:chgData name="Bob Ward" userId="6da7c2dd-8e2e-469f-a216-c384312e2a2d" providerId="ADAL" clId="{54682222-3024-4109-A091-19645F786AC5}" dt="2021-10-21T18:49:53.901" v="14233" actId="20577"/>
          <ac:spMkLst>
            <pc:docMk/>
            <pc:sldMk cId="4258868488" sldId="2076138604"/>
            <ac:spMk id="4" creationId="{00000000-0000-0000-0000-000000000000}"/>
          </ac:spMkLst>
        </pc:spChg>
      </pc:sldChg>
      <pc:sldChg chg="modSp new mod modNotesTx">
        <pc:chgData name="Bob Ward" userId="6da7c2dd-8e2e-469f-a216-c384312e2a2d" providerId="ADAL" clId="{54682222-3024-4109-A091-19645F786AC5}" dt="2021-10-21T18:59:24.883" v="14308" actId="20577"/>
        <pc:sldMkLst>
          <pc:docMk/>
          <pc:sldMk cId="4936335" sldId="2076138605"/>
        </pc:sldMkLst>
        <pc:spChg chg="mod">
          <ac:chgData name="Bob Ward" userId="6da7c2dd-8e2e-469f-a216-c384312e2a2d" providerId="ADAL" clId="{54682222-3024-4109-A091-19645F786AC5}" dt="2021-10-21T18:59:18.453" v="14281" actId="20577"/>
          <ac:spMkLst>
            <pc:docMk/>
            <pc:sldMk cId="4936335" sldId="2076138605"/>
            <ac:spMk id="2" creationId="{1F73A2CB-89EF-40E3-8190-F9C68E91A452}"/>
          </ac:spMkLst>
        </pc:spChg>
      </pc:sldChg>
      <pc:sldMasterChg chg="addSldLayout modSldLayout">
        <pc:chgData name="Bob Ward" userId="6da7c2dd-8e2e-469f-a216-c384312e2a2d" providerId="ADAL" clId="{54682222-3024-4109-A091-19645F786AC5}" dt="2021-09-25T20:48:01.316" v="21" actId="22"/>
        <pc:sldMasterMkLst>
          <pc:docMk/>
          <pc:sldMasterMk cId="4138635839" sldId="2147485013"/>
        </pc:sldMasterMkLst>
        <pc:sldLayoutChg chg="add mod">
          <pc:chgData name="Bob Ward" userId="6da7c2dd-8e2e-469f-a216-c384312e2a2d" providerId="ADAL" clId="{54682222-3024-4109-A091-19645F786AC5}" dt="2021-09-25T20:48:01.316" v="21" actId="22"/>
          <pc:sldLayoutMkLst>
            <pc:docMk/>
            <pc:sldMasterMk cId="4138635839" sldId="2147485013"/>
            <pc:sldLayoutMk cId="889071176" sldId="2147485352"/>
          </pc:sldLayoutMkLst>
        </pc:sldLayoutChg>
      </pc:sldMasterChg>
      <pc:sldMasterChg chg="del delSldLayout">
        <pc:chgData name="Bob Ward" userId="6da7c2dd-8e2e-469f-a216-c384312e2a2d" providerId="ADAL" clId="{54682222-3024-4109-A091-19645F786AC5}" dt="2021-10-21T17:13:49.042" v="11877" actId="47"/>
        <pc:sldMasterMkLst>
          <pc:docMk/>
          <pc:sldMasterMk cId="1633406490" sldId="2147485271"/>
        </pc:sldMasterMkLst>
        <pc:sldLayoutChg chg="del">
          <pc:chgData name="Bob Ward" userId="6da7c2dd-8e2e-469f-a216-c384312e2a2d" providerId="ADAL" clId="{54682222-3024-4109-A091-19645F786AC5}" dt="2021-10-21T17:13:49.042" v="11877" actId="47"/>
          <pc:sldLayoutMkLst>
            <pc:docMk/>
            <pc:sldMasterMk cId="1633406490" sldId="2147485271"/>
            <pc:sldLayoutMk cId="2102997954" sldId="2147485272"/>
          </pc:sldLayoutMkLst>
        </pc:sldLayoutChg>
        <pc:sldLayoutChg chg="del">
          <pc:chgData name="Bob Ward" userId="6da7c2dd-8e2e-469f-a216-c384312e2a2d" providerId="ADAL" clId="{54682222-3024-4109-A091-19645F786AC5}" dt="2021-10-21T17:13:49.042" v="11877" actId="47"/>
          <pc:sldLayoutMkLst>
            <pc:docMk/>
            <pc:sldMasterMk cId="1633406490" sldId="2147485271"/>
            <pc:sldLayoutMk cId="3443877230" sldId="2147485273"/>
          </pc:sldLayoutMkLst>
        </pc:sldLayoutChg>
        <pc:sldLayoutChg chg="del">
          <pc:chgData name="Bob Ward" userId="6da7c2dd-8e2e-469f-a216-c384312e2a2d" providerId="ADAL" clId="{54682222-3024-4109-A091-19645F786AC5}" dt="2021-10-21T17:13:49.042" v="11877" actId="47"/>
          <pc:sldLayoutMkLst>
            <pc:docMk/>
            <pc:sldMasterMk cId="1633406490" sldId="2147485271"/>
            <pc:sldLayoutMk cId="336753831" sldId="2147485274"/>
          </pc:sldLayoutMkLst>
        </pc:sldLayoutChg>
        <pc:sldLayoutChg chg="del">
          <pc:chgData name="Bob Ward" userId="6da7c2dd-8e2e-469f-a216-c384312e2a2d" providerId="ADAL" clId="{54682222-3024-4109-A091-19645F786AC5}" dt="2021-10-21T17:13:49.042" v="11877" actId="47"/>
          <pc:sldLayoutMkLst>
            <pc:docMk/>
            <pc:sldMasterMk cId="1633406490" sldId="2147485271"/>
            <pc:sldLayoutMk cId="1921868909" sldId="2147485275"/>
          </pc:sldLayoutMkLst>
        </pc:sldLayoutChg>
        <pc:sldLayoutChg chg="del">
          <pc:chgData name="Bob Ward" userId="6da7c2dd-8e2e-469f-a216-c384312e2a2d" providerId="ADAL" clId="{54682222-3024-4109-A091-19645F786AC5}" dt="2021-10-21T17:13:49.042" v="11877" actId="47"/>
          <pc:sldLayoutMkLst>
            <pc:docMk/>
            <pc:sldMasterMk cId="1633406490" sldId="2147485271"/>
            <pc:sldLayoutMk cId="3631628074" sldId="2147485276"/>
          </pc:sldLayoutMkLst>
        </pc:sldLayoutChg>
        <pc:sldLayoutChg chg="del">
          <pc:chgData name="Bob Ward" userId="6da7c2dd-8e2e-469f-a216-c384312e2a2d" providerId="ADAL" clId="{54682222-3024-4109-A091-19645F786AC5}" dt="2021-10-21T17:13:49.042" v="11877" actId="47"/>
          <pc:sldLayoutMkLst>
            <pc:docMk/>
            <pc:sldMasterMk cId="1633406490" sldId="2147485271"/>
            <pc:sldLayoutMk cId="354800365" sldId="2147485277"/>
          </pc:sldLayoutMkLst>
        </pc:sldLayoutChg>
        <pc:sldLayoutChg chg="del">
          <pc:chgData name="Bob Ward" userId="6da7c2dd-8e2e-469f-a216-c384312e2a2d" providerId="ADAL" clId="{54682222-3024-4109-A091-19645F786AC5}" dt="2021-10-21T17:13:49.042" v="11877" actId="47"/>
          <pc:sldLayoutMkLst>
            <pc:docMk/>
            <pc:sldMasterMk cId="1633406490" sldId="2147485271"/>
            <pc:sldLayoutMk cId="414531826" sldId="2147485278"/>
          </pc:sldLayoutMkLst>
        </pc:sldLayoutChg>
        <pc:sldLayoutChg chg="del">
          <pc:chgData name="Bob Ward" userId="6da7c2dd-8e2e-469f-a216-c384312e2a2d" providerId="ADAL" clId="{54682222-3024-4109-A091-19645F786AC5}" dt="2021-10-21T17:13:49.042" v="11877" actId="47"/>
          <pc:sldLayoutMkLst>
            <pc:docMk/>
            <pc:sldMasterMk cId="1633406490" sldId="2147485271"/>
            <pc:sldLayoutMk cId="2828220608" sldId="2147485279"/>
          </pc:sldLayoutMkLst>
        </pc:sldLayoutChg>
        <pc:sldLayoutChg chg="del">
          <pc:chgData name="Bob Ward" userId="6da7c2dd-8e2e-469f-a216-c384312e2a2d" providerId="ADAL" clId="{54682222-3024-4109-A091-19645F786AC5}" dt="2021-10-21T17:13:49.042" v="11877" actId="47"/>
          <pc:sldLayoutMkLst>
            <pc:docMk/>
            <pc:sldMasterMk cId="1633406490" sldId="2147485271"/>
            <pc:sldLayoutMk cId="3383526387" sldId="2147485280"/>
          </pc:sldLayoutMkLst>
        </pc:sldLayoutChg>
        <pc:sldLayoutChg chg="del">
          <pc:chgData name="Bob Ward" userId="6da7c2dd-8e2e-469f-a216-c384312e2a2d" providerId="ADAL" clId="{54682222-3024-4109-A091-19645F786AC5}" dt="2021-10-21T17:13:49.042" v="11877" actId="47"/>
          <pc:sldLayoutMkLst>
            <pc:docMk/>
            <pc:sldMasterMk cId="1633406490" sldId="2147485271"/>
            <pc:sldLayoutMk cId="3921829244" sldId="2147485281"/>
          </pc:sldLayoutMkLst>
        </pc:sldLayoutChg>
        <pc:sldLayoutChg chg="del">
          <pc:chgData name="Bob Ward" userId="6da7c2dd-8e2e-469f-a216-c384312e2a2d" providerId="ADAL" clId="{54682222-3024-4109-A091-19645F786AC5}" dt="2021-10-21T17:13:49.042" v="11877" actId="47"/>
          <pc:sldLayoutMkLst>
            <pc:docMk/>
            <pc:sldMasterMk cId="1633406490" sldId="2147485271"/>
            <pc:sldLayoutMk cId="2199218637" sldId="2147485282"/>
          </pc:sldLayoutMkLst>
        </pc:sldLayoutChg>
        <pc:sldLayoutChg chg="del">
          <pc:chgData name="Bob Ward" userId="6da7c2dd-8e2e-469f-a216-c384312e2a2d" providerId="ADAL" clId="{54682222-3024-4109-A091-19645F786AC5}" dt="2021-10-21T17:13:49.042" v="11877" actId="47"/>
          <pc:sldLayoutMkLst>
            <pc:docMk/>
            <pc:sldMasterMk cId="1633406490" sldId="2147485271"/>
            <pc:sldLayoutMk cId="2581485816" sldId="2147485283"/>
          </pc:sldLayoutMkLst>
        </pc:sldLayoutChg>
        <pc:sldLayoutChg chg="del">
          <pc:chgData name="Bob Ward" userId="6da7c2dd-8e2e-469f-a216-c384312e2a2d" providerId="ADAL" clId="{54682222-3024-4109-A091-19645F786AC5}" dt="2021-10-21T17:13:49.042" v="11877" actId="47"/>
          <pc:sldLayoutMkLst>
            <pc:docMk/>
            <pc:sldMasterMk cId="1633406490" sldId="2147485271"/>
            <pc:sldLayoutMk cId="1047535762" sldId="2147485284"/>
          </pc:sldLayoutMkLst>
        </pc:sldLayoutChg>
      </pc:sldMasterChg>
      <pc:sldMasterChg chg="delSldLayout">
        <pc:chgData name="Bob Ward" userId="6da7c2dd-8e2e-469f-a216-c384312e2a2d" providerId="ADAL" clId="{54682222-3024-4109-A091-19645F786AC5}" dt="2021-10-21T17:13:44.094" v="11872" actId="47"/>
        <pc:sldMasterMkLst>
          <pc:docMk/>
          <pc:sldMasterMk cId="1394510689" sldId="2147485286"/>
        </pc:sldMasterMkLst>
        <pc:sldLayoutChg chg="del">
          <pc:chgData name="Bob Ward" userId="6da7c2dd-8e2e-469f-a216-c384312e2a2d" providerId="ADAL" clId="{54682222-3024-4109-A091-19645F786AC5}" dt="2021-10-21T17:13:39.964" v="11865" actId="47"/>
          <pc:sldLayoutMkLst>
            <pc:docMk/>
            <pc:sldMasterMk cId="1394510689" sldId="2147485286"/>
            <pc:sldLayoutMk cId="3514045773" sldId="2147485317"/>
          </pc:sldLayoutMkLst>
        </pc:sldLayoutChg>
        <pc:sldLayoutChg chg="del">
          <pc:chgData name="Bob Ward" userId="6da7c2dd-8e2e-469f-a216-c384312e2a2d" providerId="ADAL" clId="{54682222-3024-4109-A091-19645F786AC5}" dt="2021-10-21T17:13:44.094" v="11872" actId="47"/>
          <pc:sldLayoutMkLst>
            <pc:docMk/>
            <pc:sldMasterMk cId="1394510689" sldId="2147485286"/>
            <pc:sldLayoutMk cId="3252850969" sldId="2147485318"/>
          </pc:sldLayoutMkLst>
        </pc:sldLayoutChg>
      </pc:sldMasterChg>
    </pc:docChg>
  </pc:docChgLst>
  <pc:docChgLst>
    <pc:chgData name="Ajay Jagannathan" userId="d9556ceb-8ab8-4d61-bb8a-c175424f605e" providerId="ADAL" clId="{F281F3FB-0EAC-457B-A1AB-694D1F6B9D89}"/>
    <pc:docChg chg="undo redo custSel addSld delSld modSld sldOrd modMainMaster addSection delSection modSection">
      <pc:chgData name="Ajay Jagannathan" userId="d9556ceb-8ab8-4d61-bb8a-c175424f605e" providerId="ADAL" clId="{F281F3FB-0EAC-457B-A1AB-694D1F6B9D89}" dt="2021-11-05T23:51:57.272" v="1676" actId="20577"/>
      <pc:docMkLst>
        <pc:docMk/>
      </pc:docMkLst>
      <pc:sldChg chg="addSp delSp modSp add mod">
        <pc:chgData name="Ajay Jagannathan" userId="d9556ceb-8ab8-4d61-bb8a-c175424f605e" providerId="ADAL" clId="{F281F3FB-0EAC-457B-A1AB-694D1F6B9D89}" dt="2021-10-27T03:06:04.247" v="175" actId="1076"/>
        <pc:sldMkLst>
          <pc:docMk/>
          <pc:sldMk cId="2826983941" sldId="257"/>
        </pc:sldMkLst>
        <pc:spChg chg="del">
          <ac:chgData name="Ajay Jagannathan" userId="d9556ceb-8ab8-4d61-bb8a-c175424f605e" providerId="ADAL" clId="{F281F3FB-0EAC-457B-A1AB-694D1F6B9D89}" dt="2021-10-27T03:04:29.404" v="144" actId="478"/>
          <ac:spMkLst>
            <pc:docMk/>
            <pc:sldMk cId="2826983941" sldId="257"/>
            <ac:spMk id="41" creationId="{B114273C-538E-4361-8E11-320E6553E6F4}"/>
          </ac:spMkLst>
        </pc:spChg>
        <pc:spChg chg="del">
          <ac:chgData name="Ajay Jagannathan" userId="d9556ceb-8ab8-4d61-bb8a-c175424f605e" providerId="ADAL" clId="{F281F3FB-0EAC-457B-A1AB-694D1F6B9D89}" dt="2021-10-27T03:04:29.404" v="144" actId="478"/>
          <ac:spMkLst>
            <pc:docMk/>
            <pc:sldMk cId="2826983941" sldId="257"/>
            <ac:spMk id="42" creationId="{37526B85-9BEA-4F79-AA3E-1F4885584CDF}"/>
          </ac:spMkLst>
        </pc:spChg>
        <pc:spChg chg="mod">
          <ac:chgData name="Ajay Jagannathan" userId="d9556ceb-8ab8-4d61-bb8a-c175424f605e" providerId="ADAL" clId="{F281F3FB-0EAC-457B-A1AB-694D1F6B9D89}" dt="2021-10-27T03:05:07.152" v="167" actId="1076"/>
          <ac:spMkLst>
            <pc:docMk/>
            <pc:sldMk cId="2826983941" sldId="257"/>
            <ac:spMk id="123" creationId="{1D5D42B5-BBA3-4097-A596-6C236193FDF1}"/>
          </ac:spMkLst>
        </pc:spChg>
        <pc:spChg chg="mod">
          <ac:chgData name="Ajay Jagannathan" userId="d9556ceb-8ab8-4d61-bb8a-c175424f605e" providerId="ADAL" clId="{F281F3FB-0EAC-457B-A1AB-694D1F6B9D89}" dt="2021-10-27T03:06:04.247" v="175" actId="1076"/>
          <ac:spMkLst>
            <pc:docMk/>
            <pc:sldMk cId="2826983941" sldId="257"/>
            <ac:spMk id="126" creationId="{0D0C6BB2-5447-45EF-91F2-07BE951A6B63}"/>
          </ac:spMkLst>
        </pc:spChg>
        <pc:spChg chg="mod">
          <ac:chgData name="Ajay Jagannathan" userId="d9556ceb-8ab8-4d61-bb8a-c175424f605e" providerId="ADAL" clId="{F281F3FB-0EAC-457B-A1AB-694D1F6B9D89}" dt="2021-10-27T03:05:46.004" v="171" actId="6549"/>
          <ac:spMkLst>
            <pc:docMk/>
            <pc:sldMk cId="2826983941" sldId="257"/>
            <ac:spMk id="167" creationId="{DB3EE44F-4C5B-4FC5-A410-6B557634796B}"/>
          </ac:spMkLst>
        </pc:spChg>
        <pc:grpChg chg="del">
          <ac:chgData name="Ajay Jagannathan" userId="d9556ceb-8ab8-4d61-bb8a-c175424f605e" providerId="ADAL" clId="{F281F3FB-0EAC-457B-A1AB-694D1F6B9D89}" dt="2021-10-27T03:04:29.404" v="144" actId="478"/>
          <ac:grpSpMkLst>
            <pc:docMk/>
            <pc:sldMk cId="2826983941" sldId="257"/>
            <ac:grpSpMk id="29" creationId="{5723E0EC-2725-41F6-A5AD-BF4BE20969A3}"/>
          </ac:grpSpMkLst>
        </pc:grpChg>
        <pc:grpChg chg="del">
          <ac:chgData name="Ajay Jagannathan" userId="d9556ceb-8ab8-4d61-bb8a-c175424f605e" providerId="ADAL" clId="{F281F3FB-0EAC-457B-A1AB-694D1F6B9D89}" dt="2021-10-27T03:04:29.404" v="144" actId="478"/>
          <ac:grpSpMkLst>
            <pc:docMk/>
            <pc:sldMk cId="2826983941" sldId="257"/>
            <ac:grpSpMk id="36" creationId="{0876887D-3BF5-489A-A3A9-8146F3F533DE}"/>
          </ac:grpSpMkLst>
        </pc:grpChg>
        <pc:grpChg chg="add mod">
          <ac:chgData name="Ajay Jagannathan" userId="d9556ceb-8ab8-4d61-bb8a-c175424f605e" providerId="ADAL" clId="{F281F3FB-0EAC-457B-A1AB-694D1F6B9D89}" dt="2021-10-27T03:04:36.870" v="146" actId="1076"/>
          <ac:grpSpMkLst>
            <pc:docMk/>
            <pc:sldMk cId="2826983941" sldId="257"/>
            <ac:grpSpMk id="43" creationId="{8DCC0AD0-9CC7-4065-AD6F-460811D3546C}"/>
          </ac:grpSpMkLst>
        </pc:grpChg>
        <pc:picChg chg="mod">
          <ac:chgData name="Ajay Jagannathan" userId="d9556ceb-8ab8-4d61-bb8a-c175424f605e" providerId="ADAL" clId="{F281F3FB-0EAC-457B-A1AB-694D1F6B9D89}" dt="2021-10-27T03:04:30.887" v="145"/>
          <ac:picMkLst>
            <pc:docMk/>
            <pc:sldMk cId="2826983941" sldId="257"/>
            <ac:picMk id="48" creationId="{3EE76678-F146-4668-9A26-6B834A9380E9}"/>
          </ac:picMkLst>
        </pc:picChg>
        <pc:picChg chg="mod">
          <ac:chgData name="Ajay Jagannathan" userId="d9556ceb-8ab8-4d61-bb8a-c175424f605e" providerId="ADAL" clId="{F281F3FB-0EAC-457B-A1AB-694D1F6B9D89}" dt="2021-10-27T03:04:30.887" v="145"/>
          <ac:picMkLst>
            <pc:docMk/>
            <pc:sldMk cId="2826983941" sldId="257"/>
            <ac:picMk id="49" creationId="{7974AB91-F7D2-4B97-B2FD-9D39AD63F6CA}"/>
          </ac:picMkLst>
        </pc:picChg>
        <pc:picChg chg="mod">
          <ac:chgData name="Ajay Jagannathan" userId="d9556ceb-8ab8-4d61-bb8a-c175424f605e" providerId="ADAL" clId="{F281F3FB-0EAC-457B-A1AB-694D1F6B9D89}" dt="2021-10-27T03:04:30.887" v="145"/>
          <ac:picMkLst>
            <pc:docMk/>
            <pc:sldMk cId="2826983941" sldId="257"/>
            <ac:picMk id="50" creationId="{2BCF057C-EF46-4EA2-9D9A-0370B62C8906}"/>
          </ac:picMkLst>
        </pc:picChg>
        <pc:picChg chg="mod">
          <ac:chgData name="Ajay Jagannathan" userId="d9556ceb-8ab8-4d61-bb8a-c175424f605e" providerId="ADAL" clId="{F281F3FB-0EAC-457B-A1AB-694D1F6B9D89}" dt="2021-10-27T03:04:30.887" v="145"/>
          <ac:picMkLst>
            <pc:docMk/>
            <pc:sldMk cId="2826983941" sldId="257"/>
            <ac:picMk id="51" creationId="{D562CDA9-F8D3-43E5-BCA4-2EA5897D422C}"/>
          </ac:picMkLst>
        </pc:picChg>
      </pc:sldChg>
      <pc:sldChg chg="add modNotesTx">
        <pc:chgData name="Ajay Jagannathan" userId="d9556ceb-8ab8-4d61-bb8a-c175424f605e" providerId="ADAL" clId="{F281F3FB-0EAC-457B-A1AB-694D1F6B9D89}" dt="2021-11-02T23:09:36.998" v="958"/>
        <pc:sldMkLst>
          <pc:docMk/>
          <pc:sldMk cId="2140511239" sldId="258"/>
        </pc:sldMkLst>
      </pc:sldChg>
      <pc:sldChg chg="add modNotesTx">
        <pc:chgData name="Ajay Jagannathan" userId="d9556ceb-8ab8-4d61-bb8a-c175424f605e" providerId="ADAL" clId="{F281F3FB-0EAC-457B-A1AB-694D1F6B9D89}" dt="2021-11-02T23:02:46.778" v="956" actId="20577"/>
        <pc:sldMkLst>
          <pc:docMk/>
          <pc:sldMk cId="3164954379" sldId="272"/>
        </pc:sldMkLst>
      </pc:sldChg>
      <pc:sldChg chg="add">
        <pc:chgData name="Ajay Jagannathan" userId="d9556ceb-8ab8-4d61-bb8a-c175424f605e" providerId="ADAL" clId="{F281F3FB-0EAC-457B-A1AB-694D1F6B9D89}" dt="2021-11-05T23:00:59.628" v="1003"/>
        <pc:sldMkLst>
          <pc:docMk/>
          <pc:sldMk cId="36060862" sldId="283"/>
        </pc:sldMkLst>
      </pc:sldChg>
      <pc:sldChg chg="modSp add mod modClrScheme chgLayout">
        <pc:chgData name="Ajay Jagannathan" userId="d9556ceb-8ab8-4d61-bb8a-c175424f605e" providerId="ADAL" clId="{F281F3FB-0EAC-457B-A1AB-694D1F6B9D89}" dt="2021-10-29T19:48:06.580" v="931" actId="207"/>
        <pc:sldMkLst>
          <pc:docMk/>
          <pc:sldMk cId="2108626741" sldId="3698"/>
        </pc:sldMkLst>
        <pc:spChg chg="mod">
          <ac:chgData name="Ajay Jagannathan" userId="d9556ceb-8ab8-4d61-bb8a-c175424f605e" providerId="ADAL" clId="{F281F3FB-0EAC-457B-A1AB-694D1F6B9D89}" dt="2021-10-29T19:47:01.786" v="928" actId="207"/>
          <ac:spMkLst>
            <pc:docMk/>
            <pc:sldMk cId="2108626741" sldId="3698"/>
            <ac:spMk id="197" creationId="{2B8B0645-824D-4A5A-B851-07DC5DCF7BC2}"/>
          </ac:spMkLst>
        </pc:spChg>
        <pc:spChg chg="mod">
          <ac:chgData name="Ajay Jagannathan" userId="d9556ceb-8ab8-4d61-bb8a-c175424f605e" providerId="ADAL" clId="{F281F3FB-0EAC-457B-A1AB-694D1F6B9D89}" dt="2021-10-29T19:46:50.548" v="926" actId="207"/>
          <ac:spMkLst>
            <pc:docMk/>
            <pc:sldMk cId="2108626741" sldId="3698"/>
            <ac:spMk id="199" creationId="{EEB50956-1572-46F0-8EC0-32B3DB7A1D9D}"/>
          </ac:spMkLst>
        </pc:spChg>
        <pc:spChg chg="mod">
          <ac:chgData name="Ajay Jagannathan" userId="d9556ceb-8ab8-4d61-bb8a-c175424f605e" providerId="ADAL" clId="{F281F3FB-0EAC-457B-A1AB-694D1F6B9D89}" dt="2021-10-29T19:46:57.644" v="927" actId="207"/>
          <ac:spMkLst>
            <pc:docMk/>
            <pc:sldMk cId="2108626741" sldId="3698"/>
            <ac:spMk id="203" creationId="{8C198F9D-9593-4C3E-A3EC-C8CDA1186154}"/>
          </ac:spMkLst>
        </pc:spChg>
        <pc:spChg chg="mod">
          <ac:chgData name="Ajay Jagannathan" userId="d9556ceb-8ab8-4d61-bb8a-c175424f605e" providerId="ADAL" clId="{F281F3FB-0EAC-457B-A1AB-694D1F6B9D89}" dt="2021-10-29T19:45:52.460" v="925" actId="207"/>
          <ac:spMkLst>
            <pc:docMk/>
            <pc:sldMk cId="2108626741" sldId="3698"/>
            <ac:spMk id="205" creationId="{CE50D0F5-268C-4383-B89D-FF8856D30A26}"/>
          </ac:spMkLst>
        </pc:spChg>
        <pc:spChg chg="mod">
          <ac:chgData name="Ajay Jagannathan" userId="d9556ceb-8ab8-4d61-bb8a-c175424f605e" providerId="ADAL" clId="{F281F3FB-0EAC-457B-A1AB-694D1F6B9D89}" dt="2021-10-29T19:47:31.191" v="929" actId="207"/>
          <ac:spMkLst>
            <pc:docMk/>
            <pc:sldMk cId="2108626741" sldId="3698"/>
            <ac:spMk id="207" creationId="{D6FB7AE8-3FAC-4F34-895E-CB6A4E3C1627}"/>
          </ac:spMkLst>
        </pc:spChg>
        <pc:spChg chg="mod">
          <ac:chgData name="Ajay Jagannathan" userId="d9556ceb-8ab8-4d61-bb8a-c175424f605e" providerId="ADAL" clId="{F281F3FB-0EAC-457B-A1AB-694D1F6B9D89}" dt="2021-10-29T19:48:06.580" v="931" actId="207"/>
          <ac:spMkLst>
            <pc:docMk/>
            <pc:sldMk cId="2108626741" sldId="3698"/>
            <ac:spMk id="209" creationId="{E8446C84-091A-4DF5-A6CA-4373DABF200B}"/>
          </ac:spMkLst>
        </pc:spChg>
      </pc:sldChg>
      <pc:sldChg chg="addSp delSp modSp add mod">
        <pc:chgData name="Ajay Jagannathan" userId="d9556ceb-8ab8-4d61-bb8a-c175424f605e" providerId="ADAL" clId="{F281F3FB-0EAC-457B-A1AB-694D1F6B9D89}" dt="2021-10-27T03:14:58.158" v="265" actId="478"/>
        <pc:sldMkLst>
          <pc:docMk/>
          <pc:sldMk cId="2247031836" sldId="8204"/>
        </pc:sldMkLst>
        <pc:spChg chg="add del mod">
          <ac:chgData name="Ajay Jagannathan" userId="d9556ceb-8ab8-4d61-bb8a-c175424f605e" providerId="ADAL" clId="{F281F3FB-0EAC-457B-A1AB-694D1F6B9D89}" dt="2021-10-27T03:14:58.158" v="265" actId="478"/>
          <ac:spMkLst>
            <pc:docMk/>
            <pc:sldMk cId="2247031836" sldId="8204"/>
            <ac:spMk id="4" creationId="{7080AF72-935F-4BC6-8D55-AD464088B4F8}"/>
          </ac:spMkLst>
        </pc:spChg>
        <pc:spChg chg="mod">
          <ac:chgData name="Ajay Jagannathan" userId="d9556ceb-8ab8-4d61-bb8a-c175424f605e" providerId="ADAL" clId="{F281F3FB-0EAC-457B-A1AB-694D1F6B9D89}" dt="2021-10-27T03:13:50.584" v="262" actId="1036"/>
          <ac:spMkLst>
            <pc:docMk/>
            <pc:sldMk cId="2247031836" sldId="8204"/>
            <ac:spMk id="5" creationId="{57D912A5-2FD2-420C-B449-5FF6EA4C0AFF}"/>
          </ac:spMkLst>
        </pc:spChg>
        <pc:spChg chg="mod">
          <ac:chgData name="Ajay Jagannathan" userId="d9556ceb-8ab8-4d61-bb8a-c175424f605e" providerId="ADAL" clId="{F281F3FB-0EAC-457B-A1AB-694D1F6B9D89}" dt="2021-10-27T03:13:50.584" v="262" actId="1036"/>
          <ac:spMkLst>
            <pc:docMk/>
            <pc:sldMk cId="2247031836" sldId="8204"/>
            <ac:spMk id="6" creationId="{AAD89EAA-03A1-47CF-B04B-995D14F43EEF}"/>
          </ac:spMkLst>
        </pc:spChg>
        <pc:spChg chg="del mod">
          <ac:chgData name="Ajay Jagannathan" userId="d9556ceb-8ab8-4d61-bb8a-c175424f605e" providerId="ADAL" clId="{F281F3FB-0EAC-457B-A1AB-694D1F6B9D89}" dt="2021-10-27T03:12:31.327" v="183" actId="478"/>
          <ac:spMkLst>
            <pc:docMk/>
            <pc:sldMk cId="2247031836" sldId="8204"/>
            <ac:spMk id="7" creationId="{E09C18F8-2C1C-4F85-921A-018B697A65D0}"/>
          </ac:spMkLst>
        </pc:spChg>
        <pc:spChg chg="mod">
          <ac:chgData name="Ajay Jagannathan" userId="d9556ceb-8ab8-4d61-bb8a-c175424f605e" providerId="ADAL" clId="{F281F3FB-0EAC-457B-A1AB-694D1F6B9D89}" dt="2021-10-27T03:13:50.584" v="262" actId="1036"/>
          <ac:spMkLst>
            <pc:docMk/>
            <pc:sldMk cId="2247031836" sldId="8204"/>
            <ac:spMk id="8" creationId="{46A9B904-C8EB-4B83-B339-CA1885D6FFE3}"/>
          </ac:spMkLst>
        </pc:spChg>
        <pc:spChg chg="mod">
          <ac:chgData name="Ajay Jagannathan" userId="d9556ceb-8ab8-4d61-bb8a-c175424f605e" providerId="ADAL" clId="{F281F3FB-0EAC-457B-A1AB-694D1F6B9D89}" dt="2021-10-27T03:13:50.584" v="262" actId="1036"/>
          <ac:spMkLst>
            <pc:docMk/>
            <pc:sldMk cId="2247031836" sldId="8204"/>
            <ac:spMk id="9" creationId="{2BD05099-3691-4545-BE77-D7A79936D137}"/>
          </ac:spMkLst>
        </pc:spChg>
        <pc:spChg chg="mod">
          <ac:chgData name="Ajay Jagannathan" userId="d9556ceb-8ab8-4d61-bb8a-c175424f605e" providerId="ADAL" clId="{F281F3FB-0EAC-457B-A1AB-694D1F6B9D89}" dt="2021-10-27T03:13:50.584" v="262" actId="1036"/>
          <ac:spMkLst>
            <pc:docMk/>
            <pc:sldMk cId="2247031836" sldId="8204"/>
            <ac:spMk id="10" creationId="{038E26E3-415F-4200-BE43-4AFBD9256A7B}"/>
          </ac:spMkLst>
        </pc:spChg>
        <pc:spChg chg="add del mod">
          <ac:chgData name="Ajay Jagannathan" userId="d9556ceb-8ab8-4d61-bb8a-c175424f605e" providerId="ADAL" clId="{F281F3FB-0EAC-457B-A1AB-694D1F6B9D89}" dt="2021-10-27T03:14:58.158" v="265" actId="478"/>
          <ac:spMkLst>
            <pc:docMk/>
            <pc:sldMk cId="2247031836" sldId="8204"/>
            <ac:spMk id="20" creationId="{6FE69FD4-B531-4023-A636-0B9B9CB62A78}"/>
          </ac:spMkLst>
        </pc:spChg>
        <pc:spChg chg="mod">
          <ac:chgData name="Ajay Jagannathan" userId="d9556ceb-8ab8-4d61-bb8a-c175424f605e" providerId="ADAL" clId="{F281F3FB-0EAC-457B-A1AB-694D1F6B9D89}" dt="2021-10-27T03:12:40.638" v="213" actId="1038"/>
          <ac:spMkLst>
            <pc:docMk/>
            <pc:sldMk cId="2247031836" sldId="8204"/>
            <ac:spMk id="21" creationId="{99B6D6E4-9B4A-44D6-9485-5D99C43A7726}"/>
          </ac:spMkLst>
        </pc:spChg>
        <pc:spChg chg="add del mod">
          <ac:chgData name="Ajay Jagannathan" userId="d9556ceb-8ab8-4d61-bb8a-c175424f605e" providerId="ADAL" clId="{F281F3FB-0EAC-457B-A1AB-694D1F6B9D89}" dt="2021-10-27T03:14:58.158" v="265" actId="478"/>
          <ac:spMkLst>
            <pc:docMk/>
            <pc:sldMk cId="2247031836" sldId="8204"/>
            <ac:spMk id="22" creationId="{E2621D8D-B855-4D9D-9801-24C88DB5A9D6}"/>
          </ac:spMkLst>
        </pc:spChg>
        <pc:spChg chg="mod">
          <ac:chgData name="Ajay Jagannathan" userId="d9556ceb-8ab8-4d61-bb8a-c175424f605e" providerId="ADAL" clId="{F281F3FB-0EAC-457B-A1AB-694D1F6B9D89}" dt="2021-10-27T03:12:40.638" v="213" actId="1038"/>
          <ac:spMkLst>
            <pc:docMk/>
            <pc:sldMk cId="2247031836" sldId="8204"/>
            <ac:spMk id="23" creationId="{9A962328-3C0C-409B-BDAC-C47D08987280}"/>
          </ac:spMkLst>
        </pc:spChg>
        <pc:spChg chg="del">
          <ac:chgData name="Ajay Jagannathan" userId="d9556ceb-8ab8-4d61-bb8a-c175424f605e" providerId="ADAL" clId="{F281F3FB-0EAC-457B-A1AB-694D1F6B9D89}" dt="2021-10-27T03:12:27.770" v="181" actId="478"/>
          <ac:spMkLst>
            <pc:docMk/>
            <pc:sldMk cId="2247031836" sldId="8204"/>
            <ac:spMk id="24" creationId="{A1815E5A-763D-4BD6-AF64-65A476D1105F}"/>
          </ac:spMkLst>
        </pc:spChg>
        <pc:spChg chg="add del mod">
          <ac:chgData name="Ajay Jagannathan" userId="d9556ceb-8ab8-4d61-bb8a-c175424f605e" providerId="ADAL" clId="{F281F3FB-0EAC-457B-A1AB-694D1F6B9D89}" dt="2021-10-27T03:14:58.158" v="265" actId="478"/>
          <ac:spMkLst>
            <pc:docMk/>
            <pc:sldMk cId="2247031836" sldId="8204"/>
            <ac:spMk id="29" creationId="{3C658B98-9767-48BE-97C3-A1712DC8517A}"/>
          </ac:spMkLst>
        </pc:spChg>
        <pc:spChg chg="mod">
          <ac:chgData name="Ajay Jagannathan" userId="d9556ceb-8ab8-4d61-bb8a-c175424f605e" providerId="ADAL" clId="{F281F3FB-0EAC-457B-A1AB-694D1F6B9D89}" dt="2021-10-27T03:13:23.778" v="233" actId="20577"/>
          <ac:spMkLst>
            <pc:docMk/>
            <pc:sldMk cId="2247031836" sldId="8204"/>
            <ac:spMk id="34" creationId="{19D07DEC-61A9-4283-A3F0-0E97AC1BA506}"/>
          </ac:spMkLst>
        </pc:spChg>
        <pc:grpChg chg="mod">
          <ac:chgData name="Ajay Jagannathan" userId="d9556ceb-8ab8-4d61-bb8a-c175424f605e" providerId="ADAL" clId="{F281F3FB-0EAC-457B-A1AB-694D1F6B9D89}" dt="2021-10-27T03:12:40.638" v="213" actId="1038"/>
          <ac:grpSpMkLst>
            <pc:docMk/>
            <pc:sldMk cId="2247031836" sldId="8204"/>
            <ac:grpSpMk id="16" creationId="{BF325180-24FB-4C33-80A1-998A92A4D6C0}"/>
          </ac:grpSpMkLst>
        </pc:grpChg>
        <pc:grpChg chg="mod">
          <ac:chgData name="Ajay Jagannathan" userId="d9556ceb-8ab8-4d61-bb8a-c175424f605e" providerId="ADAL" clId="{F281F3FB-0EAC-457B-A1AB-694D1F6B9D89}" dt="2021-10-27T03:12:40.638" v="213" actId="1038"/>
          <ac:grpSpMkLst>
            <pc:docMk/>
            <pc:sldMk cId="2247031836" sldId="8204"/>
            <ac:grpSpMk id="26" creationId="{D765BB48-F15C-4264-B3F0-FCB3884A663E}"/>
          </ac:grpSpMkLst>
        </pc:grpChg>
        <pc:grpChg chg="del">
          <ac:chgData name="Ajay Jagannathan" userId="d9556ceb-8ab8-4d61-bb8a-c175424f605e" providerId="ADAL" clId="{F281F3FB-0EAC-457B-A1AB-694D1F6B9D89}" dt="2021-10-27T03:12:25.377" v="180" actId="478"/>
          <ac:grpSpMkLst>
            <pc:docMk/>
            <pc:sldMk cId="2247031836" sldId="8204"/>
            <ac:grpSpMk id="31" creationId="{50D8AB81-2BF9-4FD1-A1EA-6872001452D2}"/>
          </ac:grpSpMkLst>
        </pc:grpChg>
        <pc:cxnChg chg="mod">
          <ac:chgData name="Ajay Jagannathan" userId="d9556ceb-8ab8-4d61-bb8a-c175424f605e" providerId="ADAL" clId="{F281F3FB-0EAC-457B-A1AB-694D1F6B9D89}" dt="2021-10-27T03:12:40.638" v="213" actId="1038"/>
          <ac:cxnSpMkLst>
            <pc:docMk/>
            <pc:sldMk cId="2247031836" sldId="8204"/>
            <ac:cxnSpMk id="64" creationId="{73483324-B93B-489B-9241-62ED40ADDFC5}"/>
          </ac:cxnSpMkLst>
        </pc:cxnChg>
        <pc:cxnChg chg="del">
          <ac:chgData name="Ajay Jagannathan" userId="d9556ceb-8ab8-4d61-bb8a-c175424f605e" providerId="ADAL" clId="{F281F3FB-0EAC-457B-A1AB-694D1F6B9D89}" dt="2021-10-27T03:12:34.337" v="184" actId="478"/>
          <ac:cxnSpMkLst>
            <pc:docMk/>
            <pc:sldMk cId="2247031836" sldId="8204"/>
            <ac:cxnSpMk id="65" creationId="{06BC3383-F10E-4DC5-B97C-8FB567A1ECDB}"/>
          </ac:cxnSpMkLst>
        </pc:cxnChg>
        <pc:cxnChg chg="mod">
          <ac:chgData name="Ajay Jagannathan" userId="d9556ceb-8ab8-4d61-bb8a-c175424f605e" providerId="ADAL" clId="{F281F3FB-0EAC-457B-A1AB-694D1F6B9D89}" dt="2021-10-27T03:12:58.073" v="214" actId="14100"/>
          <ac:cxnSpMkLst>
            <pc:docMk/>
            <pc:sldMk cId="2247031836" sldId="8204"/>
            <ac:cxnSpMk id="66" creationId="{44A9B5B4-CA56-4E55-8000-9511D9E7AA9F}"/>
          </ac:cxnSpMkLst>
        </pc:cxnChg>
      </pc:sldChg>
      <pc:sldChg chg="modSp add del mod ord">
        <pc:chgData name="Ajay Jagannathan" userId="d9556ceb-8ab8-4d61-bb8a-c175424f605e" providerId="ADAL" clId="{F281F3FB-0EAC-457B-A1AB-694D1F6B9D89}" dt="2021-10-27T03:15:27.019" v="282"/>
        <pc:sldMkLst>
          <pc:docMk/>
          <pc:sldMk cId="3361791612" sldId="8229"/>
        </pc:sldMkLst>
        <pc:spChg chg="mod">
          <ac:chgData name="Ajay Jagannathan" userId="d9556ceb-8ab8-4d61-bb8a-c175424f605e" providerId="ADAL" clId="{F281F3FB-0EAC-457B-A1AB-694D1F6B9D89}" dt="2021-10-27T01:47:02.927" v="12" actId="207"/>
          <ac:spMkLst>
            <pc:docMk/>
            <pc:sldMk cId="3361791612" sldId="8229"/>
            <ac:spMk id="3" creationId="{27440C5F-9B68-416B-B437-E667A0A065D2}"/>
          </ac:spMkLst>
        </pc:spChg>
        <pc:spChg chg="mod">
          <ac:chgData name="Ajay Jagannathan" userId="d9556ceb-8ab8-4d61-bb8a-c175424f605e" providerId="ADAL" clId="{F281F3FB-0EAC-457B-A1AB-694D1F6B9D89}" dt="2021-10-27T01:48:55.516" v="13" actId="207"/>
          <ac:spMkLst>
            <pc:docMk/>
            <pc:sldMk cId="3361791612" sldId="8229"/>
            <ac:spMk id="4" creationId="{C4475DF3-AEED-473B-AA73-235340BFBB16}"/>
          </ac:spMkLst>
        </pc:spChg>
        <pc:spChg chg="mod">
          <ac:chgData name="Ajay Jagannathan" userId="d9556ceb-8ab8-4d61-bb8a-c175424f605e" providerId="ADAL" clId="{F281F3FB-0EAC-457B-A1AB-694D1F6B9D89}" dt="2021-10-27T01:48:59.313" v="14" actId="207"/>
          <ac:spMkLst>
            <pc:docMk/>
            <pc:sldMk cId="3361791612" sldId="8229"/>
            <ac:spMk id="5" creationId="{6B3107EA-05FD-4E8C-ABAF-427E6CDB8E7D}"/>
          </ac:spMkLst>
        </pc:spChg>
        <pc:spChg chg="mod">
          <ac:chgData name="Ajay Jagannathan" userId="d9556ceb-8ab8-4d61-bb8a-c175424f605e" providerId="ADAL" clId="{F281F3FB-0EAC-457B-A1AB-694D1F6B9D89}" dt="2021-10-27T01:49:02.328" v="15" actId="207"/>
          <ac:spMkLst>
            <pc:docMk/>
            <pc:sldMk cId="3361791612" sldId="8229"/>
            <ac:spMk id="6" creationId="{AB4AB60C-AD68-45B4-94A0-5D38D24B19BA}"/>
          </ac:spMkLst>
        </pc:spChg>
        <pc:spChg chg="mod">
          <ac:chgData name="Ajay Jagannathan" userId="d9556ceb-8ab8-4d61-bb8a-c175424f605e" providerId="ADAL" clId="{F281F3FB-0EAC-457B-A1AB-694D1F6B9D89}" dt="2021-10-27T01:49:06.095" v="16" actId="207"/>
          <ac:spMkLst>
            <pc:docMk/>
            <pc:sldMk cId="3361791612" sldId="8229"/>
            <ac:spMk id="7" creationId="{D4C57F26-6EFA-40CC-99D4-71AC1FBE3AA0}"/>
          </ac:spMkLst>
        </pc:spChg>
        <pc:spChg chg="mod">
          <ac:chgData name="Ajay Jagannathan" userId="d9556ceb-8ab8-4d61-bb8a-c175424f605e" providerId="ADAL" clId="{F281F3FB-0EAC-457B-A1AB-694D1F6B9D89}" dt="2021-10-27T01:47:02.927" v="12" actId="207"/>
          <ac:spMkLst>
            <pc:docMk/>
            <pc:sldMk cId="3361791612" sldId="8229"/>
            <ac:spMk id="8" creationId="{5F40BA0B-C2AC-4AE9-A18E-BD8A7FD523AD}"/>
          </ac:spMkLst>
        </pc:spChg>
        <pc:spChg chg="mod">
          <ac:chgData name="Ajay Jagannathan" userId="d9556ceb-8ab8-4d61-bb8a-c175424f605e" providerId="ADAL" clId="{F281F3FB-0EAC-457B-A1AB-694D1F6B9D89}" dt="2021-10-27T01:47:02.927" v="12" actId="207"/>
          <ac:spMkLst>
            <pc:docMk/>
            <pc:sldMk cId="3361791612" sldId="8229"/>
            <ac:spMk id="11" creationId="{A516330B-32B8-4D65-AAA4-0C6DE055FC18}"/>
          </ac:spMkLst>
        </pc:spChg>
        <pc:spChg chg="mod">
          <ac:chgData name="Ajay Jagannathan" userId="d9556ceb-8ab8-4d61-bb8a-c175424f605e" providerId="ADAL" clId="{F281F3FB-0EAC-457B-A1AB-694D1F6B9D89}" dt="2021-10-27T01:47:02.927" v="12" actId="207"/>
          <ac:spMkLst>
            <pc:docMk/>
            <pc:sldMk cId="3361791612" sldId="8229"/>
            <ac:spMk id="12" creationId="{8C7D42F4-DF2C-43B1-BE84-7F33602A6F24}"/>
          </ac:spMkLst>
        </pc:spChg>
        <pc:spChg chg="mod">
          <ac:chgData name="Ajay Jagannathan" userId="d9556ceb-8ab8-4d61-bb8a-c175424f605e" providerId="ADAL" clId="{F281F3FB-0EAC-457B-A1AB-694D1F6B9D89}" dt="2021-10-27T01:46:46.508" v="10" actId="207"/>
          <ac:spMkLst>
            <pc:docMk/>
            <pc:sldMk cId="3361791612" sldId="8229"/>
            <ac:spMk id="26" creationId="{D6C47250-B58A-42DB-902A-BCD52F838DDD}"/>
          </ac:spMkLst>
        </pc:spChg>
      </pc:sldChg>
      <pc:sldChg chg="delSp modSp add mod ord">
        <pc:chgData name="Ajay Jagannathan" userId="d9556ceb-8ab8-4d61-bb8a-c175424f605e" providerId="ADAL" clId="{F281F3FB-0EAC-457B-A1AB-694D1F6B9D89}" dt="2021-10-27T03:28:19.745" v="350"/>
        <pc:sldMkLst>
          <pc:docMk/>
          <pc:sldMk cId="3193874046" sldId="8245"/>
        </pc:sldMkLst>
        <pc:spChg chg="mod">
          <ac:chgData name="Ajay Jagannathan" userId="d9556ceb-8ab8-4d61-bb8a-c175424f605e" providerId="ADAL" clId="{F281F3FB-0EAC-457B-A1AB-694D1F6B9D89}" dt="2021-10-27T03:15:12.007" v="278" actId="20577"/>
          <ac:spMkLst>
            <pc:docMk/>
            <pc:sldMk cId="3193874046" sldId="8245"/>
            <ac:spMk id="2" creationId="{4378F27B-874D-477A-A367-0B860F1D3D86}"/>
          </ac:spMkLst>
        </pc:spChg>
        <pc:grpChg chg="del">
          <ac:chgData name="Ajay Jagannathan" userId="d9556ceb-8ab8-4d61-bb8a-c175424f605e" providerId="ADAL" clId="{F281F3FB-0EAC-457B-A1AB-694D1F6B9D89}" dt="2021-10-27T03:07:47.694" v="177" actId="478"/>
          <ac:grpSpMkLst>
            <pc:docMk/>
            <pc:sldMk cId="3193874046" sldId="8245"/>
            <ac:grpSpMk id="4" creationId="{37DA7B75-E091-44B1-84EF-CE971F1F2F07}"/>
          </ac:grpSpMkLst>
        </pc:grpChg>
      </pc:sldChg>
      <pc:sldChg chg="ord">
        <pc:chgData name="Ajay Jagannathan" userId="d9556ceb-8ab8-4d61-bb8a-c175424f605e" providerId="ADAL" clId="{F281F3FB-0EAC-457B-A1AB-694D1F6B9D89}" dt="2021-11-05T18:19:27.126" v="990"/>
        <pc:sldMkLst>
          <pc:docMk/>
          <pc:sldMk cId="920750874" sldId="2076136818"/>
        </pc:sldMkLst>
      </pc:sldChg>
      <pc:sldChg chg="modNotesTx">
        <pc:chgData name="Ajay Jagannathan" userId="d9556ceb-8ab8-4d61-bb8a-c175424f605e" providerId="ADAL" clId="{F281F3FB-0EAC-457B-A1AB-694D1F6B9D89}" dt="2021-10-27T04:42:58.612" v="914" actId="20577"/>
        <pc:sldMkLst>
          <pc:docMk/>
          <pc:sldMk cId="448936715" sldId="2076136834"/>
        </pc:sldMkLst>
      </pc:sldChg>
      <pc:sldChg chg="modSp add del mod ord">
        <pc:chgData name="Ajay Jagannathan" userId="d9556ceb-8ab8-4d61-bb8a-c175424f605e" providerId="ADAL" clId="{F281F3FB-0EAC-457B-A1AB-694D1F6B9D89}" dt="2021-10-27T03:15:32.594" v="284"/>
        <pc:sldMkLst>
          <pc:docMk/>
          <pc:sldMk cId="1128790396" sldId="2076136946"/>
        </pc:sldMkLst>
        <pc:spChg chg="mod">
          <ac:chgData name="Ajay Jagannathan" userId="d9556ceb-8ab8-4d61-bb8a-c175424f605e" providerId="ADAL" clId="{F281F3FB-0EAC-457B-A1AB-694D1F6B9D89}" dt="2021-10-27T01:49:15.028" v="17" actId="207"/>
          <ac:spMkLst>
            <pc:docMk/>
            <pc:sldMk cId="1128790396" sldId="2076136946"/>
            <ac:spMk id="2" creationId="{3353157B-7D6E-4BE0-A065-36599A3E3783}"/>
          </ac:spMkLst>
        </pc:spChg>
        <pc:spChg chg="mod">
          <ac:chgData name="Ajay Jagannathan" userId="d9556ceb-8ab8-4d61-bb8a-c175424f605e" providerId="ADAL" clId="{F281F3FB-0EAC-457B-A1AB-694D1F6B9D89}" dt="2021-10-27T01:46:03.395" v="8" actId="207"/>
          <ac:spMkLst>
            <pc:docMk/>
            <pc:sldMk cId="1128790396" sldId="2076136946"/>
            <ac:spMk id="10" creationId="{65E0261E-250F-4A4A-8640-0E44982A1991}"/>
          </ac:spMkLst>
        </pc:spChg>
        <pc:spChg chg="mod">
          <ac:chgData name="Ajay Jagannathan" userId="d9556ceb-8ab8-4d61-bb8a-c175424f605e" providerId="ADAL" clId="{F281F3FB-0EAC-457B-A1AB-694D1F6B9D89}" dt="2021-10-27T01:49:19.227" v="18" actId="207"/>
          <ac:spMkLst>
            <pc:docMk/>
            <pc:sldMk cId="1128790396" sldId="2076136946"/>
            <ac:spMk id="23" creationId="{A848FFA7-8D09-4874-A9F2-74E6F5723C11}"/>
          </ac:spMkLst>
        </pc:spChg>
        <pc:spChg chg="mod">
          <ac:chgData name="Ajay Jagannathan" userId="d9556ceb-8ab8-4d61-bb8a-c175424f605e" providerId="ADAL" clId="{F281F3FB-0EAC-457B-A1AB-694D1F6B9D89}" dt="2021-10-27T01:46:25.531" v="9" actId="207"/>
          <ac:spMkLst>
            <pc:docMk/>
            <pc:sldMk cId="1128790396" sldId="2076136946"/>
            <ac:spMk id="46" creationId="{B2F8F9B2-A27F-4BF1-BF82-CB345FF9439D}"/>
          </ac:spMkLst>
        </pc:spChg>
        <pc:spChg chg="mod">
          <ac:chgData name="Ajay Jagannathan" userId="d9556ceb-8ab8-4d61-bb8a-c175424f605e" providerId="ADAL" clId="{F281F3FB-0EAC-457B-A1AB-694D1F6B9D89}" dt="2021-10-27T01:46:25.531" v="9" actId="207"/>
          <ac:spMkLst>
            <pc:docMk/>
            <pc:sldMk cId="1128790396" sldId="2076136946"/>
            <ac:spMk id="47" creationId="{6E0B8ADE-4757-4B28-8956-0BF084D43DE9}"/>
          </ac:spMkLst>
        </pc:spChg>
        <pc:spChg chg="mod">
          <ac:chgData name="Ajay Jagannathan" userId="d9556ceb-8ab8-4d61-bb8a-c175424f605e" providerId="ADAL" clId="{F281F3FB-0EAC-457B-A1AB-694D1F6B9D89}" dt="2021-10-27T01:46:25.531" v="9" actId="207"/>
          <ac:spMkLst>
            <pc:docMk/>
            <pc:sldMk cId="1128790396" sldId="2076136946"/>
            <ac:spMk id="48" creationId="{B5B75E0C-9196-4240-B257-AEBC15329844}"/>
          </ac:spMkLst>
        </pc:spChg>
      </pc:sldChg>
      <pc:sldChg chg="modSp add del mod modClrScheme chgLayout">
        <pc:chgData name="Ajay Jagannathan" userId="d9556ceb-8ab8-4d61-bb8a-c175424f605e" providerId="ADAL" clId="{F281F3FB-0EAC-457B-A1AB-694D1F6B9D89}" dt="2021-10-27T02:08:43.559" v="94" actId="12"/>
        <pc:sldMkLst>
          <pc:docMk/>
          <pc:sldMk cId="1872176067" sldId="2076136970"/>
        </pc:sldMkLst>
        <pc:spChg chg="mod ord">
          <ac:chgData name="Ajay Jagannathan" userId="d9556ceb-8ab8-4d61-bb8a-c175424f605e" providerId="ADAL" clId="{F281F3FB-0EAC-457B-A1AB-694D1F6B9D89}" dt="2021-10-27T02:08:22.682" v="91" actId="700"/>
          <ac:spMkLst>
            <pc:docMk/>
            <pc:sldMk cId="1872176067" sldId="2076136970"/>
            <ac:spMk id="2" creationId="{CF6842B8-CBE8-5648-8325-4FED9959D89B}"/>
          </ac:spMkLst>
        </pc:spChg>
        <pc:spChg chg="mod">
          <ac:chgData name="Ajay Jagannathan" userId="d9556ceb-8ab8-4d61-bb8a-c175424f605e" providerId="ADAL" clId="{F281F3FB-0EAC-457B-A1AB-694D1F6B9D89}" dt="2021-10-27T02:05:37.383" v="86" actId="207"/>
          <ac:spMkLst>
            <pc:docMk/>
            <pc:sldMk cId="1872176067" sldId="2076136970"/>
            <ac:spMk id="4" creationId="{5415AA10-9E45-4EA5-AEEC-C2782155E6A8}"/>
          </ac:spMkLst>
        </pc:spChg>
        <pc:spChg chg="mod ord">
          <ac:chgData name="Ajay Jagannathan" userId="d9556ceb-8ab8-4d61-bb8a-c175424f605e" providerId="ADAL" clId="{F281F3FB-0EAC-457B-A1AB-694D1F6B9D89}" dt="2021-10-27T02:08:43.559" v="94" actId="12"/>
          <ac:spMkLst>
            <pc:docMk/>
            <pc:sldMk cId="1872176067" sldId="2076136970"/>
            <ac:spMk id="11" creationId="{525946D4-C48A-452C-84A0-998ECD9E8278}"/>
          </ac:spMkLst>
        </pc:spChg>
        <pc:spChg chg="mod ord">
          <ac:chgData name="Ajay Jagannathan" userId="d9556ceb-8ab8-4d61-bb8a-c175424f605e" providerId="ADAL" clId="{F281F3FB-0EAC-457B-A1AB-694D1F6B9D89}" dt="2021-10-27T02:08:28.239" v="92" actId="1076"/>
          <ac:spMkLst>
            <pc:docMk/>
            <pc:sldMk cId="1872176067" sldId="2076136970"/>
            <ac:spMk id="14" creationId="{4DDD4AB5-0ACF-41E2-AF12-232244FC8AC2}"/>
          </ac:spMkLst>
        </pc:spChg>
        <pc:picChg chg="mod ord modCrop">
          <ac:chgData name="Ajay Jagannathan" userId="d9556ceb-8ab8-4d61-bb8a-c175424f605e" providerId="ADAL" clId="{F281F3FB-0EAC-457B-A1AB-694D1F6B9D89}" dt="2021-10-27T02:08:22.682" v="91" actId="700"/>
          <ac:picMkLst>
            <pc:docMk/>
            <pc:sldMk cId="1872176067" sldId="2076136970"/>
            <ac:picMk id="18" creationId="{135BC6DD-13E6-4285-A881-0B91DFC0F2AB}"/>
          </ac:picMkLst>
        </pc:picChg>
      </pc:sldChg>
      <pc:sldChg chg="addSp modSp add del mod modClrScheme chgLayout">
        <pc:chgData name="Ajay Jagannathan" userId="d9556ceb-8ab8-4d61-bb8a-c175424f605e" providerId="ADAL" clId="{F281F3FB-0EAC-457B-A1AB-694D1F6B9D89}" dt="2021-10-27T02:10:04.898" v="97" actId="1076"/>
        <pc:sldMkLst>
          <pc:docMk/>
          <pc:sldMk cId="1716301184" sldId="2076136975"/>
        </pc:sldMkLst>
        <pc:spChg chg="mod ord">
          <ac:chgData name="Ajay Jagannathan" userId="d9556ceb-8ab8-4d61-bb8a-c175424f605e" providerId="ADAL" clId="{F281F3FB-0EAC-457B-A1AB-694D1F6B9D89}" dt="2021-10-27T02:10:04.898" v="97" actId="1076"/>
          <ac:spMkLst>
            <pc:docMk/>
            <pc:sldMk cId="1716301184" sldId="2076136975"/>
            <ac:spMk id="2" creationId="{1FEF5EE4-69EE-473A-9059-BB42E0861673}"/>
          </ac:spMkLst>
        </pc:spChg>
        <pc:spChg chg="mod">
          <ac:chgData name="Ajay Jagannathan" userId="d9556ceb-8ab8-4d61-bb8a-c175424f605e" providerId="ADAL" clId="{F281F3FB-0EAC-457B-A1AB-694D1F6B9D89}" dt="2021-10-27T01:53:56.678" v="38" actId="207"/>
          <ac:spMkLst>
            <pc:docMk/>
            <pc:sldMk cId="1716301184" sldId="2076136975"/>
            <ac:spMk id="3" creationId="{C5967C9C-1988-44E2-BB12-4E97DBCB80A3}"/>
          </ac:spMkLst>
        </pc:spChg>
        <pc:spChg chg="add mod ord">
          <ac:chgData name="Ajay Jagannathan" userId="d9556ceb-8ab8-4d61-bb8a-c175424f605e" providerId="ADAL" clId="{F281F3FB-0EAC-457B-A1AB-694D1F6B9D89}" dt="2021-10-27T02:10:00.007" v="96" actId="700"/>
          <ac:spMkLst>
            <pc:docMk/>
            <pc:sldMk cId="1716301184" sldId="2076136975"/>
            <ac:spMk id="4" creationId="{D689A67A-3D57-499E-8D5F-5910D041BD8F}"/>
          </ac:spMkLst>
        </pc:spChg>
        <pc:spChg chg="mod ord">
          <ac:chgData name="Ajay Jagannathan" userId="d9556ceb-8ab8-4d61-bb8a-c175424f605e" providerId="ADAL" clId="{F281F3FB-0EAC-457B-A1AB-694D1F6B9D89}" dt="2021-10-27T02:10:00.007" v="96" actId="700"/>
          <ac:spMkLst>
            <pc:docMk/>
            <pc:sldMk cId="1716301184" sldId="2076136975"/>
            <ac:spMk id="7" creationId="{7AE53219-7D78-4B69-8BAC-6E7D81D87A9F}"/>
          </ac:spMkLst>
        </pc:spChg>
      </pc:sldChg>
      <pc:sldChg chg="addSp modSp add del mod modClrScheme chgLayout">
        <pc:chgData name="Ajay Jagannathan" userId="d9556ceb-8ab8-4d61-bb8a-c175424f605e" providerId="ADAL" clId="{F281F3FB-0EAC-457B-A1AB-694D1F6B9D89}" dt="2021-10-27T02:09:51.384" v="95" actId="700"/>
        <pc:sldMkLst>
          <pc:docMk/>
          <pc:sldMk cId="3587154527" sldId="2076136989"/>
        </pc:sldMkLst>
        <pc:spChg chg="mod ord">
          <ac:chgData name="Ajay Jagannathan" userId="d9556ceb-8ab8-4d61-bb8a-c175424f605e" providerId="ADAL" clId="{F281F3FB-0EAC-457B-A1AB-694D1F6B9D89}" dt="2021-10-27T02:09:51.384" v="95" actId="700"/>
          <ac:spMkLst>
            <pc:docMk/>
            <pc:sldMk cId="3587154527" sldId="2076136989"/>
            <ac:spMk id="2" creationId="{4422492D-6F54-4325-A0CA-259802DF56AB}"/>
          </ac:spMkLst>
        </pc:spChg>
        <pc:spChg chg="add mod ord">
          <ac:chgData name="Ajay Jagannathan" userId="d9556ceb-8ab8-4d61-bb8a-c175424f605e" providerId="ADAL" clId="{F281F3FB-0EAC-457B-A1AB-694D1F6B9D89}" dt="2021-10-27T02:09:51.384" v="95" actId="700"/>
          <ac:spMkLst>
            <pc:docMk/>
            <pc:sldMk cId="3587154527" sldId="2076136989"/>
            <ac:spMk id="3" creationId="{86478BFC-0946-4CD5-91B4-65F555E0F9C2}"/>
          </ac:spMkLst>
        </pc:spChg>
        <pc:spChg chg="mod">
          <ac:chgData name="Ajay Jagannathan" userId="d9556ceb-8ab8-4d61-bb8a-c175424f605e" providerId="ADAL" clId="{F281F3FB-0EAC-457B-A1AB-694D1F6B9D89}" dt="2021-10-27T01:52:39.983" v="27" actId="207"/>
          <ac:spMkLst>
            <pc:docMk/>
            <pc:sldMk cId="3587154527" sldId="2076136989"/>
            <ac:spMk id="11" creationId="{A4F38538-AFE2-4942-BB28-A9E97EF0258D}"/>
          </ac:spMkLst>
        </pc:spChg>
        <pc:spChg chg="mod">
          <ac:chgData name="Ajay Jagannathan" userId="d9556ceb-8ab8-4d61-bb8a-c175424f605e" providerId="ADAL" clId="{F281F3FB-0EAC-457B-A1AB-694D1F6B9D89}" dt="2021-10-27T01:53:04.704" v="30" actId="207"/>
          <ac:spMkLst>
            <pc:docMk/>
            <pc:sldMk cId="3587154527" sldId="2076136989"/>
            <ac:spMk id="12" creationId="{D411D5DB-9201-427B-9E41-26D603174B78}"/>
          </ac:spMkLst>
        </pc:spChg>
        <pc:spChg chg="mod">
          <ac:chgData name="Ajay Jagannathan" userId="d9556ceb-8ab8-4d61-bb8a-c175424f605e" providerId="ADAL" clId="{F281F3FB-0EAC-457B-A1AB-694D1F6B9D89}" dt="2021-10-27T01:52:39.983" v="27" actId="207"/>
          <ac:spMkLst>
            <pc:docMk/>
            <pc:sldMk cId="3587154527" sldId="2076136989"/>
            <ac:spMk id="20" creationId="{B31973FF-9F82-4012-A94D-71A09F02F70E}"/>
          </ac:spMkLst>
        </pc:spChg>
        <pc:spChg chg="mod">
          <ac:chgData name="Ajay Jagannathan" userId="d9556ceb-8ab8-4d61-bb8a-c175424f605e" providerId="ADAL" clId="{F281F3FB-0EAC-457B-A1AB-694D1F6B9D89}" dt="2021-10-27T01:53:08.509" v="31" actId="207"/>
          <ac:spMkLst>
            <pc:docMk/>
            <pc:sldMk cId="3587154527" sldId="2076136989"/>
            <ac:spMk id="21" creationId="{CBBD24A0-022C-4975-BE43-F92229F93A25}"/>
          </ac:spMkLst>
        </pc:spChg>
        <pc:spChg chg="mod">
          <ac:chgData name="Ajay Jagannathan" userId="d9556ceb-8ab8-4d61-bb8a-c175424f605e" providerId="ADAL" clId="{F281F3FB-0EAC-457B-A1AB-694D1F6B9D89}" dt="2021-10-27T01:53:01.592" v="29" actId="207"/>
          <ac:spMkLst>
            <pc:docMk/>
            <pc:sldMk cId="3587154527" sldId="2076136989"/>
            <ac:spMk id="29" creationId="{DCA5ADBE-BEF9-4FBB-9C12-147CA6EE363F}"/>
          </ac:spMkLst>
        </pc:spChg>
        <pc:spChg chg="mod">
          <ac:chgData name="Ajay Jagannathan" userId="d9556ceb-8ab8-4d61-bb8a-c175424f605e" providerId="ADAL" clId="{F281F3FB-0EAC-457B-A1AB-694D1F6B9D89}" dt="2021-10-27T01:52:39.983" v="27" actId="207"/>
          <ac:spMkLst>
            <pc:docMk/>
            <pc:sldMk cId="3587154527" sldId="2076136989"/>
            <ac:spMk id="30" creationId="{C181ACC0-1817-4231-BEB8-054BF7740FEF}"/>
          </ac:spMkLst>
        </pc:spChg>
        <pc:spChg chg="mod">
          <ac:chgData name="Ajay Jagannathan" userId="d9556ceb-8ab8-4d61-bb8a-c175424f605e" providerId="ADAL" clId="{F281F3FB-0EAC-457B-A1AB-694D1F6B9D89}" dt="2021-10-27T01:52:58.262" v="28" actId="207"/>
          <ac:spMkLst>
            <pc:docMk/>
            <pc:sldMk cId="3587154527" sldId="2076136989"/>
            <ac:spMk id="40" creationId="{EB92EA1A-1AD4-450D-BC4A-06CE4FFC7CBB}"/>
          </ac:spMkLst>
        </pc:spChg>
        <pc:spChg chg="mod">
          <ac:chgData name="Ajay Jagannathan" userId="d9556ceb-8ab8-4d61-bb8a-c175424f605e" providerId="ADAL" clId="{F281F3FB-0EAC-457B-A1AB-694D1F6B9D89}" dt="2021-10-27T01:52:39.983" v="27" actId="207"/>
          <ac:spMkLst>
            <pc:docMk/>
            <pc:sldMk cId="3587154527" sldId="2076136989"/>
            <ac:spMk id="41" creationId="{D4792B18-B26A-4EF8-9BA9-D8787F83C498}"/>
          </ac:spMkLst>
        </pc:spChg>
        <pc:picChg chg="mod">
          <ac:chgData name="Ajay Jagannathan" userId="d9556ceb-8ab8-4d61-bb8a-c175424f605e" providerId="ADAL" clId="{F281F3FB-0EAC-457B-A1AB-694D1F6B9D89}" dt="2021-10-27T01:53:25.997" v="33" actId="208"/>
          <ac:picMkLst>
            <pc:docMk/>
            <pc:sldMk cId="3587154527" sldId="2076136989"/>
            <ac:picMk id="5" creationId="{6475667D-5602-4DBD-927A-CC051010578E}"/>
          </ac:picMkLst>
        </pc:picChg>
      </pc:sldChg>
      <pc:sldChg chg="modNotesTx">
        <pc:chgData name="Ajay Jagannathan" userId="d9556ceb-8ab8-4d61-bb8a-c175424f605e" providerId="ADAL" clId="{F281F3FB-0EAC-457B-A1AB-694D1F6B9D89}" dt="2021-11-05T17:19:47.832" v="988"/>
        <pc:sldMkLst>
          <pc:docMk/>
          <pc:sldMk cId="4148658093" sldId="2076137340"/>
        </pc:sldMkLst>
      </pc:sldChg>
      <pc:sldChg chg="addSp delSp modSp mod">
        <pc:chgData name="Ajay Jagannathan" userId="d9556ceb-8ab8-4d61-bb8a-c175424f605e" providerId="ADAL" clId="{F281F3FB-0EAC-457B-A1AB-694D1F6B9D89}" dt="2021-11-05T23:51:57.272" v="1676" actId="20577"/>
        <pc:sldMkLst>
          <pc:docMk/>
          <pc:sldMk cId="2264901012" sldId="2076138371"/>
        </pc:sldMkLst>
        <pc:spChg chg="mod">
          <ac:chgData name="Ajay Jagannathan" userId="d9556ceb-8ab8-4d61-bb8a-c175424f605e" providerId="ADAL" clId="{F281F3FB-0EAC-457B-A1AB-694D1F6B9D89}" dt="2021-11-05T23:50:53.012" v="1607" actId="1076"/>
          <ac:spMkLst>
            <pc:docMk/>
            <pc:sldMk cId="2264901012" sldId="2076138371"/>
            <ac:spMk id="11" creationId="{FF204D0A-A1DE-0A42-8A10-3D645DD5ECB8}"/>
          </ac:spMkLst>
        </pc:spChg>
        <pc:spChg chg="mod">
          <ac:chgData name="Ajay Jagannathan" userId="d9556ceb-8ab8-4d61-bb8a-c175424f605e" providerId="ADAL" clId="{F281F3FB-0EAC-457B-A1AB-694D1F6B9D89}" dt="2021-11-05T23:50:53.012" v="1607" actId="1076"/>
          <ac:spMkLst>
            <pc:docMk/>
            <pc:sldMk cId="2264901012" sldId="2076138371"/>
            <ac:spMk id="12" creationId="{8016B697-D485-9E4E-AB26-70742C2ECB3A}"/>
          </ac:spMkLst>
        </pc:spChg>
        <pc:spChg chg="mod">
          <ac:chgData name="Ajay Jagannathan" userId="d9556ceb-8ab8-4d61-bb8a-c175424f605e" providerId="ADAL" clId="{F281F3FB-0EAC-457B-A1AB-694D1F6B9D89}" dt="2021-11-05T23:50:53.012" v="1607" actId="1076"/>
          <ac:spMkLst>
            <pc:docMk/>
            <pc:sldMk cId="2264901012" sldId="2076138371"/>
            <ac:spMk id="13" creationId="{70EE692F-384B-9340-9B32-6CD62F504F5C}"/>
          </ac:spMkLst>
        </pc:spChg>
        <pc:spChg chg="mod">
          <ac:chgData name="Ajay Jagannathan" userId="d9556ceb-8ab8-4d61-bb8a-c175424f605e" providerId="ADAL" clId="{F281F3FB-0EAC-457B-A1AB-694D1F6B9D89}" dt="2021-11-05T23:50:53.012" v="1607" actId="1076"/>
          <ac:spMkLst>
            <pc:docMk/>
            <pc:sldMk cId="2264901012" sldId="2076138371"/>
            <ac:spMk id="14" creationId="{80FE8D75-B248-DB4C-B699-0C6EC69AFFC1}"/>
          </ac:spMkLst>
        </pc:spChg>
        <pc:spChg chg="mod">
          <ac:chgData name="Ajay Jagannathan" userId="d9556ceb-8ab8-4d61-bb8a-c175424f605e" providerId="ADAL" clId="{F281F3FB-0EAC-457B-A1AB-694D1F6B9D89}" dt="2021-11-05T23:50:59.534" v="1608" actId="1076"/>
          <ac:spMkLst>
            <pc:docMk/>
            <pc:sldMk cId="2264901012" sldId="2076138371"/>
            <ac:spMk id="16" creationId="{A8770AED-D319-5646-8A16-CA61FDB4BF85}"/>
          </ac:spMkLst>
        </pc:spChg>
        <pc:spChg chg="mod">
          <ac:chgData name="Ajay Jagannathan" userId="d9556ceb-8ab8-4d61-bb8a-c175424f605e" providerId="ADAL" clId="{F281F3FB-0EAC-457B-A1AB-694D1F6B9D89}" dt="2021-11-05T23:50:59.534" v="1608" actId="1076"/>
          <ac:spMkLst>
            <pc:docMk/>
            <pc:sldMk cId="2264901012" sldId="2076138371"/>
            <ac:spMk id="17" creationId="{7ABF357F-B5CA-E24F-B55A-7FF09535FC89}"/>
          </ac:spMkLst>
        </pc:spChg>
        <pc:spChg chg="mod">
          <ac:chgData name="Ajay Jagannathan" userId="d9556ceb-8ab8-4d61-bb8a-c175424f605e" providerId="ADAL" clId="{F281F3FB-0EAC-457B-A1AB-694D1F6B9D89}" dt="2021-11-05T23:50:59.534" v="1608" actId="1076"/>
          <ac:spMkLst>
            <pc:docMk/>
            <pc:sldMk cId="2264901012" sldId="2076138371"/>
            <ac:spMk id="18" creationId="{BFA322C9-3F00-9441-8717-57FE140C9226}"/>
          </ac:spMkLst>
        </pc:spChg>
        <pc:spChg chg="mod">
          <ac:chgData name="Ajay Jagannathan" userId="d9556ceb-8ab8-4d61-bb8a-c175424f605e" providerId="ADAL" clId="{F281F3FB-0EAC-457B-A1AB-694D1F6B9D89}" dt="2021-11-05T23:50:59.534" v="1608" actId="1076"/>
          <ac:spMkLst>
            <pc:docMk/>
            <pc:sldMk cId="2264901012" sldId="2076138371"/>
            <ac:spMk id="19" creationId="{5808F262-A818-2D48-8841-142C8594A47A}"/>
          </ac:spMkLst>
        </pc:spChg>
        <pc:spChg chg="mod">
          <ac:chgData name="Ajay Jagannathan" userId="d9556ceb-8ab8-4d61-bb8a-c175424f605e" providerId="ADAL" clId="{F281F3FB-0EAC-457B-A1AB-694D1F6B9D89}" dt="2021-11-05T23:51:57.272" v="1676" actId="20577"/>
          <ac:spMkLst>
            <pc:docMk/>
            <pc:sldMk cId="2264901012" sldId="2076138371"/>
            <ac:spMk id="23" creationId="{9EADFF92-2CFA-C24E-AEAF-D83AE2E776BA}"/>
          </ac:spMkLst>
        </pc:spChg>
        <pc:spChg chg="mod">
          <ac:chgData name="Ajay Jagannathan" userId="d9556ceb-8ab8-4d61-bb8a-c175424f605e" providerId="ADAL" clId="{F281F3FB-0EAC-457B-A1AB-694D1F6B9D89}" dt="2021-11-05T23:45:53.565" v="1598" actId="1076"/>
          <ac:spMkLst>
            <pc:docMk/>
            <pc:sldMk cId="2264901012" sldId="2076138371"/>
            <ac:spMk id="24" creationId="{C266ED9D-BE3E-41C5-A68F-D7C6F34B714F}"/>
          </ac:spMkLst>
        </pc:spChg>
        <pc:spChg chg="mod">
          <ac:chgData name="Ajay Jagannathan" userId="d9556ceb-8ab8-4d61-bb8a-c175424f605e" providerId="ADAL" clId="{F281F3FB-0EAC-457B-A1AB-694D1F6B9D89}" dt="2021-11-05T23:45:53.565" v="1598" actId="1076"/>
          <ac:spMkLst>
            <pc:docMk/>
            <pc:sldMk cId="2264901012" sldId="2076138371"/>
            <ac:spMk id="25" creationId="{0B89531D-1637-4781-8705-2FB6CC6D3576}"/>
          </ac:spMkLst>
        </pc:spChg>
        <pc:spChg chg="mod">
          <ac:chgData name="Ajay Jagannathan" userId="d9556ceb-8ab8-4d61-bb8a-c175424f605e" providerId="ADAL" clId="{F281F3FB-0EAC-457B-A1AB-694D1F6B9D89}" dt="2021-11-05T23:45:53.565" v="1598" actId="1076"/>
          <ac:spMkLst>
            <pc:docMk/>
            <pc:sldMk cId="2264901012" sldId="2076138371"/>
            <ac:spMk id="26" creationId="{C75E3711-A812-4F84-9E28-16AB00D48686}"/>
          </ac:spMkLst>
        </pc:spChg>
        <pc:spChg chg="mod">
          <ac:chgData name="Ajay Jagannathan" userId="d9556ceb-8ab8-4d61-bb8a-c175424f605e" providerId="ADAL" clId="{F281F3FB-0EAC-457B-A1AB-694D1F6B9D89}" dt="2021-11-05T23:45:53.565" v="1598" actId="1076"/>
          <ac:spMkLst>
            <pc:docMk/>
            <pc:sldMk cId="2264901012" sldId="2076138371"/>
            <ac:spMk id="27" creationId="{3E476B34-1B41-4D8A-B555-6BBE82C36E1E}"/>
          </ac:spMkLst>
        </pc:spChg>
        <pc:grpChg chg="mod">
          <ac:chgData name="Ajay Jagannathan" userId="d9556ceb-8ab8-4d61-bb8a-c175424f605e" providerId="ADAL" clId="{F281F3FB-0EAC-457B-A1AB-694D1F6B9D89}" dt="2021-11-05T23:50:53.012" v="1607" actId="1076"/>
          <ac:grpSpMkLst>
            <pc:docMk/>
            <pc:sldMk cId="2264901012" sldId="2076138371"/>
            <ac:grpSpMk id="10" creationId="{4A1FEF03-4F2D-3B4D-9E9F-C14E7F91C551}"/>
          </ac:grpSpMkLst>
        </pc:grpChg>
        <pc:grpChg chg="mod">
          <ac:chgData name="Ajay Jagannathan" userId="d9556ceb-8ab8-4d61-bb8a-c175424f605e" providerId="ADAL" clId="{F281F3FB-0EAC-457B-A1AB-694D1F6B9D89}" dt="2021-11-05T23:50:59.534" v="1608" actId="1076"/>
          <ac:grpSpMkLst>
            <pc:docMk/>
            <pc:sldMk cId="2264901012" sldId="2076138371"/>
            <ac:grpSpMk id="15" creationId="{7350E64A-CD69-7C4B-B39C-22E8A7266F7F}"/>
          </ac:grpSpMkLst>
        </pc:grpChg>
        <pc:grpChg chg="add del mod">
          <ac:chgData name="Ajay Jagannathan" userId="d9556ceb-8ab8-4d61-bb8a-c175424f605e" providerId="ADAL" clId="{F281F3FB-0EAC-457B-A1AB-694D1F6B9D89}" dt="2021-11-05T23:51:02.010" v="1609" actId="478"/>
          <ac:grpSpMkLst>
            <pc:docMk/>
            <pc:sldMk cId="2264901012" sldId="2076138371"/>
            <ac:grpSpMk id="22" creationId="{D022F787-C91F-40F8-82AE-0458F3C7999E}"/>
          </ac:grpSpMkLst>
        </pc:grpChg>
      </pc:sldChg>
      <pc:sldChg chg="modSp mod">
        <pc:chgData name="Ajay Jagannathan" userId="d9556ceb-8ab8-4d61-bb8a-c175424f605e" providerId="ADAL" clId="{F281F3FB-0EAC-457B-A1AB-694D1F6B9D89}" dt="2021-11-05T23:09:06.278" v="1046" actId="6549"/>
        <pc:sldMkLst>
          <pc:docMk/>
          <pc:sldMk cId="2651755647" sldId="2076138386"/>
        </pc:sldMkLst>
        <pc:spChg chg="mod">
          <ac:chgData name="Ajay Jagannathan" userId="d9556ceb-8ab8-4d61-bb8a-c175424f605e" providerId="ADAL" clId="{F281F3FB-0EAC-457B-A1AB-694D1F6B9D89}" dt="2021-11-05T23:09:06.278" v="1046" actId="6549"/>
          <ac:spMkLst>
            <pc:docMk/>
            <pc:sldMk cId="2651755647" sldId="2076138386"/>
            <ac:spMk id="23" creationId="{0CC47D8F-1990-4F2B-A777-587953A0436A}"/>
          </ac:spMkLst>
        </pc:spChg>
        <pc:picChg chg="mod">
          <ac:chgData name="Ajay Jagannathan" userId="d9556ceb-8ab8-4d61-bb8a-c175424f605e" providerId="ADAL" clId="{F281F3FB-0EAC-457B-A1AB-694D1F6B9D89}" dt="2021-11-05T23:08:50.039" v="1017" actId="1076"/>
          <ac:picMkLst>
            <pc:docMk/>
            <pc:sldMk cId="2651755647" sldId="2076138386"/>
            <ac:picMk id="27" creationId="{5B215F79-2F57-4A75-886E-61A52088A476}"/>
          </ac:picMkLst>
        </pc:picChg>
      </pc:sldChg>
      <pc:sldChg chg="addSp">
        <pc:chgData name="Ajay Jagannathan" userId="d9556ceb-8ab8-4d61-bb8a-c175424f605e" providerId="ADAL" clId="{F281F3FB-0EAC-457B-A1AB-694D1F6B9D89}" dt="2021-10-27T03:36:11.992" v="362"/>
        <pc:sldMkLst>
          <pc:docMk/>
          <pc:sldMk cId="479119023" sldId="2076138475"/>
        </pc:sldMkLst>
        <pc:picChg chg="add">
          <ac:chgData name="Ajay Jagannathan" userId="d9556ceb-8ab8-4d61-bb8a-c175424f605e" providerId="ADAL" clId="{F281F3FB-0EAC-457B-A1AB-694D1F6B9D89}" dt="2021-10-27T03:36:11.992" v="362"/>
          <ac:picMkLst>
            <pc:docMk/>
            <pc:sldMk cId="479119023" sldId="2076138475"/>
            <ac:picMk id="1026" creationId="{AB7409F1-C369-4140-BBBA-8B5FC094E91A}"/>
          </ac:picMkLst>
        </pc:picChg>
      </pc:sldChg>
      <pc:sldChg chg="addSp delSp modSp add del mod addCm modNotesTx">
        <pc:chgData name="Ajay Jagannathan" userId="d9556ceb-8ab8-4d61-bb8a-c175424f605e" providerId="ADAL" clId="{F281F3FB-0EAC-457B-A1AB-694D1F6B9D89}" dt="2021-10-27T03:36:38.231" v="371"/>
        <pc:sldMkLst>
          <pc:docMk/>
          <pc:sldMk cId="1083639272" sldId="2076138475"/>
        </pc:sldMkLst>
        <pc:spChg chg="add del mod">
          <ac:chgData name="Ajay Jagannathan" userId="d9556ceb-8ab8-4d61-bb8a-c175424f605e" providerId="ADAL" clId="{F281F3FB-0EAC-457B-A1AB-694D1F6B9D89}" dt="2021-10-27T03:35:05.988" v="356" actId="478"/>
          <ac:spMkLst>
            <pc:docMk/>
            <pc:sldMk cId="1083639272" sldId="2076138475"/>
            <ac:spMk id="5" creationId="{7C8FF30B-0C36-45FE-A9F8-1BB2BE4CDA46}"/>
          </ac:spMkLst>
        </pc:spChg>
        <pc:picChg chg="mod">
          <ac:chgData name="Ajay Jagannathan" userId="d9556ceb-8ab8-4d61-bb8a-c175424f605e" providerId="ADAL" clId="{F281F3FB-0EAC-457B-A1AB-694D1F6B9D89}" dt="2021-10-27T03:36:26.908" v="370" actId="14100"/>
          <ac:picMkLst>
            <pc:docMk/>
            <pc:sldMk cId="1083639272" sldId="2076138475"/>
            <ac:picMk id="1026" creationId="{AB7409F1-C369-4140-BBBA-8B5FC094E91A}"/>
          </ac:picMkLst>
        </pc:picChg>
      </pc:sldChg>
      <pc:sldChg chg="modSp mod ord modShow">
        <pc:chgData name="Ajay Jagannathan" userId="d9556ceb-8ab8-4d61-bb8a-c175424f605e" providerId="ADAL" clId="{F281F3FB-0EAC-457B-A1AB-694D1F6B9D89}" dt="2021-10-27T03:21:46.038" v="308"/>
        <pc:sldMkLst>
          <pc:docMk/>
          <pc:sldMk cId="3631966604" sldId="2076138482"/>
        </pc:sldMkLst>
        <pc:spChg chg="mod">
          <ac:chgData name="Ajay Jagannathan" userId="d9556ceb-8ab8-4d61-bb8a-c175424f605e" providerId="ADAL" clId="{F281F3FB-0EAC-457B-A1AB-694D1F6B9D89}" dt="2021-10-27T03:18:17.492" v="291"/>
          <ac:spMkLst>
            <pc:docMk/>
            <pc:sldMk cId="3631966604" sldId="2076138482"/>
            <ac:spMk id="12" creationId="{E7EC3A03-0037-42DB-98DB-8F677E2140B1}"/>
          </ac:spMkLst>
        </pc:spChg>
      </pc:sldChg>
      <pc:sldChg chg="addSp modSp mod">
        <pc:chgData name="Ajay Jagannathan" userId="d9556ceb-8ab8-4d61-bb8a-c175424f605e" providerId="ADAL" clId="{F281F3FB-0EAC-457B-A1AB-694D1F6B9D89}" dt="2021-10-27T01:44:40.958" v="2" actId="14100"/>
        <pc:sldMkLst>
          <pc:docMk/>
          <pc:sldMk cId="935994114" sldId="2076138531"/>
        </pc:sldMkLst>
        <pc:spChg chg="add mod">
          <ac:chgData name="Ajay Jagannathan" userId="d9556ceb-8ab8-4d61-bb8a-c175424f605e" providerId="ADAL" clId="{F281F3FB-0EAC-457B-A1AB-694D1F6B9D89}" dt="2021-10-27T01:44:40.958" v="2" actId="14100"/>
          <ac:spMkLst>
            <pc:docMk/>
            <pc:sldMk cId="935994114" sldId="2076138531"/>
            <ac:spMk id="4" creationId="{B24C2B18-B6B4-4DA7-90DF-1B2BB0A82546}"/>
          </ac:spMkLst>
        </pc:spChg>
      </pc:sldChg>
      <pc:sldChg chg="modNotesTx">
        <pc:chgData name="Ajay Jagannathan" userId="d9556ceb-8ab8-4d61-bb8a-c175424f605e" providerId="ADAL" clId="{F281F3FB-0EAC-457B-A1AB-694D1F6B9D89}" dt="2021-10-27T04:43:42.088" v="920" actId="20577"/>
        <pc:sldMkLst>
          <pc:docMk/>
          <pc:sldMk cId="1934299433" sldId="2076138534"/>
        </pc:sldMkLst>
      </pc:sldChg>
      <pc:sldChg chg="addAnim delAnim modAnim">
        <pc:chgData name="Ajay Jagannathan" userId="d9556ceb-8ab8-4d61-bb8a-c175424f605e" providerId="ADAL" clId="{F281F3FB-0EAC-457B-A1AB-694D1F6B9D89}" dt="2021-10-27T03:26:59.745" v="348"/>
        <pc:sldMkLst>
          <pc:docMk/>
          <pc:sldMk cId="3403715530" sldId="2076138536"/>
        </pc:sldMkLst>
      </pc:sldChg>
      <pc:sldChg chg="addCm">
        <pc:chgData name="Ajay Jagannathan" userId="d9556ceb-8ab8-4d61-bb8a-c175424f605e" providerId="ADAL" clId="{F281F3FB-0EAC-457B-A1AB-694D1F6B9D89}" dt="2021-11-03T19:29:55.358" v="982"/>
        <pc:sldMkLst>
          <pc:docMk/>
          <pc:sldMk cId="3930663935" sldId="2076138546"/>
        </pc:sldMkLst>
      </pc:sldChg>
      <pc:sldChg chg="addSp delSp modSp mod">
        <pc:chgData name="Ajay Jagannathan" userId="d9556ceb-8ab8-4d61-bb8a-c175424f605e" providerId="ADAL" clId="{F281F3FB-0EAC-457B-A1AB-694D1F6B9D89}" dt="2021-11-02T23:01:36.665" v="953" actId="22"/>
        <pc:sldMkLst>
          <pc:docMk/>
          <pc:sldMk cId="790317483" sldId="2076138554"/>
        </pc:sldMkLst>
        <pc:spChg chg="del">
          <ac:chgData name="Ajay Jagannathan" userId="d9556ceb-8ab8-4d61-bb8a-c175424f605e" providerId="ADAL" clId="{F281F3FB-0EAC-457B-A1AB-694D1F6B9D89}" dt="2021-11-02T22:59:22.302" v="932" actId="478"/>
          <ac:spMkLst>
            <pc:docMk/>
            <pc:sldMk cId="790317483" sldId="2076138554"/>
            <ac:spMk id="3" creationId="{097D7CD2-6CE7-4AFC-B93A-57C3D80736BF}"/>
          </ac:spMkLst>
        </pc:spChg>
        <pc:spChg chg="add mod">
          <ac:chgData name="Ajay Jagannathan" userId="d9556ceb-8ab8-4d61-bb8a-c175424f605e" providerId="ADAL" clId="{F281F3FB-0EAC-457B-A1AB-694D1F6B9D89}" dt="2021-11-02T23:00:11.785" v="949" actId="20577"/>
          <ac:spMkLst>
            <pc:docMk/>
            <pc:sldMk cId="790317483" sldId="2076138554"/>
            <ac:spMk id="5" creationId="{B6F4445A-DD79-4A93-ACD4-EE7307B24C99}"/>
          </ac:spMkLst>
        </pc:spChg>
        <pc:spChg chg="add del">
          <ac:chgData name="Ajay Jagannathan" userId="d9556ceb-8ab8-4d61-bb8a-c175424f605e" providerId="ADAL" clId="{F281F3FB-0EAC-457B-A1AB-694D1F6B9D89}" dt="2021-11-02T23:01:10.649" v="951" actId="22"/>
          <ac:spMkLst>
            <pc:docMk/>
            <pc:sldMk cId="790317483" sldId="2076138554"/>
            <ac:spMk id="7" creationId="{7271D0E3-289B-48B3-933F-60194379A83D}"/>
          </ac:spMkLst>
        </pc:spChg>
        <pc:spChg chg="add del">
          <ac:chgData name="Ajay Jagannathan" userId="d9556ceb-8ab8-4d61-bb8a-c175424f605e" providerId="ADAL" clId="{F281F3FB-0EAC-457B-A1AB-694D1F6B9D89}" dt="2021-11-02T23:01:36.665" v="953" actId="22"/>
          <ac:spMkLst>
            <pc:docMk/>
            <pc:sldMk cId="790317483" sldId="2076138554"/>
            <ac:spMk id="9" creationId="{662EAC6D-7A6C-43F3-8D9B-586CFD4A9440}"/>
          </ac:spMkLst>
        </pc:spChg>
      </pc:sldChg>
      <pc:sldChg chg="modSp">
        <pc:chgData name="Ajay Jagannathan" userId="d9556ceb-8ab8-4d61-bb8a-c175424f605e" providerId="ADAL" clId="{F281F3FB-0EAC-457B-A1AB-694D1F6B9D89}" dt="2021-11-04T23:00:23.770" v="985" actId="20577"/>
        <pc:sldMkLst>
          <pc:docMk/>
          <pc:sldMk cId="1470622752" sldId="2076138575"/>
        </pc:sldMkLst>
        <pc:spChg chg="mod">
          <ac:chgData name="Ajay Jagannathan" userId="d9556ceb-8ab8-4d61-bb8a-c175424f605e" providerId="ADAL" clId="{F281F3FB-0EAC-457B-A1AB-694D1F6B9D89}" dt="2021-11-04T23:00:23.770" v="985" actId="20577"/>
          <ac:spMkLst>
            <pc:docMk/>
            <pc:sldMk cId="1470622752" sldId="2076138575"/>
            <ac:spMk id="5" creationId="{F623FFCD-BDD5-4DC8-BD17-99734C9FE272}"/>
          </ac:spMkLst>
        </pc:spChg>
      </pc:sldChg>
      <pc:sldChg chg="addSp delSp modSp mod">
        <pc:chgData name="Ajay Jagannathan" userId="d9556ceb-8ab8-4d61-bb8a-c175424f605e" providerId="ADAL" clId="{F281F3FB-0EAC-457B-A1AB-694D1F6B9D89}" dt="2021-11-02T23:14:01.057" v="974" actId="20577"/>
        <pc:sldMkLst>
          <pc:docMk/>
          <pc:sldMk cId="1773974047" sldId="2076138599"/>
        </pc:sldMkLst>
        <pc:spChg chg="del mod">
          <ac:chgData name="Ajay Jagannathan" userId="d9556ceb-8ab8-4d61-bb8a-c175424f605e" providerId="ADAL" clId="{F281F3FB-0EAC-457B-A1AB-694D1F6B9D89}" dt="2021-11-02T23:13:33.678" v="962" actId="478"/>
          <ac:spMkLst>
            <pc:docMk/>
            <pc:sldMk cId="1773974047" sldId="2076138599"/>
            <ac:spMk id="3" creationId="{097D7CD2-6CE7-4AFC-B93A-57C3D80736BF}"/>
          </ac:spMkLst>
        </pc:spChg>
        <pc:spChg chg="add mod">
          <ac:chgData name="Ajay Jagannathan" userId="d9556ceb-8ab8-4d61-bb8a-c175424f605e" providerId="ADAL" clId="{F281F3FB-0EAC-457B-A1AB-694D1F6B9D89}" dt="2021-11-02T23:14:01.057" v="974" actId="20577"/>
          <ac:spMkLst>
            <pc:docMk/>
            <pc:sldMk cId="1773974047" sldId="2076138599"/>
            <ac:spMk id="5" creationId="{5A087486-0874-4757-8CA0-F9A8D4F9CC19}"/>
          </ac:spMkLst>
        </pc:spChg>
      </pc:sldChg>
      <pc:sldChg chg="addSp delSp modSp mod delAnim modAnim">
        <pc:chgData name="Ajay Jagannathan" userId="d9556ceb-8ab8-4d61-bb8a-c175424f605e" providerId="ADAL" clId="{F281F3FB-0EAC-457B-A1AB-694D1F6B9D89}" dt="2021-11-03T03:53:09.328" v="981"/>
        <pc:sldMkLst>
          <pc:docMk/>
          <pc:sldMk cId="1049727750" sldId="2076138606"/>
        </pc:sldMkLst>
        <pc:picChg chg="add mod">
          <ac:chgData name="Ajay Jagannathan" userId="d9556ceb-8ab8-4d61-bb8a-c175424f605e" providerId="ADAL" clId="{F281F3FB-0EAC-457B-A1AB-694D1F6B9D89}" dt="2021-11-03T03:52:57.314" v="979" actId="14100"/>
          <ac:picMkLst>
            <pc:docMk/>
            <pc:sldMk cId="1049727750" sldId="2076138606"/>
            <ac:picMk id="2" creationId="{CEE441BF-3CE2-4E7D-BBDE-6288B14A713E}"/>
          </ac:picMkLst>
        </pc:picChg>
        <pc:picChg chg="del">
          <ac:chgData name="Ajay Jagannathan" userId="d9556ceb-8ab8-4d61-bb8a-c175424f605e" providerId="ADAL" clId="{F281F3FB-0EAC-457B-A1AB-694D1F6B9D89}" dt="2021-11-03T03:51:54.638" v="976" actId="478"/>
          <ac:picMkLst>
            <pc:docMk/>
            <pc:sldMk cId="1049727750" sldId="2076138606"/>
            <ac:picMk id="5" creationId="{690D235D-F683-4430-9C54-EF6191699221}"/>
          </ac:picMkLst>
        </pc:picChg>
      </pc:sldChg>
      <pc:sldChg chg="addSp delSp modSp add del mod chgLayout">
        <pc:chgData name="Ajay Jagannathan" userId="d9556ceb-8ab8-4d61-bb8a-c175424f605e" providerId="ADAL" clId="{F281F3FB-0EAC-457B-A1AB-694D1F6B9D89}" dt="2021-10-27T02:03:55.591" v="76" actId="207"/>
        <pc:sldMkLst>
          <pc:docMk/>
          <pc:sldMk cId="3991498159" sldId="2123258961"/>
        </pc:sldMkLst>
        <pc:spChg chg="add del mod ord">
          <ac:chgData name="Ajay Jagannathan" userId="d9556ceb-8ab8-4d61-bb8a-c175424f605e" providerId="ADAL" clId="{F281F3FB-0EAC-457B-A1AB-694D1F6B9D89}" dt="2021-10-27T02:02:56.951" v="69" actId="478"/>
          <ac:spMkLst>
            <pc:docMk/>
            <pc:sldMk cId="3991498159" sldId="2123258961"/>
            <ac:spMk id="2" creationId="{B3171663-4A88-48BD-A938-484B581B7DBB}"/>
          </ac:spMkLst>
        </pc:spChg>
        <pc:spChg chg="add del mod">
          <ac:chgData name="Ajay Jagannathan" userId="d9556ceb-8ab8-4d61-bb8a-c175424f605e" providerId="ADAL" clId="{F281F3FB-0EAC-457B-A1AB-694D1F6B9D89}" dt="2021-10-27T02:03:41.031" v="73" actId="207"/>
          <ac:spMkLst>
            <pc:docMk/>
            <pc:sldMk cId="3991498159" sldId="2123258961"/>
            <ac:spMk id="8" creationId="{46905952-DC5B-4915-B249-2E5E6FB9F531}"/>
          </ac:spMkLst>
        </pc:spChg>
        <pc:spChg chg="mod ord">
          <ac:chgData name="Ajay Jagannathan" userId="d9556ceb-8ab8-4d61-bb8a-c175424f605e" providerId="ADAL" clId="{F281F3FB-0EAC-457B-A1AB-694D1F6B9D89}" dt="2021-10-27T02:02:43.250" v="66" actId="700"/>
          <ac:spMkLst>
            <pc:docMk/>
            <pc:sldMk cId="3991498159" sldId="2123258961"/>
            <ac:spMk id="17" creationId="{00000000-0000-0000-0000-000000000000}"/>
          </ac:spMkLst>
        </pc:spChg>
        <pc:spChg chg="mod">
          <ac:chgData name="Ajay Jagannathan" userId="d9556ceb-8ab8-4d61-bb8a-c175424f605e" providerId="ADAL" clId="{F281F3FB-0EAC-457B-A1AB-694D1F6B9D89}" dt="2021-10-27T02:03:55.591" v="76" actId="207"/>
          <ac:spMkLst>
            <pc:docMk/>
            <pc:sldMk cId="3991498159" sldId="2123258961"/>
            <ac:spMk id="31" creationId="{03212A58-3250-4ACD-91DC-9050CE9B0549}"/>
          </ac:spMkLst>
        </pc:spChg>
      </pc:sldChg>
      <pc:sldChg chg="add">
        <pc:chgData name="Ajay Jagannathan" userId="d9556ceb-8ab8-4d61-bb8a-c175424f605e" providerId="ADAL" clId="{F281F3FB-0EAC-457B-A1AB-694D1F6B9D89}" dt="2021-10-27T03:15:56.076" v="287" actId="2890"/>
        <pc:sldMkLst>
          <pc:docMk/>
          <pc:sldMk cId="3234138074" sldId="2123258962"/>
        </pc:sldMkLst>
      </pc:sldChg>
      <pc:sldChg chg="delSp modSp add mod delAnim">
        <pc:chgData name="Ajay Jagannathan" userId="d9556ceb-8ab8-4d61-bb8a-c175424f605e" providerId="ADAL" clId="{F281F3FB-0EAC-457B-A1AB-694D1F6B9D89}" dt="2021-10-27T03:28:43.906" v="352" actId="478"/>
        <pc:sldMkLst>
          <pc:docMk/>
          <pc:sldMk cId="770825532" sldId="2123258963"/>
        </pc:sldMkLst>
        <pc:spChg chg="mod">
          <ac:chgData name="Ajay Jagannathan" userId="d9556ceb-8ab8-4d61-bb8a-c175424f605e" providerId="ADAL" clId="{F281F3FB-0EAC-457B-A1AB-694D1F6B9D89}" dt="2021-10-27T03:20:31.114" v="306" actId="1076"/>
          <ac:spMkLst>
            <pc:docMk/>
            <pc:sldMk cId="770825532" sldId="2123258963"/>
            <ac:spMk id="3" creationId="{CE5CA54E-1375-4D6D-9DCE-C7ADE5302788}"/>
          </ac:spMkLst>
        </pc:spChg>
        <pc:spChg chg="del">
          <ac:chgData name="Ajay Jagannathan" userId="d9556ceb-8ab8-4d61-bb8a-c175424f605e" providerId="ADAL" clId="{F281F3FB-0EAC-457B-A1AB-694D1F6B9D89}" dt="2021-10-27T03:28:43.906" v="352" actId="478"/>
          <ac:spMkLst>
            <pc:docMk/>
            <pc:sldMk cId="770825532" sldId="2123258963"/>
            <ac:spMk id="6" creationId="{8BC95DA5-4BC2-480E-B369-1951FE896197}"/>
          </ac:spMkLst>
        </pc:spChg>
        <pc:spChg chg="mod">
          <ac:chgData name="Ajay Jagannathan" userId="d9556ceb-8ab8-4d61-bb8a-c175424f605e" providerId="ADAL" clId="{F281F3FB-0EAC-457B-A1AB-694D1F6B9D89}" dt="2021-10-27T03:20:25.853" v="305" actId="20577"/>
          <ac:spMkLst>
            <pc:docMk/>
            <pc:sldMk cId="770825532" sldId="2123258963"/>
            <ac:spMk id="12" creationId="{E7EC3A03-0037-42DB-98DB-8F677E2140B1}"/>
          </ac:spMkLst>
        </pc:spChg>
        <pc:spChg chg="del">
          <ac:chgData name="Ajay Jagannathan" userId="d9556ceb-8ab8-4d61-bb8a-c175424f605e" providerId="ADAL" clId="{F281F3FB-0EAC-457B-A1AB-694D1F6B9D89}" dt="2021-10-27T03:28:42.096" v="351" actId="478"/>
          <ac:spMkLst>
            <pc:docMk/>
            <pc:sldMk cId="770825532" sldId="2123258963"/>
            <ac:spMk id="18" creationId="{F6F1F273-BFF7-4344-A7F4-E2F6FEFF466A}"/>
          </ac:spMkLst>
        </pc:spChg>
      </pc:sldChg>
      <pc:sldChg chg="delSp modSp add mod ord delAnim modShow">
        <pc:chgData name="Ajay Jagannathan" userId="d9556ceb-8ab8-4d61-bb8a-c175424f605e" providerId="ADAL" clId="{F281F3FB-0EAC-457B-A1AB-694D1F6B9D89}" dt="2021-10-27T03:24:57.903" v="345" actId="729"/>
        <pc:sldMkLst>
          <pc:docMk/>
          <pc:sldMk cId="218966224" sldId="2123258964"/>
        </pc:sldMkLst>
        <pc:spChg chg="mod">
          <ac:chgData name="Ajay Jagannathan" userId="d9556ceb-8ab8-4d61-bb8a-c175424f605e" providerId="ADAL" clId="{F281F3FB-0EAC-457B-A1AB-694D1F6B9D89}" dt="2021-10-27T03:24:08.472" v="335" actId="14100"/>
          <ac:spMkLst>
            <pc:docMk/>
            <pc:sldMk cId="218966224" sldId="2123258964"/>
            <ac:spMk id="3" creationId="{CE5CA54E-1375-4D6D-9DCE-C7ADE5302788}"/>
          </ac:spMkLst>
        </pc:spChg>
        <pc:spChg chg="del">
          <ac:chgData name="Ajay Jagannathan" userId="d9556ceb-8ab8-4d61-bb8a-c175424f605e" providerId="ADAL" clId="{F281F3FB-0EAC-457B-A1AB-694D1F6B9D89}" dt="2021-10-27T03:24:20.470" v="336" actId="478"/>
          <ac:spMkLst>
            <pc:docMk/>
            <pc:sldMk cId="218966224" sldId="2123258964"/>
            <ac:spMk id="6" creationId="{8BC95DA5-4BC2-480E-B369-1951FE896197}"/>
          </ac:spMkLst>
        </pc:spChg>
        <pc:spChg chg="mod">
          <ac:chgData name="Ajay Jagannathan" userId="d9556ceb-8ab8-4d61-bb8a-c175424f605e" providerId="ADAL" clId="{F281F3FB-0EAC-457B-A1AB-694D1F6B9D89}" dt="2021-10-27T03:23:53.062" v="332" actId="27636"/>
          <ac:spMkLst>
            <pc:docMk/>
            <pc:sldMk cId="218966224" sldId="2123258964"/>
            <ac:spMk id="12" creationId="{E7EC3A03-0037-42DB-98DB-8F677E2140B1}"/>
          </ac:spMkLst>
        </pc:spChg>
        <pc:spChg chg="del">
          <ac:chgData name="Ajay Jagannathan" userId="d9556ceb-8ab8-4d61-bb8a-c175424f605e" providerId="ADAL" clId="{F281F3FB-0EAC-457B-A1AB-694D1F6B9D89}" dt="2021-10-27T03:24:20.470" v="336" actId="478"/>
          <ac:spMkLst>
            <pc:docMk/>
            <pc:sldMk cId="218966224" sldId="2123258964"/>
            <ac:spMk id="18" creationId="{F6F1F273-BFF7-4344-A7F4-E2F6FEFF466A}"/>
          </ac:spMkLst>
        </pc:spChg>
      </pc:sldChg>
      <pc:sldChg chg="addSp">
        <pc:chgData name="Ajay Jagannathan" userId="d9556ceb-8ab8-4d61-bb8a-c175424f605e" providerId="ADAL" clId="{F281F3FB-0EAC-457B-A1AB-694D1F6B9D89}" dt="2021-10-27T03:42:09.268" v="770"/>
        <pc:sldMkLst>
          <pc:docMk/>
          <pc:sldMk cId="1696253234" sldId="2123258965"/>
        </pc:sldMkLst>
        <pc:picChg chg="add">
          <ac:chgData name="Ajay Jagannathan" userId="d9556ceb-8ab8-4d61-bb8a-c175424f605e" providerId="ADAL" clId="{F281F3FB-0EAC-457B-A1AB-694D1F6B9D89}" dt="2021-10-27T03:42:09.268" v="770"/>
          <ac:picMkLst>
            <pc:docMk/>
            <pc:sldMk cId="1696253234" sldId="2123258965"/>
            <ac:picMk id="2050" creationId="{1CDF7CE1-B252-4A08-9C03-3F725E83F50A}"/>
          </ac:picMkLst>
        </pc:picChg>
      </pc:sldChg>
      <pc:sldChg chg="addSp delSp modSp add del mod ord modClrScheme chgLayout">
        <pc:chgData name="Ajay Jagannathan" userId="d9556ceb-8ab8-4d61-bb8a-c175424f605e" providerId="ADAL" clId="{F281F3FB-0EAC-457B-A1AB-694D1F6B9D89}" dt="2021-10-27T03:42:24.966" v="776" actId="14100"/>
        <pc:sldMkLst>
          <pc:docMk/>
          <pc:sldMk cId="3489575110" sldId="2123258965"/>
        </pc:sldMkLst>
        <pc:spChg chg="mod ord">
          <ac:chgData name="Ajay Jagannathan" userId="d9556ceb-8ab8-4d61-bb8a-c175424f605e" providerId="ADAL" clId="{F281F3FB-0EAC-457B-A1AB-694D1F6B9D89}" dt="2021-10-27T03:38:43.450" v="428" actId="700"/>
          <ac:spMkLst>
            <pc:docMk/>
            <pc:sldMk cId="3489575110" sldId="2123258965"/>
            <ac:spMk id="2" creationId="{360533BB-0359-4170-99F5-D095BCD20778}"/>
          </ac:spMkLst>
        </pc:spChg>
        <pc:spChg chg="del">
          <ac:chgData name="Ajay Jagannathan" userId="d9556ceb-8ab8-4d61-bb8a-c175424f605e" providerId="ADAL" clId="{F281F3FB-0EAC-457B-A1AB-694D1F6B9D89}" dt="2021-10-27T03:38:00.089" v="427" actId="478"/>
          <ac:spMkLst>
            <pc:docMk/>
            <pc:sldMk cId="3489575110" sldId="2123258965"/>
            <ac:spMk id="3" creationId="{097D7CD2-6CE7-4AFC-B93A-57C3D80736BF}"/>
          </ac:spMkLst>
        </pc:spChg>
        <pc:spChg chg="add mod ord">
          <ac:chgData name="Ajay Jagannathan" userId="d9556ceb-8ab8-4d61-bb8a-c175424f605e" providerId="ADAL" clId="{F281F3FB-0EAC-457B-A1AB-694D1F6B9D89}" dt="2021-10-27T03:40:54.972" v="769" actId="20577"/>
          <ac:spMkLst>
            <pc:docMk/>
            <pc:sldMk cId="3489575110" sldId="2123258965"/>
            <ac:spMk id="4" creationId="{67F0ED45-8D07-4C99-ACBD-A550689C6638}"/>
          </ac:spMkLst>
        </pc:spChg>
        <pc:picChg chg="mod">
          <ac:chgData name="Ajay Jagannathan" userId="d9556ceb-8ab8-4d61-bb8a-c175424f605e" providerId="ADAL" clId="{F281F3FB-0EAC-457B-A1AB-694D1F6B9D89}" dt="2021-10-27T03:42:24.966" v="776" actId="14100"/>
          <ac:picMkLst>
            <pc:docMk/>
            <pc:sldMk cId="3489575110" sldId="2123258965"/>
            <ac:picMk id="2050" creationId="{1CDF7CE1-B252-4A08-9C03-3F725E83F50A}"/>
          </ac:picMkLst>
        </pc:picChg>
      </pc:sldChg>
      <pc:sldChg chg="add modNotesTx">
        <pc:chgData name="Ajay Jagannathan" userId="d9556ceb-8ab8-4d61-bb8a-c175424f605e" providerId="ADAL" clId="{F281F3FB-0EAC-457B-A1AB-694D1F6B9D89}" dt="2021-10-27T03:47:12.784" v="912" actId="20577"/>
        <pc:sldMkLst>
          <pc:docMk/>
          <pc:sldMk cId="75890747" sldId="2123258966"/>
        </pc:sldMkLst>
      </pc:sldChg>
      <pc:sldChg chg="modSp add del mod ord">
        <pc:chgData name="Ajay Jagannathan" userId="d9556ceb-8ab8-4d61-bb8a-c175424f605e" providerId="ADAL" clId="{F281F3FB-0EAC-457B-A1AB-694D1F6B9D89}" dt="2021-10-27T03:05:24.075" v="168" actId="47"/>
        <pc:sldMkLst>
          <pc:docMk/>
          <pc:sldMk cId="1277304208" sldId="2147468182"/>
        </pc:sldMkLst>
        <pc:spChg chg="mod">
          <ac:chgData name="Ajay Jagannathan" userId="d9556ceb-8ab8-4d61-bb8a-c175424f605e" providerId="ADAL" clId="{F281F3FB-0EAC-457B-A1AB-694D1F6B9D89}" dt="2021-10-27T03:04:50.405" v="148" actId="207"/>
          <ac:spMkLst>
            <pc:docMk/>
            <pc:sldMk cId="1277304208" sldId="2147468182"/>
            <ac:spMk id="4" creationId="{E9BC63B9-4D1C-4039-A14E-BAE4773F610A}"/>
          </ac:spMkLst>
        </pc:spChg>
        <pc:spChg chg="mod">
          <ac:chgData name="Ajay Jagannathan" userId="d9556ceb-8ab8-4d61-bb8a-c175424f605e" providerId="ADAL" clId="{F281F3FB-0EAC-457B-A1AB-694D1F6B9D89}" dt="2021-10-27T03:02:28.358" v="99" actId="207"/>
          <ac:spMkLst>
            <pc:docMk/>
            <pc:sldMk cId="1277304208" sldId="2147468182"/>
            <ac:spMk id="5" creationId="{659E0C99-5327-4B7D-AE6C-7F243777702D}"/>
          </ac:spMkLst>
        </pc:spChg>
        <pc:spChg chg="mod">
          <ac:chgData name="Ajay Jagannathan" userId="d9556ceb-8ab8-4d61-bb8a-c175424f605e" providerId="ADAL" clId="{F281F3FB-0EAC-457B-A1AB-694D1F6B9D89}" dt="2021-10-27T03:04:42.304" v="147" actId="207"/>
          <ac:spMkLst>
            <pc:docMk/>
            <pc:sldMk cId="1277304208" sldId="2147468182"/>
            <ac:spMk id="7" creationId="{50E6D8CE-0AE4-4D46-933B-B09E6FFBB2AD}"/>
          </ac:spMkLst>
        </pc:spChg>
        <pc:spChg chg="mod">
          <ac:chgData name="Ajay Jagannathan" userId="d9556ceb-8ab8-4d61-bb8a-c175424f605e" providerId="ADAL" clId="{F281F3FB-0EAC-457B-A1AB-694D1F6B9D89}" dt="2021-10-27T03:03:07.429" v="134" actId="207"/>
          <ac:spMkLst>
            <pc:docMk/>
            <pc:sldMk cId="1277304208" sldId="2147468182"/>
            <ac:spMk id="10" creationId="{12CAB399-65C5-42B7-B390-8DFB0CC06548}"/>
          </ac:spMkLst>
        </pc:spChg>
        <pc:spChg chg="mod">
          <ac:chgData name="Ajay Jagannathan" userId="d9556ceb-8ab8-4d61-bb8a-c175424f605e" providerId="ADAL" clId="{F281F3FB-0EAC-457B-A1AB-694D1F6B9D89}" dt="2021-10-27T03:03:40.162" v="139" actId="207"/>
          <ac:spMkLst>
            <pc:docMk/>
            <pc:sldMk cId="1277304208" sldId="2147468182"/>
            <ac:spMk id="11" creationId="{44186BAE-74D1-40C2-90BB-37463A89ACF0}"/>
          </ac:spMkLst>
        </pc:spChg>
        <pc:grpChg chg="mod">
          <ac:chgData name="Ajay Jagannathan" userId="d9556ceb-8ab8-4d61-bb8a-c175424f605e" providerId="ADAL" clId="{F281F3FB-0EAC-457B-A1AB-694D1F6B9D89}" dt="2021-10-27T01:55:36.404" v="43" actId="207"/>
          <ac:grpSpMkLst>
            <pc:docMk/>
            <pc:sldMk cId="1277304208" sldId="2147468182"/>
            <ac:grpSpMk id="3" creationId="{28A41412-19C1-4006-BADA-F43FEE05D9BA}"/>
          </ac:grpSpMkLst>
        </pc:grpChg>
        <pc:picChg chg="mod">
          <ac:chgData name="Ajay Jagannathan" userId="d9556ceb-8ab8-4d61-bb8a-c175424f605e" providerId="ADAL" clId="{F281F3FB-0EAC-457B-A1AB-694D1F6B9D89}" dt="2021-10-27T01:55:50.422" v="45" actId="208"/>
          <ac:picMkLst>
            <pc:docMk/>
            <pc:sldMk cId="1277304208" sldId="2147468182"/>
            <ac:picMk id="39" creationId="{29344315-F1CE-4E21-882D-D66B2C37F460}"/>
          </ac:picMkLst>
        </pc:picChg>
      </pc:sldChg>
      <pc:sldChg chg="addSp delSp modSp mod ord">
        <pc:chgData name="Ajay Jagannathan" userId="d9556ceb-8ab8-4d61-bb8a-c175424f605e" providerId="ADAL" clId="{F281F3FB-0EAC-457B-A1AB-694D1F6B9D89}" dt="2021-11-05T18:22:39.249" v="999" actId="478"/>
        <pc:sldMkLst>
          <pc:docMk/>
          <pc:sldMk cId="383044419" sldId="2147470460"/>
        </pc:sldMkLst>
        <pc:graphicFrameChg chg="add del modGraphic">
          <ac:chgData name="Ajay Jagannathan" userId="d9556ceb-8ab8-4d61-bb8a-c175424f605e" providerId="ADAL" clId="{F281F3FB-0EAC-457B-A1AB-694D1F6B9D89}" dt="2021-11-05T18:21:13.569" v="994" actId="27310"/>
          <ac:graphicFrameMkLst>
            <pc:docMk/>
            <pc:sldMk cId="383044419" sldId="2147470460"/>
            <ac:graphicFrameMk id="4" creationId="{809DC190-A4D5-4204-9A1F-320D9695EA3C}"/>
          </ac:graphicFrameMkLst>
        </pc:graphicFrameChg>
        <pc:graphicFrameChg chg="add del modGraphic">
          <ac:chgData name="Ajay Jagannathan" userId="d9556ceb-8ab8-4d61-bb8a-c175424f605e" providerId="ADAL" clId="{F281F3FB-0EAC-457B-A1AB-694D1F6B9D89}" dt="2021-11-05T18:22:23.360" v="996" actId="27310"/>
          <ac:graphicFrameMkLst>
            <pc:docMk/>
            <pc:sldMk cId="383044419" sldId="2147470460"/>
            <ac:graphicFrameMk id="6" creationId="{0C074775-4D60-471C-8B57-B6B0FA448535}"/>
          </ac:graphicFrameMkLst>
        </pc:graphicFrameChg>
        <pc:graphicFrameChg chg="add del modGraphic">
          <ac:chgData name="Ajay Jagannathan" userId="d9556ceb-8ab8-4d61-bb8a-c175424f605e" providerId="ADAL" clId="{F281F3FB-0EAC-457B-A1AB-694D1F6B9D89}" dt="2021-11-05T18:22:39.249" v="999" actId="478"/>
          <ac:graphicFrameMkLst>
            <pc:docMk/>
            <pc:sldMk cId="383044419" sldId="2147470460"/>
            <ac:graphicFrameMk id="8" creationId="{2E8F38E8-4C96-4B6E-9CFE-408F120081DE}"/>
          </ac:graphicFrameMkLst>
        </pc:graphicFrameChg>
      </pc:sldChg>
      <pc:sldChg chg="add modNotesTx">
        <pc:chgData name="Ajay Jagannathan" userId="d9556ceb-8ab8-4d61-bb8a-c175424f605e" providerId="ADAL" clId="{F281F3FB-0EAC-457B-A1AB-694D1F6B9D89}" dt="2021-11-02T23:22:53.924" v="975"/>
        <pc:sldMkLst>
          <pc:docMk/>
          <pc:sldMk cId="3866612310" sldId="2147470464"/>
        </pc:sldMkLst>
      </pc:sldChg>
      <pc:sldChg chg="addCm">
        <pc:chgData name="Ajay Jagannathan" userId="d9556ceb-8ab8-4d61-bb8a-c175424f605e" providerId="ADAL" clId="{F281F3FB-0EAC-457B-A1AB-694D1F6B9D89}" dt="2021-11-03T19:30:56.644" v="983"/>
        <pc:sldMkLst>
          <pc:docMk/>
          <pc:sldMk cId="265961613" sldId="2147470467"/>
        </pc:sldMkLst>
      </pc:sldChg>
      <pc:sldChg chg="addSp delSp modSp mod delAnim modAnim">
        <pc:chgData name="Ajay Jagannathan" userId="d9556ceb-8ab8-4d61-bb8a-c175424f605e" providerId="ADAL" clId="{F281F3FB-0EAC-457B-A1AB-694D1F6B9D89}" dt="2021-11-05T23:26:10.731" v="1062"/>
        <pc:sldMkLst>
          <pc:docMk/>
          <pc:sldMk cId="3975299152" sldId="2147470490"/>
        </pc:sldMkLst>
        <pc:picChg chg="add mod modCrop">
          <ac:chgData name="Ajay Jagannathan" userId="d9556ceb-8ab8-4d61-bb8a-c175424f605e" providerId="ADAL" clId="{F281F3FB-0EAC-457B-A1AB-694D1F6B9D89}" dt="2021-11-05T23:26:04.218" v="1060" actId="1076"/>
          <ac:picMkLst>
            <pc:docMk/>
            <pc:sldMk cId="3975299152" sldId="2147470490"/>
            <ac:picMk id="2" creationId="{9B2F1D5F-20A4-4A0B-8F47-37B29914934D}"/>
          </ac:picMkLst>
        </pc:picChg>
        <pc:picChg chg="del">
          <ac:chgData name="Ajay Jagannathan" userId="d9556ceb-8ab8-4d61-bb8a-c175424f605e" providerId="ADAL" clId="{F281F3FB-0EAC-457B-A1AB-694D1F6B9D89}" dt="2021-11-05T23:23:19.447" v="1047" actId="478"/>
          <ac:picMkLst>
            <pc:docMk/>
            <pc:sldMk cId="3975299152" sldId="2147470490"/>
            <ac:picMk id="4" creationId="{AB20AB3E-A5CE-4A46-9E89-13032614B119}"/>
          </ac:picMkLst>
        </pc:picChg>
      </pc:sldChg>
      <pc:sldMasterChg chg="addSldLayout delSldLayout modSldLayout">
        <pc:chgData name="Ajay Jagannathan" userId="d9556ceb-8ab8-4d61-bb8a-c175424f605e" providerId="ADAL" clId="{F281F3FB-0EAC-457B-A1AB-694D1F6B9D89}" dt="2021-10-27T02:07:46.362" v="90" actId="6014"/>
        <pc:sldMasterMkLst>
          <pc:docMk/>
          <pc:sldMasterMk cId="4138635839" sldId="2147485013"/>
        </pc:sldMasterMkLst>
        <pc:sldLayoutChg chg="addSp delSp modSp mod">
          <pc:chgData name="Ajay Jagannathan" userId="d9556ceb-8ab8-4d61-bb8a-c175424f605e" providerId="ADAL" clId="{F281F3FB-0EAC-457B-A1AB-694D1F6B9D89}" dt="2021-10-27T02:07:36.198" v="89" actId="478"/>
          <pc:sldLayoutMkLst>
            <pc:docMk/>
            <pc:sldMasterMk cId="4138635839" sldId="2147485013"/>
            <pc:sldLayoutMk cId="259236240" sldId="2147485024"/>
          </pc:sldLayoutMkLst>
          <pc:spChg chg="add del mod">
            <ac:chgData name="Ajay Jagannathan" userId="d9556ceb-8ab8-4d61-bb8a-c175424f605e" providerId="ADAL" clId="{F281F3FB-0EAC-457B-A1AB-694D1F6B9D89}" dt="2021-10-27T02:07:34.565" v="88" actId="478"/>
            <ac:spMkLst>
              <pc:docMk/>
              <pc:sldMasterMk cId="4138635839" sldId="2147485013"/>
              <pc:sldLayoutMk cId="259236240" sldId="2147485024"/>
              <ac:spMk id="4" creationId="{941F3EA7-B981-4125-ACC7-8D30A86E1054}"/>
            </ac:spMkLst>
          </pc:spChg>
          <pc:spChg chg="add del mod">
            <ac:chgData name="Ajay Jagannathan" userId="d9556ceb-8ab8-4d61-bb8a-c175424f605e" providerId="ADAL" clId="{F281F3FB-0EAC-457B-A1AB-694D1F6B9D89}" dt="2021-10-27T02:07:36.198" v="89" actId="478"/>
            <ac:spMkLst>
              <pc:docMk/>
              <pc:sldMasterMk cId="4138635839" sldId="2147485013"/>
              <pc:sldLayoutMk cId="259236240" sldId="2147485024"/>
              <ac:spMk id="5" creationId="{008F7046-AFA7-4A05-BDE4-3F7234D421AE}"/>
            </ac:spMkLst>
          </pc:spChg>
        </pc:sldLayoutChg>
        <pc:sldLayoutChg chg="add del mod">
          <pc:chgData name="Ajay Jagannathan" userId="d9556ceb-8ab8-4d61-bb8a-c175424f605e" providerId="ADAL" clId="{F281F3FB-0EAC-457B-A1AB-694D1F6B9D89}" dt="2021-10-27T01:50:22.074" v="20" actId="22"/>
          <pc:sldLayoutMkLst>
            <pc:docMk/>
            <pc:sldMasterMk cId="4138635839" sldId="2147485013"/>
            <pc:sldLayoutMk cId="708066091" sldId="2147485353"/>
          </pc:sldLayoutMkLst>
        </pc:sldLayoutChg>
        <pc:sldLayoutChg chg="add mod">
          <pc:chgData name="Ajay Jagannathan" userId="d9556ceb-8ab8-4d61-bb8a-c175424f605e" providerId="ADAL" clId="{F281F3FB-0EAC-457B-A1AB-694D1F6B9D89}" dt="2021-10-27T01:50:25.723" v="23" actId="22"/>
          <pc:sldLayoutMkLst>
            <pc:docMk/>
            <pc:sldMasterMk cId="4138635839" sldId="2147485013"/>
            <pc:sldLayoutMk cId="2912649781" sldId="2147485353"/>
          </pc:sldLayoutMkLst>
        </pc:sldLayoutChg>
        <pc:sldLayoutChg chg="add mod">
          <pc:chgData name="Ajay Jagannathan" userId="d9556ceb-8ab8-4d61-bb8a-c175424f605e" providerId="ADAL" clId="{F281F3FB-0EAC-457B-A1AB-694D1F6B9D89}" dt="2021-10-27T02:01:22.477" v="60" actId="22"/>
          <pc:sldLayoutMkLst>
            <pc:docMk/>
            <pc:sldMasterMk cId="4138635839" sldId="2147485013"/>
            <pc:sldLayoutMk cId="705603964" sldId="2147485354"/>
          </pc:sldLayoutMkLst>
        </pc:sldLayoutChg>
        <pc:sldLayoutChg chg="add del mod">
          <pc:chgData name="Ajay Jagannathan" userId="d9556ceb-8ab8-4d61-bb8a-c175424f605e" providerId="ADAL" clId="{F281F3FB-0EAC-457B-A1AB-694D1F6B9D89}" dt="2021-10-27T02:01:18.683" v="57" actId="22"/>
          <pc:sldLayoutMkLst>
            <pc:docMk/>
            <pc:sldMasterMk cId="4138635839" sldId="2147485013"/>
            <pc:sldLayoutMk cId="3848617940" sldId="2147485354"/>
          </pc:sldLayoutMkLst>
        </pc:sldLayoutChg>
        <pc:sldLayoutChg chg="add mod modTransition">
          <pc:chgData name="Ajay Jagannathan" userId="d9556ceb-8ab8-4d61-bb8a-c175424f605e" providerId="ADAL" clId="{F281F3FB-0EAC-457B-A1AB-694D1F6B9D89}" dt="2021-10-27T02:07:46.362" v="90" actId="6014"/>
          <pc:sldLayoutMkLst>
            <pc:docMk/>
            <pc:sldMasterMk cId="4138635839" sldId="2147485013"/>
            <pc:sldLayoutMk cId="331583239" sldId="2147485355"/>
          </pc:sldLayoutMkLst>
        </pc:sldLayoutChg>
      </pc:sldMasterChg>
    </pc:docChg>
  </pc:docChgLst>
  <pc:docChgLst>
    <pc:chgData name="Bob Ward" userId="6da7c2dd-8e2e-469f-a216-c384312e2a2d" providerId="ADAL" clId="{53F4AD00-207C-4B2E-8881-54784FC08FC4}"/>
    <pc:docChg chg="modSld sldOrd">
      <pc:chgData name="Bob Ward" userId="6da7c2dd-8e2e-469f-a216-c384312e2a2d" providerId="ADAL" clId="{53F4AD00-207C-4B2E-8881-54784FC08FC4}" dt="2020-12-17T18:27:14.579" v="564" actId="6549"/>
      <pc:docMkLst>
        <pc:docMk/>
      </pc:docMkLst>
      <pc:sldChg chg="modSp mod">
        <pc:chgData name="Bob Ward" userId="6da7c2dd-8e2e-469f-a216-c384312e2a2d" providerId="ADAL" clId="{53F4AD00-207C-4B2E-8881-54784FC08FC4}" dt="2020-12-16T19:56:20.188" v="89" actId="20577"/>
        <pc:sldMkLst>
          <pc:docMk/>
          <pc:sldMk cId="2027520936" sldId="2076136685"/>
        </pc:sldMkLst>
        <pc:spChg chg="mod">
          <ac:chgData name="Bob Ward" userId="6da7c2dd-8e2e-469f-a216-c384312e2a2d" providerId="ADAL" clId="{53F4AD00-207C-4B2E-8881-54784FC08FC4}" dt="2020-12-16T19:56:20.188" v="89" actId="20577"/>
          <ac:spMkLst>
            <pc:docMk/>
            <pc:sldMk cId="2027520936" sldId="2076136685"/>
            <ac:spMk id="3" creationId="{56C56E6C-9F79-4E02-BC0B-533B1C5309BF}"/>
          </ac:spMkLst>
        </pc:spChg>
      </pc:sldChg>
      <pc:sldChg chg="modNotesTx">
        <pc:chgData name="Bob Ward" userId="6da7c2dd-8e2e-469f-a216-c384312e2a2d" providerId="ADAL" clId="{53F4AD00-207C-4B2E-8881-54784FC08FC4}" dt="2020-12-16T20:10:06.028" v="91" actId="6549"/>
        <pc:sldMkLst>
          <pc:docMk/>
          <pc:sldMk cId="2238133658" sldId="2076136790"/>
        </pc:sldMkLst>
      </pc:sldChg>
      <pc:sldChg chg="ord">
        <pc:chgData name="Bob Ward" userId="6da7c2dd-8e2e-469f-a216-c384312e2a2d" providerId="ADAL" clId="{53F4AD00-207C-4B2E-8881-54784FC08FC4}" dt="2020-12-16T19:56:01.412" v="76" actId="20578"/>
        <pc:sldMkLst>
          <pc:docMk/>
          <pc:sldMk cId="1126246336" sldId="2076136819"/>
        </pc:sldMkLst>
      </pc:sldChg>
      <pc:sldChg chg="modSp mod">
        <pc:chgData name="Bob Ward" userId="6da7c2dd-8e2e-469f-a216-c384312e2a2d" providerId="ADAL" clId="{53F4AD00-207C-4B2E-8881-54784FC08FC4}" dt="2020-12-16T20:12:39.124" v="92" actId="6549"/>
        <pc:sldMkLst>
          <pc:docMk/>
          <pc:sldMk cId="3706775404" sldId="2076136972"/>
        </pc:sldMkLst>
        <pc:spChg chg="mod">
          <ac:chgData name="Bob Ward" userId="6da7c2dd-8e2e-469f-a216-c384312e2a2d" providerId="ADAL" clId="{53F4AD00-207C-4B2E-8881-54784FC08FC4}" dt="2020-12-16T20:12:39.124" v="92" actId="6549"/>
          <ac:spMkLst>
            <pc:docMk/>
            <pc:sldMk cId="3706775404" sldId="2076136972"/>
            <ac:spMk id="3" creationId="{302C64B8-D51C-2E41-93AB-08691FC0CE0C}"/>
          </ac:spMkLst>
        </pc:spChg>
      </pc:sldChg>
      <pc:sldChg chg="modSp mod modNotesTx">
        <pc:chgData name="Bob Ward" userId="6da7c2dd-8e2e-469f-a216-c384312e2a2d" providerId="ADAL" clId="{53F4AD00-207C-4B2E-8881-54784FC08FC4}" dt="2020-12-17T18:27:14.579" v="564" actId="6549"/>
        <pc:sldMkLst>
          <pc:docMk/>
          <pc:sldMk cId="3457399884" sldId="2076138379"/>
        </pc:sldMkLst>
        <pc:spChg chg="mod">
          <ac:chgData name="Bob Ward" userId="6da7c2dd-8e2e-469f-a216-c384312e2a2d" providerId="ADAL" clId="{53F4AD00-207C-4B2E-8881-54784FC08FC4}" dt="2020-12-17T18:27:14.579" v="564" actId="6549"/>
          <ac:spMkLst>
            <pc:docMk/>
            <pc:sldMk cId="3457399884" sldId="2076138379"/>
            <ac:spMk id="3" creationId="{64B7BCC0-23D5-B846-8129-D6D080266BBE}"/>
          </ac:spMkLst>
        </pc:spChg>
      </pc:sldChg>
    </pc:docChg>
  </pc:docChgLst>
  <pc:docChgLst>
    <pc:chgData name="Anna Hoffman" userId="5d003f33-6e3f-406c-b398-0eb1113638fb" providerId="ADAL" clId="{E7D1F5EF-EEDE-4EE5-9AE7-6312EC5BC706}"/>
    <pc:docChg chg="custSel addSld delSld modSld modSection">
      <pc:chgData name="Anna Hoffman" userId="5d003f33-6e3f-406c-b398-0eb1113638fb" providerId="ADAL" clId="{E7D1F5EF-EEDE-4EE5-9AE7-6312EC5BC706}" dt="2021-01-08T16:49:22.223" v="356"/>
      <pc:docMkLst>
        <pc:docMk/>
      </pc:docMkLst>
      <pc:sldChg chg="del">
        <pc:chgData name="Anna Hoffman" userId="5d003f33-6e3f-406c-b398-0eb1113638fb" providerId="ADAL" clId="{E7D1F5EF-EEDE-4EE5-9AE7-6312EC5BC706}" dt="2021-01-08T16:02:24.398" v="302" actId="47"/>
        <pc:sldMkLst>
          <pc:docMk/>
          <pc:sldMk cId="3014980539" sldId="2076136702"/>
        </pc:sldMkLst>
      </pc:sldChg>
      <pc:sldChg chg="addCm modCm">
        <pc:chgData name="Anna Hoffman" userId="5d003f33-6e3f-406c-b398-0eb1113638fb" providerId="ADAL" clId="{E7D1F5EF-EEDE-4EE5-9AE7-6312EC5BC706}" dt="2021-01-08T16:01:17.004" v="301"/>
        <pc:sldMkLst>
          <pc:docMk/>
          <pc:sldMk cId="1135422638" sldId="2076136855"/>
        </pc:sldMkLst>
      </pc:sldChg>
      <pc:sldChg chg="modSp modAnim">
        <pc:chgData name="Anna Hoffman" userId="5d003f33-6e3f-406c-b398-0eb1113638fb" providerId="ADAL" clId="{E7D1F5EF-EEDE-4EE5-9AE7-6312EC5BC706}" dt="2021-01-08T15:44:58.586" v="32"/>
        <pc:sldMkLst>
          <pc:docMk/>
          <pc:sldMk cId="3467647184" sldId="2076136939"/>
        </pc:sldMkLst>
        <pc:graphicFrameChg chg="mod">
          <ac:chgData name="Anna Hoffman" userId="5d003f33-6e3f-406c-b398-0eb1113638fb" providerId="ADAL" clId="{E7D1F5EF-EEDE-4EE5-9AE7-6312EC5BC706}" dt="2021-01-08T15:44:58.586" v="32"/>
          <ac:graphicFrameMkLst>
            <pc:docMk/>
            <pc:sldMk cId="3467647184" sldId="2076136939"/>
            <ac:graphicFrameMk id="13" creationId="{9F66480B-5519-49FA-9F0D-1F65CCABBC20}"/>
          </ac:graphicFrameMkLst>
        </pc:graphicFrameChg>
      </pc:sldChg>
      <pc:sldChg chg="modSp">
        <pc:chgData name="Anna Hoffman" userId="5d003f33-6e3f-406c-b398-0eb1113638fb" providerId="ADAL" clId="{E7D1F5EF-EEDE-4EE5-9AE7-6312EC5BC706}" dt="2021-01-08T15:46:41.852" v="35" actId="20577"/>
        <pc:sldMkLst>
          <pc:docMk/>
          <pc:sldMk cId="3700259974" sldId="2076136943"/>
        </pc:sldMkLst>
        <pc:spChg chg="mod">
          <ac:chgData name="Anna Hoffman" userId="5d003f33-6e3f-406c-b398-0eb1113638fb" providerId="ADAL" clId="{E7D1F5EF-EEDE-4EE5-9AE7-6312EC5BC706}" dt="2021-01-08T15:46:41.852" v="35" actId="20577"/>
          <ac:spMkLst>
            <pc:docMk/>
            <pc:sldMk cId="3700259974" sldId="2076136943"/>
            <ac:spMk id="40" creationId="{4FFB33A9-2583-4670-8407-17B8BA7AEFB8}"/>
          </ac:spMkLst>
        </pc:spChg>
      </pc:sldChg>
      <pc:sldChg chg="modSp mod">
        <pc:chgData name="Anna Hoffman" userId="5d003f33-6e3f-406c-b398-0eb1113638fb" providerId="ADAL" clId="{E7D1F5EF-EEDE-4EE5-9AE7-6312EC5BC706}" dt="2021-01-08T15:48:18.110" v="68" actId="20577"/>
        <pc:sldMkLst>
          <pc:docMk/>
          <pc:sldMk cId="1863109752" sldId="2076136944"/>
        </pc:sldMkLst>
        <pc:spChg chg="mod">
          <ac:chgData name="Anna Hoffman" userId="5d003f33-6e3f-406c-b398-0eb1113638fb" providerId="ADAL" clId="{E7D1F5EF-EEDE-4EE5-9AE7-6312EC5BC706}" dt="2021-01-08T15:48:18.110" v="68" actId="20577"/>
          <ac:spMkLst>
            <pc:docMk/>
            <pc:sldMk cId="1863109752" sldId="2076136944"/>
            <ac:spMk id="89" creationId="{EDCAB021-9E91-4541-995A-692115928126}"/>
          </ac:spMkLst>
        </pc:spChg>
      </pc:sldChg>
      <pc:sldChg chg="modSp addCm modCm">
        <pc:chgData name="Anna Hoffman" userId="5d003f33-6e3f-406c-b398-0eb1113638fb" providerId="ADAL" clId="{E7D1F5EF-EEDE-4EE5-9AE7-6312EC5BC706}" dt="2021-01-08T16:49:22.223" v="356"/>
        <pc:sldMkLst>
          <pc:docMk/>
          <pc:sldMk cId="4148658093" sldId="2076137340"/>
        </pc:sldMkLst>
        <pc:spChg chg="mod">
          <ac:chgData name="Anna Hoffman" userId="5d003f33-6e3f-406c-b398-0eb1113638fb" providerId="ADAL" clId="{E7D1F5EF-EEDE-4EE5-9AE7-6312EC5BC706}" dt="2021-01-08T16:49:10.450" v="355" actId="20577"/>
          <ac:spMkLst>
            <pc:docMk/>
            <pc:sldMk cId="4148658093" sldId="2076137340"/>
            <ac:spMk id="26" creationId="{5BE42597-C25D-C749-889A-BB076EC115D7}"/>
          </ac:spMkLst>
        </pc:spChg>
      </pc:sldChg>
      <pc:sldChg chg="addSp modSp mod">
        <pc:chgData name="Anna Hoffman" userId="5d003f33-6e3f-406c-b398-0eb1113638fb" providerId="ADAL" clId="{E7D1F5EF-EEDE-4EE5-9AE7-6312EC5BC706}" dt="2021-01-08T16:03:13.474" v="307" actId="1076"/>
        <pc:sldMkLst>
          <pc:docMk/>
          <pc:sldMk cId="3973191872" sldId="2076138369"/>
        </pc:sldMkLst>
        <pc:spChg chg="add mod">
          <ac:chgData name="Anna Hoffman" userId="5d003f33-6e3f-406c-b398-0eb1113638fb" providerId="ADAL" clId="{E7D1F5EF-EEDE-4EE5-9AE7-6312EC5BC706}" dt="2021-01-08T16:03:13.474" v="307" actId="1076"/>
          <ac:spMkLst>
            <pc:docMk/>
            <pc:sldMk cId="3973191872" sldId="2076138369"/>
            <ac:spMk id="27" creationId="{ECF0DCB7-8A66-4B69-9D52-24D27741E278}"/>
          </ac:spMkLst>
        </pc:spChg>
      </pc:sldChg>
      <pc:sldChg chg="del">
        <pc:chgData name="Anna Hoffman" userId="5d003f33-6e3f-406c-b398-0eb1113638fb" providerId="ADAL" clId="{E7D1F5EF-EEDE-4EE5-9AE7-6312EC5BC706}" dt="2021-01-08T16:03:59.071" v="311" actId="47"/>
        <pc:sldMkLst>
          <pc:docMk/>
          <pc:sldMk cId="2162649381" sldId="2076138376"/>
        </pc:sldMkLst>
      </pc:sldChg>
      <pc:sldChg chg="addCm">
        <pc:chgData name="Anna Hoffman" userId="5d003f33-6e3f-406c-b398-0eb1113638fb" providerId="ADAL" clId="{E7D1F5EF-EEDE-4EE5-9AE7-6312EC5BC706}" dt="2021-01-08T16:05:07.139" v="315"/>
        <pc:sldMkLst>
          <pc:docMk/>
          <pc:sldMk cId="3457399884" sldId="2076138379"/>
        </pc:sldMkLst>
      </pc:sldChg>
      <pc:sldChg chg="mod modShow">
        <pc:chgData name="Anna Hoffman" userId="5d003f33-6e3f-406c-b398-0eb1113638fb" providerId="ADAL" clId="{E7D1F5EF-EEDE-4EE5-9AE7-6312EC5BC706}" dt="2021-01-08T16:03:54.810" v="309" actId="729"/>
        <pc:sldMkLst>
          <pc:docMk/>
          <pc:sldMk cId="1910785986" sldId="2076138464"/>
        </pc:sldMkLst>
      </pc:sldChg>
      <pc:sldChg chg="mod modShow">
        <pc:chgData name="Anna Hoffman" userId="5d003f33-6e3f-406c-b398-0eb1113638fb" providerId="ADAL" clId="{E7D1F5EF-EEDE-4EE5-9AE7-6312EC5BC706}" dt="2021-01-08T16:04:02.280" v="312" actId="729"/>
        <pc:sldMkLst>
          <pc:docMk/>
          <pc:sldMk cId="4023483330" sldId="2076138496"/>
        </pc:sldMkLst>
      </pc:sldChg>
      <pc:sldChg chg="mod modShow">
        <pc:chgData name="Anna Hoffman" userId="5d003f33-6e3f-406c-b398-0eb1113638fb" providerId="ADAL" clId="{E7D1F5EF-EEDE-4EE5-9AE7-6312EC5BC706}" dt="2021-01-08T16:04:08.658" v="313" actId="729"/>
        <pc:sldMkLst>
          <pc:docMk/>
          <pc:sldMk cId="1034037259" sldId="2076138497"/>
        </pc:sldMkLst>
      </pc:sldChg>
      <pc:sldChg chg="mod modShow">
        <pc:chgData name="Anna Hoffman" userId="5d003f33-6e3f-406c-b398-0eb1113638fb" providerId="ADAL" clId="{E7D1F5EF-EEDE-4EE5-9AE7-6312EC5BC706}" dt="2021-01-08T16:04:17.509" v="314" actId="729"/>
        <pc:sldMkLst>
          <pc:docMk/>
          <pc:sldMk cId="3851061742" sldId="2076138498"/>
        </pc:sldMkLst>
      </pc:sldChg>
      <pc:sldChg chg="del">
        <pc:chgData name="Anna Hoffman" userId="5d003f33-6e3f-406c-b398-0eb1113638fb" providerId="ADAL" clId="{E7D1F5EF-EEDE-4EE5-9AE7-6312EC5BC706}" dt="2021-01-08T16:03:51.869" v="308" actId="2696"/>
        <pc:sldMkLst>
          <pc:docMk/>
          <pc:sldMk cId="1085111712" sldId="2076138507"/>
        </pc:sldMkLst>
      </pc:sldChg>
      <pc:sldChg chg="del">
        <pc:chgData name="Anna Hoffman" userId="5d003f33-6e3f-406c-b398-0eb1113638fb" providerId="ADAL" clId="{E7D1F5EF-EEDE-4EE5-9AE7-6312EC5BC706}" dt="2021-01-08T16:03:56.552" v="310" actId="47"/>
        <pc:sldMkLst>
          <pc:docMk/>
          <pc:sldMk cId="3336096" sldId="2076138513"/>
        </pc:sldMkLst>
      </pc:sldChg>
      <pc:sldChg chg="new del">
        <pc:chgData name="Anna Hoffman" userId="5d003f33-6e3f-406c-b398-0eb1113638fb" providerId="ADAL" clId="{E7D1F5EF-EEDE-4EE5-9AE7-6312EC5BC706}" dt="2021-01-08T15:54:50.294" v="72" actId="47"/>
        <pc:sldMkLst>
          <pc:docMk/>
          <pc:sldMk cId="2132294979" sldId="2076138527"/>
        </pc:sldMkLst>
      </pc:sldChg>
      <pc:sldChg chg="addSp delSp modSp add mod modAnim modShow">
        <pc:chgData name="Anna Hoffman" userId="5d003f33-6e3f-406c-b398-0eb1113638fb" providerId="ADAL" clId="{E7D1F5EF-EEDE-4EE5-9AE7-6312EC5BC706}" dt="2021-01-08T16:00:49.405" v="300" actId="729"/>
        <pc:sldMkLst>
          <pc:docMk/>
          <pc:sldMk cId="2034447747" sldId="2076138528"/>
        </pc:sldMkLst>
        <pc:spChg chg="mod">
          <ac:chgData name="Anna Hoffman" userId="5d003f33-6e3f-406c-b398-0eb1113638fb" providerId="ADAL" clId="{E7D1F5EF-EEDE-4EE5-9AE7-6312EC5BC706}" dt="2021-01-08T15:55:19.577" v="115" actId="20577"/>
          <ac:spMkLst>
            <pc:docMk/>
            <pc:sldMk cId="2034447747" sldId="2076138528"/>
            <ac:spMk id="2" creationId="{3E9D1A16-7B7A-4F10-9044-E007E22D647F}"/>
          </ac:spMkLst>
        </pc:spChg>
        <pc:spChg chg="add del mod">
          <ac:chgData name="Anna Hoffman" userId="5d003f33-6e3f-406c-b398-0eb1113638fb" providerId="ADAL" clId="{E7D1F5EF-EEDE-4EE5-9AE7-6312EC5BC706}" dt="2021-01-08T15:57:23.693" v="282" actId="12084"/>
          <ac:spMkLst>
            <pc:docMk/>
            <pc:sldMk cId="2034447747" sldId="2076138528"/>
            <ac:spMk id="20" creationId="{F407BD1C-95CC-4343-A462-A6D3CAC1851B}"/>
          </ac:spMkLst>
        </pc:spChg>
        <pc:graphicFrameChg chg="add mod">
          <ac:chgData name="Anna Hoffman" userId="5d003f33-6e3f-406c-b398-0eb1113638fb" providerId="ADAL" clId="{E7D1F5EF-EEDE-4EE5-9AE7-6312EC5BC706}" dt="2021-01-08T16:00:33.366" v="299" actId="12269"/>
          <ac:graphicFrameMkLst>
            <pc:docMk/>
            <pc:sldMk cId="2034447747" sldId="2076138528"/>
            <ac:graphicFrameMk id="3" creationId="{F8270F1E-6CAD-4543-9EB6-4D7E5E709C99}"/>
          </ac:graphicFrameMkLst>
        </pc:graphicFrameChg>
        <pc:picChg chg="del">
          <ac:chgData name="Anna Hoffman" userId="5d003f33-6e3f-406c-b398-0eb1113638fb" providerId="ADAL" clId="{E7D1F5EF-EEDE-4EE5-9AE7-6312EC5BC706}" dt="2021-01-08T15:55:21.899" v="116" actId="478"/>
          <ac:picMkLst>
            <pc:docMk/>
            <pc:sldMk cId="2034447747" sldId="2076138528"/>
            <ac:picMk id="31" creationId="{0688789B-CE03-4587-B3D3-0221AB500721}"/>
          </ac:picMkLst>
        </pc:picChg>
      </pc:sldChg>
    </pc:docChg>
  </pc:docChgLst>
  <pc:docChgLst>
    <pc:chgData name="Bob Ward" userId="6da7c2dd-8e2e-469f-a216-c384312e2a2d" providerId="ADAL" clId="{7B71E0E0-CCFE-47D5-ABBE-0897A691EA59}"/>
    <pc:docChg chg="undo redo custSel addSld delSld modSld sldOrd addSection delSection modSection">
      <pc:chgData name="Bob Ward" userId="6da7c2dd-8e2e-469f-a216-c384312e2a2d" providerId="ADAL" clId="{7B71E0E0-CCFE-47D5-ABBE-0897A691EA59}" dt="2021-11-07T23:23:01.121" v="41840" actId="1076"/>
      <pc:docMkLst>
        <pc:docMk/>
      </pc:docMkLst>
      <pc:sldChg chg="del">
        <pc:chgData name="Bob Ward" userId="6da7c2dd-8e2e-469f-a216-c384312e2a2d" providerId="ADAL" clId="{7B71E0E0-CCFE-47D5-ABBE-0897A691EA59}" dt="2021-11-01T21:13:01.431" v="5892" actId="47"/>
        <pc:sldMkLst>
          <pc:docMk/>
          <pc:sldMk cId="2826983941" sldId="257"/>
        </pc:sldMkLst>
      </pc:sldChg>
      <pc:sldChg chg="del modNotesTx">
        <pc:chgData name="Bob Ward" userId="6da7c2dd-8e2e-469f-a216-c384312e2a2d" providerId="ADAL" clId="{7B71E0E0-CCFE-47D5-ABBE-0897A691EA59}" dt="2021-11-05T17:59:13.569" v="35622" actId="47"/>
        <pc:sldMkLst>
          <pc:docMk/>
          <pc:sldMk cId="2140511239" sldId="258"/>
        </pc:sldMkLst>
      </pc:sldChg>
      <pc:sldChg chg="modNotesTx">
        <pc:chgData name="Bob Ward" userId="6da7c2dd-8e2e-469f-a216-c384312e2a2d" providerId="ADAL" clId="{7B71E0E0-CCFE-47D5-ABBE-0897A691EA59}" dt="2021-11-03T03:20:02.658" v="16060" actId="20577"/>
        <pc:sldMkLst>
          <pc:docMk/>
          <pc:sldMk cId="3164954379" sldId="272"/>
        </pc:sldMkLst>
      </pc:sldChg>
      <pc:sldChg chg="del">
        <pc:chgData name="Bob Ward" userId="6da7c2dd-8e2e-469f-a216-c384312e2a2d" providerId="ADAL" clId="{7B71E0E0-CCFE-47D5-ABBE-0897A691EA59}" dt="2021-11-03T17:39:12.866" v="16686" actId="47"/>
        <pc:sldMkLst>
          <pc:docMk/>
          <pc:sldMk cId="2108626741" sldId="3698"/>
        </pc:sldMkLst>
      </pc:sldChg>
      <pc:sldChg chg="modNotesTx">
        <pc:chgData name="Bob Ward" userId="6da7c2dd-8e2e-469f-a216-c384312e2a2d" providerId="ADAL" clId="{7B71E0E0-CCFE-47D5-ABBE-0897A691EA59}" dt="2021-11-05T17:47:28.091" v="35433" actId="20577"/>
        <pc:sldMkLst>
          <pc:docMk/>
          <pc:sldMk cId="45210017" sldId="3699"/>
        </pc:sldMkLst>
      </pc:sldChg>
      <pc:sldChg chg="modNotesTx">
        <pc:chgData name="Bob Ward" userId="6da7c2dd-8e2e-469f-a216-c384312e2a2d" providerId="ADAL" clId="{7B71E0E0-CCFE-47D5-ABBE-0897A691EA59}" dt="2021-11-02T18:01:13.818" v="8451" actId="20577"/>
        <pc:sldMkLst>
          <pc:docMk/>
          <pc:sldMk cId="2247031836" sldId="8204"/>
        </pc:sldMkLst>
      </pc:sldChg>
      <pc:sldChg chg="modNotesTx">
        <pc:chgData name="Bob Ward" userId="6da7c2dd-8e2e-469f-a216-c384312e2a2d" providerId="ADAL" clId="{7B71E0E0-CCFE-47D5-ABBE-0897A691EA59}" dt="2021-11-02T18:01:06.513" v="8442" actId="20577"/>
        <pc:sldMkLst>
          <pc:docMk/>
          <pc:sldMk cId="3361791612" sldId="8229"/>
        </pc:sldMkLst>
      </pc:sldChg>
      <pc:sldChg chg="modNotes modNotesTx">
        <pc:chgData name="Bob Ward" userId="6da7c2dd-8e2e-469f-a216-c384312e2a2d" providerId="ADAL" clId="{7B71E0E0-CCFE-47D5-ABBE-0897A691EA59}" dt="2021-11-02T18:01:10.103" v="8447" actId="20577"/>
        <pc:sldMkLst>
          <pc:docMk/>
          <pc:sldMk cId="3193874046" sldId="8245"/>
        </pc:sldMkLst>
      </pc:sldChg>
      <pc:sldChg chg="modAnim modNotesTx">
        <pc:chgData name="Bob Ward" userId="6da7c2dd-8e2e-469f-a216-c384312e2a2d" providerId="ADAL" clId="{7B71E0E0-CCFE-47D5-ABBE-0897A691EA59}" dt="2021-11-05T21:50:02.120" v="37728"/>
        <pc:sldMkLst>
          <pc:docMk/>
          <pc:sldMk cId="1074979928" sldId="2076136683"/>
        </pc:sldMkLst>
      </pc:sldChg>
      <pc:sldChg chg="addSp delSp modSp mod modNotesTx">
        <pc:chgData name="Bob Ward" userId="6da7c2dd-8e2e-469f-a216-c384312e2a2d" providerId="ADAL" clId="{7B71E0E0-CCFE-47D5-ABBE-0897A691EA59}" dt="2021-11-05T21:48:11.276" v="37686" actId="6549"/>
        <pc:sldMkLst>
          <pc:docMk/>
          <pc:sldMk cId="4220055585" sldId="2076136684"/>
        </pc:sldMkLst>
        <pc:spChg chg="mod">
          <ac:chgData name="Bob Ward" userId="6da7c2dd-8e2e-469f-a216-c384312e2a2d" providerId="ADAL" clId="{7B71E0E0-CCFE-47D5-ABBE-0897A691EA59}" dt="2021-10-29T17:52:41.205" v="2536" actId="6549"/>
          <ac:spMkLst>
            <pc:docMk/>
            <pc:sldMk cId="4220055585" sldId="2076136684"/>
            <ac:spMk id="5" creationId="{AD729CE2-DFE2-4F16-9422-5107E23D9966}"/>
          </ac:spMkLst>
        </pc:spChg>
        <pc:grpChg chg="del">
          <ac:chgData name="Bob Ward" userId="6da7c2dd-8e2e-469f-a216-c384312e2a2d" providerId="ADAL" clId="{7B71E0E0-CCFE-47D5-ABBE-0897A691EA59}" dt="2021-11-03T21:27:19.475" v="18097" actId="478"/>
          <ac:grpSpMkLst>
            <pc:docMk/>
            <pc:sldMk cId="4220055585" sldId="2076136684"/>
            <ac:grpSpMk id="7" creationId="{B92E41BA-F438-D048-80BF-3BB15B6A00E6}"/>
          </ac:grpSpMkLst>
        </pc:grpChg>
        <pc:picChg chg="add mod">
          <ac:chgData name="Bob Ward" userId="6da7c2dd-8e2e-469f-a216-c384312e2a2d" providerId="ADAL" clId="{7B71E0E0-CCFE-47D5-ABBE-0897A691EA59}" dt="2021-11-03T21:27:49.415" v="18108" actId="1076"/>
          <ac:picMkLst>
            <pc:docMk/>
            <pc:sldMk cId="4220055585" sldId="2076136684"/>
            <ac:picMk id="2" creationId="{5FE699D5-D8EF-42BD-B40C-600307A8628B}"/>
          </ac:picMkLst>
        </pc:picChg>
      </pc:sldChg>
      <pc:sldChg chg="addSp delSp modSp mod modNotesTx">
        <pc:chgData name="Bob Ward" userId="6da7c2dd-8e2e-469f-a216-c384312e2a2d" providerId="ADAL" clId="{7B71E0E0-CCFE-47D5-ABBE-0897A691EA59}" dt="2021-11-05T21:49:06.344" v="37726" actId="20577"/>
        <pc:sldMkLst>
          <pc:docMk/>
          <pc:sldMk cId="2027520936" sldId="2076136685"/>
        </pc:sldMkLst>
        <pc:spChg chg="mod">
          <ac:chgData name="Bob Ward" userId="6da7c2dd-8e2e-469f-a216-c384312e2a2d" providerId="ADAL" clId="{7B71E0E0-CCFE-47D5-ABBE-0897A691EA59}" dt="2021-11-04T17:53:36.195" v="27096" actId="6549"/>
          <ac:spMkLst>
            <pc:docMk/>
            <pc:sldMk cId="2027520936" sldId="2076136685"/>
            <ac:spMk id="3" creationId="{56C56E6C-9F79-4E02-BC0B-533B1C5309BF}"/>
          </ac:spMkLst>
        </pc:spChg>
        <pc:spChg chg="mod">
          <ac:chgData name="Bob Ward" userId="6da7c2dd-8e2e-469f-a216-c384312e2a2d" providerId="ADAL" clId="{7B71E0E0-CCFE-47D5-ABBE-0897A691EA59}" dt="2021-11-03T21:28:25.280" v="18124" actId="1076"/>
          <ac:spMkLst>
            <pc:docMk/>
            <pc:sldMk cId="2027520936" sldId="2076136685"/>
            <ac:spMk id="4" creationId="{00000000-0000-0000-0000-000000000000}"/>
          </ac:spMkLst>
        </pc:spChg>
        <pc:spChg chg="mod">
          <ac:chgData name="Bob Ward" userId="6da7c2dd-8e2e-469f-a216-c384312e2a2d" providerId="ADAL" clId="{7B71E0E0-CCFE-47D5-ABBE-0897A691EA59}" dt="2021-11-03T21:28:20.598" v="18122" actId="1076"/>
          <ac:spMkLst>
            <pc:docMk/>
            <pc:sldMk cId="2027520936" sldId="2076136685"/>
            <ac:spMk id="7" creationId="{897F5F66-FC69-0740-8186-C2BF41B83C82}"/>
          </ac:spMkLst>
        </pc:spChg>
        <pc:spChg chg="mod">
          <ac:chgData name="Bob Ward" userId="6da7c2dd-8e2e-469f-a216-c384312e2a2d" providerId="ADAL" clId="{7B71E0E0-CCFE-47D5-ABBE-0897A691EA59}" dt="2021-11-03T21:28:20.598" v="18122" actId="1076"/>
          <ac:spMkLst>
            <pc:docMk/>
            <pc:sldMk cId="2027520936" sldId="2076136685"/>
            <ac:spMk id="8" creationId="{BED29433-1790-924C-98F9-39D5C835ACBF}"/>
          </ac:spMkLst>
        </pc:spChg>
        <pc:spChg chg="mod">
          <ac:chgData name="Bob Ward" userId="6da7c2dd-8e2e-469f-a216-c384312e2a2d" providerId="ADAL" clId="{7B71E0E0-CCFE-47D5-ABBE-0897A691EA59}" dt="2021-11-03T21:28:20.598" v="18122" actId="1076"/>
          <ac:spMkLst>
            <pc:docMk/>
            <pc:sldMk cId="2027520936" sldId="2076136685"/>
            <ac:spMk id="9" creationId="{158AABC0-DD52-E34D-B010-0C5F35AE9C20}"/>
          </ac:spMkLst>
        </pc:spChg>
        <pc:spChg chg="mod">
          <ac:chgData name="Bob Ward" userId="6da7c2dd-8e2e-469f-a216-c384312e2a2d" providerId="ADAL" clId="{7B71E0E0-CCFE-47D5-ABBE-0897A691EA59}" dt="2021-11-03T21:28:20.598" v="18122" actId="1076"/>
          <ac:spMkLst>
            <pc:docMk/>
            <pc:sldMk cId="2027520936" sldId="2076136685"/>
            <ac:spMk id="10" creationId="{40C7CB7F-B28B-D140-9BB9-4C3951C925AD}"/>
          </ac:spMkLst>
        </pc:spChg>
        <pc:spChg chg="mod">
          <ac:chgData name="Bob Ward" userId="6da7c2dd-8e2e-469f-a216-c384312e2a2d" providerId="ADAL" clId="{7B71E0E0-CCFE-47D5-ABBE-0897A691EA59}" dt="2021-11-03T21:28:20.598" v="18122" actId="1076"/>
          <ac:spMkLst>
            <pc:docMk/>
            <pc:sldMk cId="2027520936" sldId="2076136685"/>
            <ac:spMk id="11" creationId="{F25AB685-B0E2-F741-8CC6-26241CD7BD95}"/>
          </ac:spMkLst>
        </pc:spChg>
        <pc:spChg chg="mod">
          <ac:chgData name="Bob Ward" userId="6da7c2dd-8e2e-469f-a216-c384312e2a2d" providerId="ADAL" clId="{7B71E0E0-CCFE-47D5-ABBE-0897A691EA59}" dt="2021-11-03T21:28:20.598" v="18122" actId="1076"/>
          <ac:spMkLst>
            <pc:docMk/>
            <pc:sldMk cId="2027520936" sldId="2076136685"/>
            <ac:spMk id="12" creationId="{1EC91C56-83F3-B94A-8919-4078AE27531D}"/>
          </ac:spMkLst>
        </pc:spChg>
        <pc:spChg chg="mod">
          <ac:chgData name="Bob Ward" userId="6da7c2dd-8e2e-469f-a216-c384312e2a2d" providerId="ADAL" clId="{7B71E0E0-CCFE-47D5-ABBE-0897A691EA59}" dt="2021-11-03T21:28:20.598" v="18122" actId="1076"/>
          <ac:spMkLst>
            <pc:docMk/>
            <pc:sldMk cId="2027520936" sldId="2076136685"/>
            <ac:spMk id="13" creationId="{D4452758-0E9D-B046-9A0C-D1AF5ABCA6A1}"/>
          </ac:spMkLst>
        </pc:spChg>
        <pc:spChg chg="mod">
          <ac:chgData name="Bob Ward" userId="6da7c2dd-8e2e-469f-a216-c384312e2a2d" providerId="ADAL" clId="{7B71E0E0-CCFE-47D5-ABBE-0897A691EA59}" dt="2021-11-03T21:28:20.598" v="18122" actId="1076"/>
          <ac:spMkLst>
            <pc:docMk/>
            <pc:sldMk cId="2027520936" sldId="2076136685"/>
            <ac:spMk id="14" creationId="{3F5816B6-4512-7A49-953C-F46ECB7F0B6C}"/>
          </ac:spMkLst>
        </pc:spChg>
        <pc:spChg chg="mod">
          <ac:chgData name="Bob Ward" userId="6da7c2dd-8e2e-469f-a216-c384312e2a2d" providerId="ADAL" clId="{7B71E0E0-CCFE-47D5-ABBE-0897A691EA59}" dt="2021-11-03T21:28:11.255" v="18110" actId="1076"/>
          <ac:spMkLst>
            <pc:docMk/>
            <pc:sldMk cId="2027520936" sldId="2076136685"/>
            <ac:spMk id="16" creationId="{DFBBC6E4-B532-4148-AFCC-BAEEB1D7F923}"/>
          </ac:spMkLst>
        </pc:spChg>
        <pc:spChg chg="mod">
          <ac:chgData name="Bob Ward" userId="6da7c2dd-8e2e-469f-a216-c384312e2a2d" providerId="ADAL" clId="{7B71E0E0-CCFE-47D5-ABBE-0897A691EA59}" dt="2021-11-03T21:28:11.255" v="18110" actId="1076"/>
          <ac:spMkLst>
            <pc:docMk/>
            <pc:sldMk cId="2027520936" sldId="2076136685"/>
            <ac:spMk id="17" creationId="{4E70D4AC-B436-4596-9F69-AEE89B2233C2}"/>
          </ac:spMkLst>
        </pc:spChg>
        <pc:spChg chg="mod">
          <ac:chgData name="Bob Ward" userId="6da7c2dd-8e2e-469f-a216-c384312e2a2d" providerId="ADAL" clId="{7B71E0E0-CCFE-47D5-ABBE-0897A691EA59}" dt="2021-11-03T21:28:11.255" v="18110" actId="1076"/>
          <ac:spMkLst>
            <pc:docMk/>
            <pc:sldMk cId="2027520936" sldId="2076136685"/>
            <ac:spMk id="18" creationId="{ACE139A9-79B1-487D-9DC8-E7498F8953EB}"/>
          </ac:spMkLst>
        </pc:spChg>
        <pc:spChg chg="mod">
          <ac:chgData name="Bob Ward" userId="6da7c2dd-8e2e-469f-a216-c384312e2a2d" providerId="ADAL" clId="{7B71E0E0-CCFE-47D5-ABBE-0897A691EA59}" dt="2021-11-03T21:28:11.255" v="18110" actId="1076"/>
          <ac:spMkLst>
            <pc:docMk/>
            <pc:sldMk cId="2027520936" sldId="2076136685"/>
            <ac:spMk id="19" creationId="{4B8625E7-E73E-404A-8285-8DDEC26599E3}"/>
          </ac:spMkLst>
        </pc:spChg>
        <pc:spChg chg="mod">
          <ac:chgData name="Bob Ward" userId="6da7c2dd-8e2e-469f-a216-c384312e2a2d" providerId="ADAL" clId="{7B71E0E0-CCFE-47D5-ABBE-0897A691EA59}" dt="2021-11-03T21:28:11.255" v="18110" actId="1076"/>
          <ac:spMkLst>
            <pc:docMk/>
            <pc:sldMk cId="2027520936" sldId="2076136685"/>
            <ac:spMk id="20" creationId="{4847EF26-8FE0-4BBC-AEA4-769BC8B416AB}"/>
          </ac:spMkLst>
        </pc:spChg>
        <pc:spChg chg="mod">
          <ac:chgData name="Bob Ward" userId="6da7c2dd-8e2e-469f-a216-c384312e2a2d" providerId="ADAL" clId="{7B71E0E0-CCFE-47D5-ABBE-0897A691EA59}" dt="2021-11-03T21:28:11.255" v="18110" actId="1076"/>
          <ac:spMkLst>
            <pc:docMk/>
            <pc:sldMk cId="2027520936" sldId="2076136685"/>
            <ac:spMk id="21" creationId="{BD8C1139-C508-4AC5-9EE7-FA59FF985B57}"/>
          </ac:spMkLst>
        </pc:spChg>
        <pc:spChg chg="mod">
          <ac:chgData name="Bob Ward" userId="6da7c2dd-8e2e-469f-a216-c384312e2a2d" providerId="ADAL" clId="{7B71E0E0-CCFE-47D5-ABBE-0897A691EA59}" dt="2021-11-03T21:28:11.255" v="18110" actId="1076"/>
          <ac:spMkLst>
            <pc:docMk/>
            <pc:sldMk cId="2027520936" sldId="2076136685"/>
            <ac:spMk id="22" creationId="{3896DB27-2C30-4F99-8F1C-E6025556CA1E}"/>
          </ac:spMkLst>
        </pc:spChg>
        <pc:spChg chg="mod">
          <ac:chgData name="Bob Ward" userId="6da7c2dd-8e2e-469f-a216-c384312e2a2d" providerId="ADAL" clId="{7B71E0E0-CCFE-47D5-ABBE-0897A691EA59}" dt="2021-11-03T21:28:11.255" v="18110" actId="1076"/>
          <ac:spMkLst>
            <pc:docMk/>
            <pc:sldMk cId="2027520936" sldId="2076136685"/>
            <ac:spMk id="23" creationId="{7D967E7F-9567-4286-BEB2-19A5951943A1}"/>
          </ac:spMkLst>
        </pc:spChg>
        <pc:grpChg chg="mod">
          <ac:chgData name="Bob Ward" userId="6da7c2dd-8e2e-469f-a216-c384312e2a2d" providerId="ADAL" clId="{7B71E0E0-CCFE-47D5-ABBE-0897A691EA59}" dt="2021-11-03T21:28:20.598" v="18122" actId="1076"/>
          <ac:grpSpMkLst>
            <pc:docMk/>
            <pc:sldMk cId="2027520936" sldId="2076136685"/>
            <ac:grpSpMk id="6" creationId="{A37B5273-0F83-FF42-B1D2-759D17050292}"/>
          </ac:grpSpMkLst>
        </pc:grpChg>
        <pc:grpChg chg="add del mod">
          <ac:chgData name="Bob Ward" userId="6da7c2dd-8e2e-469f-a216-c384312e2a2d" providerId="ADAL" clId="{7B71E0E0-CCFE-47D5-ABBE-0897A691EA59}" dt="2021-11-03T21:28:12.595" v="18111" actId="478"/>
          <ac:grpSpMkLst>
            <pc:docMk/>
            <pc:sldMk cId="2027520936" sldId="2076136685"/>
            <ac:grpSpMk id="15" creationId="{8EC17819-EA55-48B3-95D3-4F8E51296BE8}"/>
          </ac:grpSpMkLst>
        </pc:grpChg>
      </pc:sldChg>
      <pc:sldChg chg="addSp delSp modSp mod modNotesTx">
        <pc:chgData name="Bob Ward" userId="6da7c2dd-8e2e-469f-a216-c384312e2a2d" providerId="ADAL" clId="{7B71E0E0-CCFE-47D5-ABBE-0897A691EA59}" dt="2021-11-05T18:11:40.881" v="35832" actId="20577"/>
        <pc:sldMkLst>
          <pc:docMk/>
          <pc:sldMk cId="472963580" sldId="2076136686"/>
        </pc:sldMkLst>
        <pc:spChg chg="mod">
          <ac:chgData name="Bob Ward" userId="6da7c2dd-8e2e-469f-a216-c384312e2a2d" providerId="ADAL" clId="{7B71E0E0-CCFE-47D5-ABBE-0897A691EA59}" dt="2021-11-04T20:44:27.392" v="29746" actId="21"/>
          <ac:spMkLst>
            <pc:docMk/>
            <pc:sldMk cId="472963580" sldId="2076136686"/>
            <ac:spMk id="10" creationId="{2DB51ECA-5804-D44E-B859-F2F77F6CDF8E}"/>
          </ac:spMkLst>
        </pc:spChg>
        <pc:grpChg chg="del">
          <ac:chgData name="Bob Ward" userId="6da7c2dd-8e2e-469f-a216-c384312e2a2d" providerId="ADAL" clId="{7B71E0E0-CCFE-47D5-ABBE-0897A691EA59}" dt="2021-11-04T18:08:15.372" v="27481" actId="478"/>
          <ac:grpSpMkLst>
            <pc:docMk/>
            <pc:sldMk cId="472963580" sldId="2076136686"/>
            <ac:grpSpMk id="2" creationId="{EF93712C-44FB-334D-A824-0D766AE6692A}"/>
          </ac:grpSpMkLst>
        </pc:grpChg>
        <pc:picChg chg="add mod">
          <ac:chgData name="Bob Ward" userId="6da7c2dd-8e2e-469f-a216-c384312e2a2d" providerId="ADAL" clId="{7B71E0E0-CCFE-47D5-ABBE-0897A691EA59}" dt="2021-11-04T18:08:21.481" v="27485" actId="1076"/>
          <ac:picMkLst>
            <pc:docMk/>
            <pc:sldMk cId="472963580" sldId="2076136686"/>
            <ac:picMk id="3" creationId="{D116CAEF-7084-43F0-9353-F63850FF52C3}"/>
          </ac:picMkLst>
        </pc:picChg>
      </pc:sldChg>
      <pc:sldChg chg="addSp delSp modSp mod modNotesTx">
        <pc:chgData name="Bob Ward" userId="6da7c2dd-8e2e-469f-a216-c384312e2a2d" providerId="ADAL" clId="{7B71E0E0-CCFE-47D5-ABBE-0897A691EA59}" dt="2021-11-04T20:52:21.313" v="29842" actId="6549"/>
        <pc:sldMkLst>
          <pc:docMk/>
          <pc:sldMk cId="3710408201" sldId="2076136687"/>
        </pc:sldMkLst>
        <pc:spChg chg="mod">
          <ac:chgData name="Bob Ward" userId="6da7c2dd-8e2e-469f-a216-c384312e2a2d" providerId="ADAL" clId="{7B71E0E0-CCFE-47D5-ABBE-0897A691EA59}" dt="2021-11-04T20:44:08.596" v="29745" actId="14100"/>
          <ac:spMkLst>
            <pc:docMk/>
            <pc:sldMk cId="3710408201" sldId="2076136687"/>
            <ac:spMk id="4" creationId="{00000000-0000-0000-0000-000000000000}"/>
          </ac:spMkLst>
        </pc:spChg>
        <pc:spChg chg="mod">
          <ac:chgData name="Bob Ward" userId="6da7c2dd-8e2e-469f-a216-c384312e2a2d" providerId="ADAL" clId="{7B71E0E0-CCFE-47D5-ABBE-0897A691EA59}" dt="2021-11-04T20:52:21.313" v="29842" actId="6549"/>
          <ac:spMkLst>
            <pc:docMk/>
            <pc:sldMk cId="3710408201" sldId="2076136687"/>
            <ac:spMk id="20" creationId="{0CE2A142-99AF-5544-89D3-97BD2583AD8C}"/>
          </ac:spMkLst>
        </pc:spChg>
        <pc:spChg chg="mod">
          <ac:chgData name="Bob Ward" userId="6da7c2dd-8e2e-469f-a216-c384312e2a2d" providerId="ADAL" clId="{7B71E0E0-CCFE-47D5-ABBE-0897A691EA59}" dt="2021-11-04T20:43:54.582" v="29726" actId="1076"/>
          <ac:spMkLst>
            <pc:docMk/>
            <pc:sldMk cId="3710408201" sldId="2076136687"/>
            <ac:spMk id="22" creationId="{9B08CB7A-6019-4212-A11D-D69A1CE405CD}"/>
          </ac:spMkLst>
        </pc:spChg>
        <pc:spChg chg="mod">
          <ac:chgData name="Bob Ward" userId="6da7c2dd-8e2e-469f-a216-c384312e2a2d" providerId="ADAL" clId="{7B71E0E0-CCFE-47D5-ABBE-0897A691EA59}" dt="2021-11-04T20:43:54.582" v="29726" actId="1076"/>
          <ac:spMkLst>
            <pc:docMk/>
            <pc:sldMk cId="3710408201" sldId="2076136687"/>
            <ac:spMk id="23" creationId="{E0659BC9-CAF6-4308-B06F-3BF92A1A6B88}"/>
          </ac:spMkLst>
        </pc:spChg>
        <pc:spChg chg="mod">
          <ac:chgData name="Bob Ward" userId="6da7c2dd-8e2e-469f-a216-c384312e2a2d" providerId="ADAL" clId="{7B71E0E0-CCFE-47D5-ABBE-0897A691EA59}" dt="2021-11-04T20:43:54.582" v="29726" actId="1076"/>
          <ac:spMkLst>
            <pc:docMk/>
            <pc:sldMk cId="3710408201" sldId="2076136687"/>
            <ac:spMk id="24" creationId="{EAAADADA-B94B-412C-8873-EFB5BF8BCE7E}"/>
          </ac:spMkLst>
        </pc:spChg>
        <pc:spChg chg="mod">
          <ac:chgData name="Bob Ward" userId="6da7c2dd-8e2e-469f-a216-c384312e2a2d" providerId="ADAL" clId="{7B71E0E0-CCFE-47D5-ABBE-0897A691EA59}" dt="2021-11-04T20:43:54.582" v="29726" actId="1076"/>
          <ac:spMkLst>
            <pc:docMk/>
            <pc:sldMk cId="3710408201" sldId="2076136687"/>
            <ac:spMk id="25" creationId="{416828ED-E1B6-4D13-A693-06A986D15EB3}"/>
          </ac:spMkLst>
        </pc:spChg>
        <pc:spChg chg="mod">
          <ac:chgData name="Bob Ward" userId="6da7c2dd-8e2e-469f-a216-c384312e2a2d" providerId="ADAL" clId="{7B71E0E0-CCFE-47D5-ABBE-0897A691EA59}" dt="2021-11-04T20:43:54.582" v="29726" actId="1076"/>
          <ac:spMkLst>
            <pc:docMk/>
            <pc:sldMk cId="3710408201" sldId="2076136687"/>
            <ac:spMk id="26" creationId="{798F6492-1E99-4860-976A-F3246DC42A82}"/>
          </ac:spMkLst>
        </pc:spChg>
        <pc:spChg chg="mod">
          <ac:chgData name="Bob Ward" userId="6da7c2dd-8e2e-469f-a216-c384312e2a2d" providerId="ADAL" clId="{7B71E0E0-CCFE-47D5-ABBE-0897A691EA59}" dt="2021-11-04T20:43:54.582" v="29726" actId="1076"/>
          <ac:spMkLst>
            <pc:docMk/>
            <pc:sldMk cId="3710408201" sldId="2076136687"/>
            <ac:spMk id="27" creationId="{E3131C37-1602-4C21-91F0-576D4C58C06A}"/>
          </ac:spMkLst>
        </pc:spChg>
        <pc:spChg chg="mod">
          <ac:chgData name="Bob Ward" userId="6da7c2dd-8e2e-469f-a216-c384312e2a2d" providerId="ADAL" clId="{7B71E0E0-CCFE-47D5-ABBE-0897A691EA59}" dt="2021-11-04T20:43:54.582" v="29726" actId="1076"/>
          <ac:spMkLst>
            <pc:docMk/>
            <pc:sldMk cId="3710408201" sldId="2076136687"/>
            <ac:spMk id="28" creationId="{AE54B070-BA1A-4CB1-8425-BFD8CCCD0CD4}"/>
          </ac:spMkLst>
        </pc:spChg>
        <pc:spChg chg="mod">
          <ac:chgData name="Bob Ward" userId="6da7c2dd-8e2e-469f-a216-c384312e2a2d" providerId="ADAL" clId="{7B71E0E0-CCFE-47D5-ABBE-0897A691EA59}" dt="2021-11-04T20:43:54.582" v="29726" actId="1076"/>
          <ac:spMkLst>
            <pc:docMk/>
            <pc:sldMk cId="3710408201" sldId="2076136687"/>
            <ac:spMk id="29" creationId="{78086D84-0609-48A7-BF6E-2C863025DA31}"/>
          </ac:spMkLst>
        </pc:spChg>
        <pc:spChg chg="mod">
          <ac:chgData name="Bob Ward" userId="6da7c2dd-8e2e-469f-a216-c384312e2a2d" providerId="ADAL" clId="{7B71E0E0-CCFE-47D5-ABBE-0897A691EA59}" dt="2021-11-04T20:43:54.582" v="29726" actId="1076"/>
          <ac:spMkLst>
            <pc:docMk/>
            <pc:sldMk cId="3710408201" sldId="2076136687"/>
            <ac:spMk id="30" creationId="{E9A5F5D8-F7C2-4883-9396-6D925144C031}"/>
          </ac:spMkLst>
        </pc:spChg>
        <pc:grpChg chg="del">
          <ac:chgData name="Bob Ward" userId="6da7c2dd-8e2e-469f-a216-c384312e2a2d" providerId="ADAL" clId="{7B71E0E0-CCFE-47D5-ABBE-0897A691EA59}" dt="2021-11-04T20:42:26.355" v="29715" actId="478"/>
          <ac:grpSpMkLst>
            <pc:docMk/>
            <pc:sldMk cId="3710408201" sldId="2076136687"/>
            <ac:grpSpMk id="10" creationId="{8952AF41-8986-F544-8F76-ADF9357B1D5B}"/>
          </ac:grpSpMkLst>
        </pc:grpChg>
        <pc:grpChg chg="add mod">
          <ac:chgData name="Bob Ward" userId="6da7c2dd-8e2e-469f-a216-c384312e2a2d" providerId="ADAL" clId="{7B71E0E0-CCFE-47D5-ABBE-0897A691EA59}" dt="2021-11-04T20:43:54.582" v="29726" actId="1076"/>
          <ac:grpSpMkLst>
            <pc:docMk/>
            <pc:sldMk cId="3710408201" sldId="2076136687"/>
            <ac:grpSpMk id="21" creationId="{31C6F225-B448-4164-B1DE-755F57DF5848}"/>
          </ac:grpSpMkLst>
        </pc:grpChg>
      </pc:sldChg>
      <pc:sldChg chg="addSp delSp modSp mod modNotesTx">
        <pc:chgData name="Bob Ward" userId="6da7c2dd-8e2e-469f-a216-c384312e2a2d" providerId="ADAL" clId="{7B71E0E0-CCFE-47D5-ABBE-0897A691EA59}" dt="2021-11-03T02:32:15.289" v="14471" actId="20577"/>
        <pc:sldMkLst>
          <pc:docMk/>
          <pc:sldMk cId="920750874" sldId="2076136818"/>
        </pc:sldMkLst>
        <pc:spChg chg="mod">
          <ac:chgData name="Bob Ward" userId="6da7c2dd-8e2e-469f-a216-c384312e2a2d" providerId="ADAL" clId="{7B71E0E0-CCFE-47D5-ABBE-0897A691EA59}" dt="2021-11-03T02:32:15.289" v="14471" actId="20577"/>
          <ac:spMkLst>
            <pc:docMk/>
            <pc:sldMk cId="920750874" sldId="2076136818"/>
            <ac:spMk id="3" creationId="{21A428CD-574A-46FF-A3B1-5D47B93F2157}"/>
          </ac:spMkLst>
        </pc:spChg>
        <pc:spChg chg="mod">
          <ac:chgData name="Bob Ward" userId="6da7c2dd-8e2e-469f-a216-c384312e2a2d" providerId="ADAL" clId="{7B71E0E0-CCFE-47D5-ABBE-0897A691EA59}" dt="2021-11-02T18:10:08.926" v="8656"/>
          <ac:spMkLst>
            <pc:docMk/>
            <pc:sldMk cId="920750874" sldId="2076136818"/>
            <ac:spMk id="11" creationId="{CE43AF10-170D-4397-8488-941080BBF010}"/>
          </ac:spMkLst>
        </pc:spChg>
        <pc:spChg chg="mod">
          <ac:chgData name="Bob Ward" userId="6da7c2dd-8e2e-469f-a216-c384312e2a2d" providerId="ADAL" clId="{7B71E0E0-CCFE-47D5-ABBE-0897A691EA59}" dt="2021-11-02T18:10:08.926" v="8656"/>
          <ac:spMkLst>
            <pc:docMk/>
            <pc:sldMk cId="920750874" sldId="2076136818"/>
            <ac:spMk id="12" creationId="{C7B94CE2-24E9-495D-81A9-994B2A5FE0F5}"/>
          </ac:spMkLst>
        </pc:spChg>
        <pc:spChg chg="mod">
          <ac:chgData name="Bob Ward" userId="6da7c2dd-8e2e-469f-a216-c384312e2a2d" providerId="ADAL" clId="{7B71E0E0-CCFE-47D5-ABBE-0897A691EA59}" dt="2021-11-02T18:10:25.870" v="8661" actId="1076"/>
          <ac:spMkLst>
            <pc:docMk/>
            <pc:sldMk cId="920750874" sldId="2076136818"/>
            <ac:spMk id="14" creationId="{6683F23C-905D-4F2F-8488-318F1EDC542C}"/>
          </ac:spMkLst>
        </pc:spChg>
        <pc:spChg chg="mod">
          <ac:chgData name="Bob Ward" userId="6da7c2dd-8e2e-469f-a216-c384312e2a2d" providerId="ADAL" clId="{7B71E0E0-CCFE-47D5-ABBE-0897A691EA59}" dt="2021-11-02T18:10:25.870" v="8661" actId="1076"/>
          <ac:spMkLst>
            <pc:docMk/>
            <pc:sldMk cId="920750874" sldId="2076136818"/>
            <ac:spMk id="15" creationId="{14759FB1-A265-4A7C-A3C2-E5DA111A9DED}"/>
          </ac:spMkLst>
        </pc:spChg>
        <pc:spChg chg="add mod ord">
          <ac:chgData name="Bob Ward" userId="6da7c2dd-8e2e-469f-a216-c384312e2a2d" providerId="ADAL" clId="{7B71E0E0-CCFE-47D5-ABBE-0897A691EA59}" dt="2021-11-02T18:13:17.605" v="8682" actId="1076"/>
          <ac:spMkLst>
            <pc:docMk/>
            <pc:sldMk cId="920750874" sldId="2076136818"/>
            <ac:spMk id="16" creationId="{76654CAD-9673-41D7-8CB0-CBE0090DFC54}"/>
          </ac:spMkLst>
        </pc:spChg>
        <pc:spChg chg="mod">
          <ac:chgData name="Bob Ward" userId="6da7c2dd-8e2e-469f-a216-c384312e2a2d" providerId="ADAL" clId="{7B71E0E0-CCFE-47D5-ABBE-0897A691EA59}" dt="2021-11-02T18:13:17.605" v="8682" actId="1076"/>
          <ac:spMkLst>
            <pc:docMk/>
            <pc:sldMk cId="920750874" sldId="2076136818"/>
            <ac:spMk id="18" creationId="{37651208-E9E9-4FA4-B7EE-1F9FB41FCE91}"/>
          </ac:spMkLst>
        </pc:spChg>
        <pc:spChg chg="mod">
          <ac:chgData name="Bob Ward" userId="6da7c2dd-8e2e-469f-a216-c384312e2a2d" providerId="ADAL" clId="{7B71E0E0-CCFE-47D5-ABBE-0897A691EA59}" dt="2021-11-02T18:13:17.605" v="8682" actId="1076"/>
          <ac:spMkLst>
            <pc:docMk/>
            <pc:sldMk cId="920750874" sldId="2076136818"/>
            <ac:spMk id="19" creationId="{3FD1BA13-729E-4B30-A6DB-746720652152}"/>
          </ac:spMkLst>
        </pc:spChg>
        <pc:grpChg chg="del">
          <ac:chgData name="Bob Ward" userId="6da7c2dd-8e2e-469f-a216-c384312e2a2d" providerId="ADAL" clId="{7B71E0E0-CCFE-47D5-ABBE-0897A691EA59}" dt="2021-11-02T18:10:08.329" v="8655" actId="478"/>
          <ac:grpSpMkLst>
            <pc:docMk/>
            <pc:sldMk cId="920750874" sldId="2076136818"/>
            <ac:grpSpMk id="7" creationId="{E36F55A7-41C1-B047-B66D-B1CC88917742}"/>
          </ac:grpSpMkLst>
        </pc:grpChg>
        <pc:grpChg chg="add del mod">
          <ac:chgData name="Bob Ward" userId="6da7c2dd-8e2e-469f-a216-c384312e2a2d" providerId="ADAL" clId="{7B71E0E0-CCFE-47D5-ABBE-0897A691EA59}" dt="2021-11-02T18:10:11.628" v="8657"/>
          <ac:grpSpMkLst>
            <pc:docMk/>
            <pc:sldMk cId="920750874" sldId="2076136818"/>
            <ac:grpSpMk id="10" creationId="{C0B03610-1E34-4F6D-B70B-52D9C1F4F4FB}"/>
          </ac:grpSpMkLst>
        </pc:grpChg>
        <pc:grpChg chg="add del mod">
          <ac:chgData name="Bob Ward" userId="6da7c2dd-8e2e-469f-a216-c384312e2a2d" providerId="ADAL" clId="{7B71E0E0-CCFE-47D5-ABBE-0897A691EA59}" dt="2021-11-02T18:11:20.550" v="8666" actId="478"/>
          <ac:grpSpMkLst>
            <pc:docMk/>
            <pc:sldMk cId="920750874" sldId="2076136818"/>
            <ac:grpSpMk id="13" creationId="{E45BAFDF-4CA9-44F2-8455-92E5CD4EBE64}"/>
          </ac:grpSpMkLst>
        </pc:grpChg>
        <pc:grpChg chg="add mod">
          <ac:chgData name="Bob Ward" userId="6da7c2dd-8e2e-469f-a216-c384312e2a2d" providerId="ADAL" clId="{7B71E0E0-CCFE-47D5-ABBE-0897A691EA59}" dt="2021-11-02T18:13:17.605" v="8682" actId="1076"/>
          <ac:grpSpMkLst>
            <pc:docMk/>
            <pc:sldMk cId="920750874" sldId="2076136818"/>
            <ac:grpSpMk id="17" creationId="{7AFD4ACF-258C-405F-9C84-316F852B2229}"/>
          </ac:grpSpMkLst>
        </pc:grpChg>
        <pc:picChg chg="add del">
          <ac:chgData name="Bob Ward" userId="6da7c2dd-8e2e-469f-a216-c384312e2a2d" providerId="ADAL" clId="{7B71E0E0-CCFE-47D5-ABBE-0897A691EA59}" dt="2021-11-02T18:10:13.223" v="8659" actId="22"/>
          <ac:picMkLst>
            <pc:docMk/>
            <pc:sldMk cId="920750874" sldId="2076136818"/>
            <ac:picMk id="6" creationId="{E79C6157-FBD4-4A8C-8FD4-A2F0E7CAA281}"/>
          </ac:picMkLst>
        </pc:picChg>
      </pc:sldChg>
      <pc:sldChg chg="addSp delSp modSp mod modNotesTx">
        <pc:chgData name="Bob Ward" userId="6da7c2dd-8e2e-469f-a216-c384312e2a2d" providerId="ADAL" clId="{7B71E0E0-CCFE-47D5-ABBE-0897A691EA59}" dt="2021-11-04T03:01:42.901" v="21914" actId="20577"/>
        <pc:sldMkLst>
          <pc:docMk/>
          <pc:sldMk cId="1126246336" sldId="2076136819"/>
        </pc:sldMkLst>
        <pc:spChg chg="mod">
          <ac:chgData name="Bob Ward" userId="6da7c2dd-8e2e-469f-a216-c384312e2a2d" providerId="ADAL" clId="{7B71E0E0-CCFE-47D5-ABBE-0897A691EA59}" dt="2021-11-03T21:58:39.033" v="18269" actId="20577"/>
          <ac:spMkLst>
            <pc:docMk/>
            <pc:sldMk cId="1126246336" sldId="2076136819"/>
            <ac:spMk id="2" creationId="{E7A43639-DE7C-4921-961B-F41105624850}"/>
          </ac:spMkLst>
        </pc:spChg>
        <pc:spChg chg="add mod">
          <ac:chgData name="Bob Ward" userId="6da7c2dd-8e2e-469f-a216-c384312e2a2d" providerId="ADAL" clId="{7B71E0E0-CCFE-47D5-ABBE-0897A691EA59}" dt="2021-11-04T02:53:33.397" v="21435" actId="20577"/>
          <ac:spMkLst>
            <pc:docMk/>
            <pc:sldMk cId="1126246336" sldId="2076136819"/>
            <ac:spMk id="7" creationId="{E71F8F63-A326-435F-9DC8-093AEDE9EBA1}"/>
          </ac:spMkLst>
        </pc:spChg>
        <pc:spChg chg="mod">
          <ac:chgData name="Bob Ward" userId="6da7c2dd-8e2e-469f-a216-c384312e2a2d" providerId="ADAL" clId="{7B71E0E0-CCFE-47D5-ABBE-0897A691EA59}" dt="2021-11-03T21:58:09.444" v="18225" actId="20577"/>
          <ac:spMkLst>
            <pc:docMk/>
            <pc:sldMk cId="1126246336" sldId="2076136819"/>
            <ac:spMk id="20" creationId="{E68F5FBF-AC0E-E240-B233-227EDE628FD9}"/>
          </ac:spMkLst>
        </pc:spChg>
        <pc:spChg chg="mod">
          <ac:chgData name="Bob Ward" userId="6da7c2dd-8e2e-469f-a216-c384312e2a2d" providerId="ADAL" clId="{7B71E0E0-CCFE-47D5-ABBE-0897A691EA59}" dt="2021-11-03T22:03:51.801" v="18545" actId="20577"/>
          <ac:spMkLst>
            <pc:docMk/>
            <pc:sldMk cId="1126246336" sldId="2076136819"/>
            <ac:spMk id="21" creationId="{DA960C8B-A457-4C43-A451-F52F9CDB0C91}"/>
          </ac:spMkLst>
        </pc:spChg>
        <pc:spChg chg="mod">
          <ac:chgData name="Bob Ward" userId="6da7c2dd-8e2e-469f-a216-c384312e2a2d" providerId="ADAL" clId="{7B71E0E0-CCFE-47D5-ABBE-0897A691EA59}" dt="2021-11-03T21:50:23.188" v="18172" actId="20577"/>
          <ac:spMkLst>
            <pc:docMk/>
            <pc:sldMk cId="1126246336" sldId="2076136819"/>
            <ac:spMk id="23" creationId="{53C795C0-0A41-2443-8658-5088E78EAE8B}"/>
          </ac:spMkLst>
        </pc:spChg>
        <pc:spChg chg="mod">
          <ac:chgData name="Bob Ward" userId="6da7c2dd-8e2e-469f-a216-c384312e2a2d" providerId="ADAL" clId="{7B71E0E0-CCFE-47D5-ABBE-0897A691EA59}" dt="2021-11-04T02:51:31.442" v="21397" actId="6549"/>
          <ac:spMkLst>
            <pc:docMk/>
            <pc:sldMk cId="1126246336" sldId="2076136819"/>
            <ac:spMk id="24" creationId="{8D27762C-E451-9749-B3EA-CAF3EDC22BE6}"/>
          </ac:spMkLst>
        </pc:spChg>
        <pc:grpChg chg="del">
          <ac:chgData name="Bob Ward" userId="6da7c2dd-8e2e-469f-a216-c384312e2a2d" providerId="ADAL" clId="{7B71E0E0-CCFE-47D5-ABBE-0897A691EA59}" dt="2021-11-03T21:28:45.507" v="18156" actId="478"/>
          <ac:grpSpMkLst>
            <pc:docMk/>
            <pc:sldMk cId="1126246336" sldId="2076136819"/>
            <ac:grpSpMk id="3" creationId="{1AFCDBC9-2398-CB44-A1AB-EE2D7DD07E47}"/>
          </ac:grpSpMkLst>
        </pc:grpChg>
        <pc:grpChg chg="mod">
          <ac:chgData name="Bob Ward" userId="6da7c2dd-8e2e-469f-a216-c384312e2a2d" providerId="ADAL" clId="{7B71E0E0-CCFE-47D5-ABBE-0897A691EA59}" dt="2021-11-03T21:59:01.195" v="18270" actId="1076"/>
          <ac:grpSpMkLst>
            <pc:docMk/>
            <pc:sldMk cId="1126246336" sldId="2076136819"/>
            <ac:grpSpMk id="19" creationId="{679D4B03-7B0F-CA40-AE46-41B680C9F206}"/>
          </ac:grpSpMkLst>
        </pc:grpChg>
        <pc:grpChg chg="mod">
          <ac:chgData name="Bob Ward" userId="6da7c2dd-8e2e-469f-a216-c384312e2a2d" providerId="ADAL" clId="{7B71E0E0-CCFE-47D5-ABBE-0897A691EA59}" dt="2021-11-03T21:59:01.195" v="18270" actId="1076"/>
          <ac:grpSpMkLst>
            <pc:docMk/>
            <pc:sldMk cId="1126246336" sldId="2076136819"/>
            <ac:grpSpMk id="22" creationId="{C165462A-BF64-454A-812A-CF0EB19FDCC4}"/>
          </ac:grpSpMkLst>
        </pc:grpChg>
        <pc:picChg chg="add mod">
          <ac:chgData name="Bob Ward" userId="6da7c2dd-8e2e-469f-a216-c384312e2a2d" providerId="ADAL" clId="{7B71E0E0-CCFE-47D5-ABBE-0897A691EA59}" dt="2021-11-04T02:35:41.793" v="21168" actId="1076"/>
          <ac:picMkLst>
            <pc:docMk/>
            <pc:sldMk cId="1126246336" sldId="2076136819"/>
            <ac:picMk id="6" creationId="{F036F205-FD64-43FE-B741-30F072E13EEA}"/>
          </ac:picMkLst>
        </pc:picChg>
      </pc:sldChg>
      <pc:sldChg chg="delSp modSp mod modNotesTx">
        <pc:chgData name="Bob Ward" userId="6da7c2dd-8e2e-469f-a216-c384312e2a2d" providerId="ADAL" clId="{7B71E0E0-CCFE-47D5-ABBE-0897A691EA59}" dt="2021-11-03T02:33:13.291" v="14606" actId="20577"/>
        <pc:sldMkLst>
          <pc:docMk/>
          <pc:sldMk cId="448936715" sldId="2076136834"/>
        </pc:sldMkLst>
        <pc:spChg chg="del">
          <ac:chgData name="Bob Ward" userId="6da7c2dd-8e2e-469f-a216-c384312e2a2d" providerId="ADAL" clId="{7B71E0E0-CCFE-47D5-ABBE-0897A691EA59}" dt="2021-11-03T02:30:55.541" v="14287" actId="478"/>
          <ac:spMkLst>
            <pc:docMk/>
            <pc:sldMk cId="448936715" sldId="2076136834"/>
            <ac:spMk id="3" creationId="{AEB42BC3-1E76-442A-90E7-EDD010701C1F}"/>
          </ac:spMkLst>
        </pc:spChg>
        <pc:spChg chg="mod">
          <ac:chgData name="Bob Ward" userId="6da7c2dd-8e2e-469f-a216-c384312e2a2d" providerId="ADAL" clId="{7B71E0E0-CCFE-47D5-ABBE-0897A691EA59}" dt="2021-11-03T02:30:51.746" v="14286" actId="20577"/>
          <ac:spMkLst>
            <pc:docMk/>
            <pc:sldMk cId="448936715" sldId="2076136834"/>
            <ac:spMk id="20" creationId="{9731506E-81D0-B446-B0D3-7064DABF64A3}"/>
          </ac:spMkLst>
        </pc:spChg>
        <pc:spChg chg="mod">
          <ac:chgData name="Bob Ward" userId="6da7c2dd-8e2e-469f-a216-c384312e2a2d" providerId="ADAL" clId="{7B71E0E0-CCFE-47D5-ABBE-0897A691EA59}" dt="2021-11-03T02:33:03.492" v="14590" actId="20577"/>
          <ac:spMkLst>
            <pc:docMk/>
            <pc:sldMk cId="448936715" sldId="2076136834"/>
            <ac:spMk id="21" creationId="{C31F7B95-2725-E849-933A-1C170D4A48FA}"/>
          </ac:spMkLst>
        </pc:spChg>
        <pc:spChg chg="mod">
          <ac:chgData name="Bob Ward" userId="6da7c2dd-8e2e-469f-a216-c384312e2a2d" providerId="ADAL" clId="{7B71E0E0-CCFE-47D5-ABBE-0897A691EA59}" dt="2021-11-03T02:30:47.060" v="14277" actId="20577"/>
          <ac:spMkLst>
            <pc:docMk/>
            <pc:sldMk cId="448936715" sldId="2076136834"/>
            <ac:spMk id="23" creationId="{16319CF8-F9DF-274D-845A-47AC3D6A6A4D}"/>
          </ac:spMkLst>
        </pc:spChg>
        <pc:spChg chg="mod">
          <ac:chgData name="Bob Ward" userId="6da7c2dd-8e2e-469f-a216-c384312e2a2d" providerId="ADAL" clId="{7B71E0E0-CCFE-47D5-ABBE-0897A691EA59}" dt="2021-11-03T02:31:44.261" v="14429" actId="20577"/>
          <ac:spMkLst>
            <pc:docMk/>
            <pc:sldMk cId="448936715" sldId="2076136834"/>
            <ac:spMk id="24" creationId="{853D7571-ECFA-4149-8AE2-3FE569A91919}"/>
          </ac:spMkLst>
        </pc:spChg>
        <pc:grpChg chg="del">
          <ac:chgData name="Bob Ward" userId="6da7c2dd-8e2e-469f-a216-c384312e2a2d" providerId="ADAL" clId="{7B71E0E0-CCFE-47D5-ABBE-0897A691EA59}" dt="2021-11-03T02:30:58.293" v="14288" actId="478"/>
          <ac:grpSpMkLst>
            <pc:docMk/>
            <pc:sldMk cId="448936715" sldId="2076136834"/>
            <ac:grpSpMk id="40" creationId="{CE5A37FD-CFB3-0548-A5E6-6E9D13E5F37A}"/>
          </ac:grpSpMkLst>
        </pc:grpChg>
      </pc:sldChg>
      <pc:sldChg chg="del">
        <pc:chgData name="Bob Ward" userId="6da7c2dd-8e2e-469f-a216-c384312e2a2d" providerId="ADAL" clId="{7B71E0E0-CCFE-47D5-ABBE-0897A691EA59}" dt="2021-11-04T18:11:12.268" v="27612" actId="47"/>
        <pc:sldMkLst>
          <pc:docMk/>
          <pc:sldMk cId="442758086" sldId="2076136835"/>
        </pc:sldMkLst>
      </pc:sldChg>
      <pc:sldChg chg="addSp delSp modSp mod delAnim modAnim modNotesTx">
        <pc:chgData name="Bob Ward" userId="6da7c2dd-8e2e-469f-a216-c384312e2a2d" providerId="ADAL" clId="{7B71E0E0-CCFE-47D5-ABBE-0897A691EA59}" dt="2021-11-07T21:53:44.188" v="41441" actId="5793"/>
        <pc:sldMkLst>
          <pc:docMk/>
          <pc:sldMk cId="585401332" sldId="2076136929"/>
        </pc:sldMkLst>
        <pc:spChg chg="mod">
          <ac:chgData name="Bob Ward" userId="6da7c2dd-8e2e-469f-a216-c384312e2a2d" providerId="ADAL" clId="{7B71E0E0-CCFE-47D5-ABBE-0897A691EA59}" dt="2021-11-02T04:57:51.728" v="7615" actId="1076"/>
          <ac:spMkLst>
            <pc:docMk/>
            <pc:sldMk cId="585401332" sldId="2076136929"/>
            <ac:spMk id="2" creationId="{ED955E92-ADA2-40E8-AB62-FB4FBA73AAC2}"/>
          </ac:spMkLst>
        </pc:spChg>
        <pc:spChg chg="del mod">
          <ac:chgData name="Bob Ward" userId="6da7c2dd-8e2e-469f-a216-c384312e2a2d" providerId="ADAL" clId="{7B71E0E0-CCFE-47D5-ABBE-0897A691EA59}" dt="2021-11-02T04:47:35.182" v="6807" actId="478"/>
          <ac:spMkLst>
            <pc:docMk/>
            <pc:sldMk cId="585401332" sldId="2076136929"/>
            <ac:spMk id="4" creationId="{B3C262B0-F1AC-413D-A916-626F8EAFD0C2}"/>
          </ac:spMkLst>
        </pc:spChg>
        <pc:spChg chg="add mod">
          <ac:chgData name="Bob Ward" userId="6da7c2dd-8e2e-469f-a216-c384312e2a2d" providerId="ADAL" clId="{7B71E0E0-CCFE-47D5-ABBE-0897A691EA59}" dt="2021-11-07T21:53:44.188" v="41441" actId="5793"/>
          <ac:spMkLst>
            <pc:docMk/>
            <pc:sldMk cId="585401332" sldId="2076136929"/>
            <ac:spMk id="5" creationId="{59CC4FC1-A807-449B-88B8-BB47B64D31CB}"/>
          </ac:spMkLst>
        </pc:spChg>
        <pc:spChg chg="add mod">
          <ac:chgData name="Bob Ward" userId="6da7c2dd-8e2e-469f-a216-c384312e2a2d" providerId="ADAL" clId="{7B71E0E0-CCFE-47D5-ABBE-0897A691EA59}" dt="2021-11-02T04:58:01.814" v="7618" actId="1076"/>
          <ac:spMkLst>
            <pc:docMk/>
            <pc:sldMk cId="585401332" sldId="2076136929"/>
            <ac:spMk id="6" creationId="{D1920691-2F36-48AD-97CC-C8655C0AFC04}"/>
          </ac:spMkLst>
        </pc:spChg>
        <pc:spChg chg="del mod topLvl">
          <ac:chgData name="Bob Ward" userId="6da7c2dd-8e2e-469f-a216-c384312e2a2d" providerId="ADAL" clId="{7B71E0E0-CCFE-47D5-ABBE-0897A691EA59}" dt="2021-11-02T04:47:59.337" v="6810" actId="478"/>
          <ac:spMkLst>
            <pc:docMk/>
            <pc:sldMk cId="585401332" sldId="2076136929"/>
            <ac:spMk id="18" creationId="{630B8595-8774-4283-98FF-52AF4A15DE73}"/>
          </ac:spMkLst>
        </pc:spChg>
        <pc:spChg chg="mod">
          <ac:chgData name="Bob Ward" userId="6da7c2dd-8e2e-469f-a216-c384312e2a2d" providerId="ADAL" clId="{7B71E0E0-CCFE-47D5-ABBE-0897A691EA59}" dt="2021-11-02T04:58:01.814" v="7618" actId="1076"/>
          <ac:spMkLst>
            <pc:docMk/>
            <pc:sldMk cId="585401332" sldId="2076136929"/>
            <ac:spMk id="19" creationId="{D843498E-4F72-47AA-821B-BF507EC9E8C4}"/>
          </ac:spMkLst>
        </pc:spChg>
        <pc:spChg chg="mod">
          <ac:chgData name="Bob Ward" userId="6da7c2dd-8e2e-469f-a216-c384312e2a2d" providerId="ADAL" clId="{7B71E0E0-CCFE-47D5-ABBE-0897A691EA59}" dt="2021-11-02T04:58:01.814" v="7618" actId="1076"/>
          <ac:spMkLst>
            <pc:docMk/>
            <pc:sldMk cId="585401332" sldId="2076136929"/>
            <ac:spMk id="20" creationId="{87028B77-BBAB-438C-96A8-FA7863E6E250}"/>
          </ac:spMkLst>
        </pc:spChg>
        <pc:spChg chg="mod">
          <ac:chgData name="Bob Ward" userId="6da7c2dd-8e2e-469f-a216-c384312e2a2d" providerId="ADAL" clId="{7B71E0E0-CCFE-47D5-ABBE-0897A691EA59}" dt="2021-11-02T04:58:01.814" v="7618" actId="1076"/>
          <ac:spMkLst>
            <pc:docMk/>
            <pc:sldMk cId="585401332" sldId="2076136929"/>
            <ac:spMk id="21" creationId="{2B942FB8-0B1B-4952-8CBA-092AA13753AA}"/>
          </ac:spMkLst>
        </pc:spChg>
        <pc:spChg chg="mod">
          <ac:chgData name="Bob Ward" userId="6da7c2dd-8e2e-469f-a216-c384312e2a2d" providerId="ADAL" clId="{7B71E0E0-CCFE-47D5-ABBE-0897A691EA59}" dt="2021-11-02T04:58:01.814" v="7618" actId="1076"/>
          <ac:spMkLst>
            <pc:docMk/>
            <pc:sldMk cId="585401332" sldId="2076136929"/>
            <ac:spMk id="22" creationId="{3C2410E4-3EAB-4E5A-83D5-6D776E267F4A}"/>
          </ac:spMkLst>
        </pc:spChg>
        <pc:spChg chg="mod">
          <ac:chgData name="Bob Ward" userId="6da7c2dd-8e2e-469f-a216-c384312e2a2d" providerId="ADAL" clId="{7B71E0E0-CCFE-47D5-ABBE-0897A691EA59}" dt="2021-11-02T04:58:01.814" v="7618" actId="1076"/>
          <ac:spMkLst>
            <pc:docMk/>
            <pc:sldMk cId="585401332" sldId="2076136929"/>
            <ac:spMk id="23" creationId="{E6AA5637-B98C-4BD5-BF1B-171C3531A12A}"/>
          </ac:spMkLst>
        </pc:spChg>
        <pc:spChg chg="mod">
          <ac:chgData name="Bob Ward" userId="6da7c2dd-8e2e-469f-a216-c384312e2a2d" providerId="ADAL" clId="{7B71E0E0-CCFE-47D5-ABBE-0897A691EA59}" dt="2021-11-02T04:58:01.814" v="7618" actId="1076"/>
          <ac:spMkLst>
            <pc:docMk/>
            <pc:sldMk cId="585401332" sldId="2076136929"/>
            <ac:spMk id="24" creationId="{B32FE417-1ACB-404A-A535-51F2D5E93F70}"/>
          </ac:spMkLst>
        </pc:spChg>
        <pc:spChg chg="del mod topLvl">
          <ac:chgData name="Bob Ward" userId="6da7c2dd-8e2e-469f-a216-c384312e2a2d" providerId="ADAL" clId="{7B71E0E0-CCFE-47D5-ABBE-0897A691EA59}" dt="2021-11-02T04:49:09.278" v="6817" actId="478"/>
          <ac:spMkLst>
            <pc:docMk/>
            <pc:sldMk cId="585401332" sldId="2076136929"/>
            <ac:spMk id="28" creationId="{C8333B63-8901-44A1-8292-AC0CD1980A3F}"/>
          </ac:spMkLst>
        </pc:spChg>
        <pc:spChg chg="add mod">
          <ac:chgData name="Bob Ward" userId="6da7c2dd-8e2e-469f-a216-c384312e2a2d" providerId="ADAL" clId="{7B71E0E0-CCFE-47D5-ABBE-0897A691EA59}" dt="2021-11-02T04:58:01.814" v="7618" actId="1076"/>
          <ac:spMkLst>
            <pc:docMk/>
            <pc:sldMk cId="585401332" sldId="2076136929"/>
            <ac:spMk id="29" creationId="{15FAE3F9-A2BD-4EAA-8272-2F7EA8CF6B0A}"/>
          </ac:spMkLst>
        </pc:spChg>
        <pc:spChg chg="add mod">
          <ac:chgData name="Bob Ward" userId="6da7c2dd-8e2e-469f-a216-c384312e2a2d" providerId="ADAL" clId="{7B71E0E0-CCFE-47D5-ABBE-0897A691EA59}" dt="2021-11-02T04:58:01.814" v="7618" actId="1076"/>
          <ac:spMkLst>
            <pc:docMk/>
            <pc:sldMk cId="585401332" sldId="2076136929"/>
            <ac:spMk id="33" creationId="{97B683B1-8A8A-4ABD-99B3-CDC1129970EB}"/>
          </ac:spMkLst>
        </pc:spChg>
        <pc:spChg chg="add mod">
          <ac:chgData name="Bob Ward" userId="6da7c2dd-8e2e-469f-a216-c384312e2a2d" providerId="ADAL" clId="{7B71E0E0-CCFE-47D5-ABBE-0897A691EA59}" dt="2021-11-02T04:58:01.814" v="7618" actId="1076"/>
          <ac:spMkLst>
            <pc:docMk/>
            <pc:sldMk cId="585401332" sldId="2076136929"/>
            <ac:spMk id="34" creationId="{20745C84-1BB6-4EFE-A9D5-428D6572E70C}"/>
          </ac:spMkLst>
        </pc:spChg>
        <pc:spChg chg="add mod">
          <ac:chgData name="Bob Ward" userId="6da7c2dd-8e2e-469f-a216-c384312e2a2d" providerId="ADAL" clId="{7B71E0E0-CCFE-47D5-ABBE-0897A691EA59}" dt="2021-11-02T04:58:01.814" v="7618" actId="1076"/>
          <ac:spMkLst>
            <pc:docMk/>
            <pc:sldMk cId="585401332" sldId="2076136929"/>
            <ac:spMk id="35" creationId="{EC01B82A-4ABA-44FC-937C-1FF58E876A45}"/>
          </ac:spMkLst>
        </pc:spChg>
        <pc:spChg chg="add mod">
          <ac:chgData name="Bob Ward" userId="6da7c2dd-8e2e-469f-a216-c384312e2a2d" providerId="ADAL" clId="{7B71E0E0-CCFE-47D5-ABBE-0897A691EA59}" dt="2021-11-02T05:00:39.081" v="7664" actId="1076"/>
          <ac:spMkLst>
            <pc:docMk/>
            <pc:sldMk cId="585401332" sldId="2076136929"/>
            <ac:spMk id="47" creationId="{F6893964-019F-4419-A1FE-59158C096D25}"/>
          </ac:spMkLst>
        </pc:spChg>
        <pc:spChg chg="add mod">
          <ac:chgData name="Bob Ward" userId="6da7c2dd-8e2e-469f-a216-c384312e2a2d" providerId="ADAL" clId="{7B71E0E0-CCFE-47D5-ABBE-0897A691EA59}" dt="2021-11-02T05:00:59.179" v="7703" actId="20577"/>
          <ac:spMkLst>
            <pc:docMk/>
            <pc:sldMk cId="585401332" sldId="2076136929"/>
            <ac:spMk id="48" creationId="{9083C46E-3D48-4B70-954C-63FC9D6F9AFC}"/>
          </ac:spMkLst>
        </pc:spChg>
        <pc:grpChg chg="add del mod">
          <ac:chgData name="Bob Ward" userId="6da7c2dd-8e2e-469f-a216-c384312e2a2d" providerId="ADAL" clId="{7B71E0E0-CCFE-47D5-ABBE-0897A691EA59}" dt="2021-11-02T04:47:59.337" v="6810" actId="478"/>
          <ac:grpSpMkLst>
            <pc:docMk/>
            <pc:sldMk cId="585401332" sldId="2076136929"/>
            <ac:grpSpMk id="16" creationId="{5E505BBA-9AA1-46BD-86E2-1364E7B8093C}"/>
          </ac:grpSpMkLst>
        </pc:grpChg>
        <pc:grpChg chg="mod topLvl">
          <ac:chgData name="Bob Ward" userId="6da7c2dd-8e2e-469f-a216-c384312e2a2d" providerId="ADAL" clId="{7B71E0E0-CCFE-47D5-ABBE-0897A691EA59}" dt="2021-11-02T04:58:01.814" v="7618" actId="1076"/>
          <ac:grpSpMkLst>
            <pc:docMk/>
            <pc:sldMk cId="585401332" sldId="2076136929"/>
            <ac:grpSpMk id="17" creationId="{D75A1EE0-DFA8-4949-A956-D8A14EDB09D4}"/>
          </ac:grpSpMkLst>
        </pc:grpChg>
        <pc:grpChg chg="add del mod">
          <ac:chgData name="Bob Ward" userId="6da7c2dd-8e2e-469f-a216-c384312e2a2d" providerId="ADAL" clId="{7B71E0E0-CCFE-47D5-ABBE-0897A691EA59}" dt="2021-11-02T04:49:09.278" v="6817" actId="478"/>
          <ac:grpSpMkLst>
            <pc:docMk/>
            <pc:sldMk cId="585401332" sldId="2076136929"/>
            <ac:grpSpMk id="26" creationId="{CEAD2B25-97E0-4373-A3C1-2E89BB24AD6A}"/>
          </ac:grpSpMkLst>
        </pc:grpChg>
        <pc:grpChg chg="del">
          <ac:chgData name="Bob Ward" userId="6da7c2dd-8e2e-469f-a216-c384312e2a2d" providerId="ADAL" clId="{7B71E0E0-CCFE-47D5-ABBE-0897A691EA59}" dt="2021-11-02T04:42:41.569" v="6765" actId="478"/>
          <ac:grpSpMkLst>
            <pc:docMk/>
            <pc:sldMk cId="585401332" sldId="2076136929"/>
            <ac:grpSpMk id="30" creationId="{FFC4F56E-898E-E142-80E6-81724C432996}"/>
          </ac:grpSpMkLst>
        </pc:grpChg>
        <pc:picChg chg="add mod">
          <ac:chgData name="Bob Ward" userId="6da7c2dd-8e2e-469f-a216-c384312e2a2d" providerId="ADAL" clId="{7B71E0E0-CCFE-47D5-ABBE-0897A691EA59}" dt="2021-11-02T05:01:04.955" v="7704" actId="1076"/>
          <ac:picMkLst>
            <pc:docMk/>
            <pc:sldMk cId="585401332" sldId="2076136929"/>
            <ac:picMk id="8" creationId="{D6C4C3BA-C9CF-4DC0-96BC-9264039089D8}"/>
          </ac:picMkLst>
        </pc:picChg>
        <pc:picChg chg="add mod">
          <ac:chgData name="Bob Ward" userId="6da7c2dd-8e2e-469f-a216-c384312e2a2d" providerId="ADAL" clId="{7B71E0E0-CCFE-47D5-ABBE-0897A691EA59}" dt="2021-11-02T04:58:01.814" v="7618" actId="1076"/>
          <ac:picMkLst>
            <pc:docMk/>
            <pc:sldMk cId="585401332" sldId="2076136929"/>
            <ac:picMk id="25" creationId="{60A7BE9A-105C-42F8-9E90-94FF4B22D4AB}"/>
          </ac:picMkLst>
        </pc:picChg>
        <pc:picChg chg="mod topLvl">
          <ac:chgData name="Bob Ward" userId="6da7c2dd-8e2e-469f-a216-c384312e2a2d" providerId="ADAL" clId="{7B71E0E0-CCFE-47D5-ABBE-0897A691EA59}" dt="2021-11-02T04:58:01.814" v="7618" actId="1076"/>
          <ac:picMkLst>
            <pc:docMk/>
            <pc:sldMk cId="585401332" sldId="2076136929"/>
            <ac:picMk id="27" creationId="{0143266C-2C8C-4DB8-A48C-6D8A5162A777}"/>
          </ac:picMkLst>
        </pc:picChg>
        <pc:picChg chg="add mod">
          <ac:chgData name="Bob Ward" userId="6da7c2dd-8e2e-469f-a216-c384312e2a2d" providerId="ADAL" clId="{7B71E0E0-CCFE-47D5-ABBE-0897A691EA59}" dt="2021-11-02T05:00:35.832" v="7663" actId="1076"/>
          <ac:picMkLst>
            <pc:docMk/>
            <pc:sldMk cId="585401332" sldId="2076136929"/>
            <ac:picMk id="2050" creationId="{4B0CC3E1-8D93-4C18-9C31-65C4270638D8}"/>
          </ac:picMkLst>
        </pc:picChg>
      </pc:sldChg>
      <pc:sldChg chg="delSp mod modNotesTx">
        <pc:chgData name="Bob Ward" userId="6da7c2dd-8e2e-469f-a216-c384312e2a2d" providerId="ADAL" clId="{7B71E0E0-CCFE-47D5-ABBE-0897A691EA59}" dt="2021-11-02T18:00:33.163" v="8404" actId="20577"/>
        <pc:sldMkLst>
          <pc:docMk/>
          <pc:sldMk cId="801419009" sldId="2076136930"/>
        </pc:sldMkLst>
        <pc:grpChg chg="del">
          <ac:chgData name="Bob Ward" userId="6da7c2dd-8e2e-469f-a216-c384312e2a2d" providerId="ADAL" clId="{7B71E0E0-CCFE-47D5-ABBE-0897A691EA59}" dt="2021-11-02T03:30:53.836" v="5895" actId="478"/>
          <ac:grpSpMkLst>
            <pc:docMk/>
            <pc:sldMk cId="801419009" sldId="2076136930"/>
            <ac:grpSpMk id="36" creationId="{3FC330DA-86D3-4D43-9B01-4A65DDC6485B}"/>
          </ac:grpSpMkLst>
        </pc:grpChg>
      </pc:sldChg>
      <pc:sldChg chg="modNotesTx">
        <pc:chgData name="Bob Ward" userId="6da7c2dd-8e2e-469f-a216-c384312e2a2d" providerId="ADAL" clId="{7B71E0E0-CCFE-47D5-ABBE-0897A691EA59}" dt="2021-11-02T18:00:58.672" v="8434" actId="20577"/>
        <pc:sldMkLst>
          <pc:docMk/>
          <pc:sldMk cId="1128790396" sldId="2076136946"/>
        </pc:sldMkLst>
      </pc:sldChg>
      <pc:sldChg chg="addSp delSp modSp mod modNotesTx">
        <pc:chgData name="Bob Ward" userId="6da7c2dd-8e2e-469f-a216-c384312e2a2d" providerId="ADAL" clId="{7B71E0E0-CCFE-47D5-ABBE-0897A691EA59}" dt="2021-11-07T23:13:38.159" v="41745" actId="20577"/>
        <pc:sldMkLst>
          <pc:docMk/>
          <pc:sldMk cId="1778874180" sldId="2076136950"/>
        </pc:sldMkLst>
        <pc:spChg chg="mod">
          <ac:chgData name="Bob Ward" userId="6da7c2dd-8e2e-469f-a216-c384312e2a2d" providerId="ADAL" clId="{7B71E0E0-CCFE-47D5-ABBE-0897A691EA59}" dt="2021-11-07T23:13:38.159" v="41745" actId="20577"/>
          <ac:spMkLst>
            <pc:docMk/>
            <pc:sldMk cId="1778874180" sldId="2076136950"/>
            <ac:spMk id="18" creationId="{BC74D825-8376-814A-8854-D95383E75D44}"/>
          </ac:spMkLst>
        </pc:spChg>
        <pc:spChg chg="mod">
          <ac:chgData name="Bob Ward" userId="6da7c2dd-8e2e-469f-a216-c384312e2a2d" providerId="ADAL" clId="{7B71E0E0-CCFE-47D5-ABBE-0897A691EA59}" dt="2021-11-02T21:50:56.758" v="14136" actId="1076"/>
          <ac:spMkLst>
            <pc:docMk/>
            <pc:sldMk cId="1778874180" sldId="2076136950"/>
            <ac:spMk id="20" creationId="{2A17BD17-7A7C-7A4C-A6D8-63782B219933}"/>
          </ac:spMkLst>
        </pc:spChg>
        <pc:spChg chg="mod">
          <ac:chgData name="Bob Ward" userId="6da7c2dd-8e2e-469f-a216-c384312e2a2d" providerId="ADAL" clId="{7B71E0E0-CCFE-47D5-ABBE-0897A691EA59}" dt="2021-11-02T21:50:56.758" v="14136" actId="1076"/>
          <ac:spMkLst>
            <pc:docMk/>
            <pc:sldMk cId="1778874180" sldId="2076136950"/>
            <ac:spMk id="21" creationId="{5E03A41F-8E72-374B-87BD-6A7E1E45883A}"/>
          </ac:spMkLst>
        </pc:spChg>
        <pc:spChg chg="mod">
          <ac:chgData name="Bob Ward" userId="6da7c2dd-8e2e-469f-a216-c384312e2a2d" providerId="ADAL" clId="{7B71E0E0-CCFE-47D5-ABBE-0897A691EA59}" dt="2021-11-02T21:50:56.758" v="14136" actId="1076"/>
          <ac:spMkLst>
            <pc:docMk/>
            <pc:sldMk cId="1778874180" sldId="2076136950"/>
            <ac:spMk id="22" creationId="{E67CC8B1-D892-A94A-B90D-0F3B0544DDA8}"/>
          </ac:spMkLst>
        </pc:spChg>
        <pc:spChg chg="mod">
          <ac:chgData name="Bob Ward" userId="6da7c2dd-8e2e-469f-a216-c384312e2a2d" providerId="ADAL" clId="{7B71E0E0-CCFE-47D5-ABBE-0897A691EA59}" dt="2021-11-02T21:50:56.758" v="14136" actId="1076"/>
          <ac:spMkLst>
            <pc:docMk/>
            <pc:sldMk cId="1778874180" sldId="2076136950"/>
            <ac:spMk id="23" creationId="{CEDDC45F-9E66-1749-A890-0B7288D58991}"/>
          </ac:spMkLst>
        </pc:spChg>
        <pc:spChg chg="mod">
          <ac:chgData name="Bob Ward" userId="6da7c2dd-8e2e-469f-a216-c384312e2a2d" providerId="ADAL" clId="{7B71E0E0-CCFE-47D5-ABBE-0897A691EA59}" dt="2021-11-02T21:50:39.140" v="14131" actId="1076"/>
          <ac:spMkLst>
            <pc:docMk/>
            <pc:sldMk cId="1778874180" sldId="2076136950"/>
            <ac:spMk id="25" creationId="{8CD5F893-EC82-E049-9738-3C0126806E7F}"/>
          </ac:spMkLst>
        </pc:spChg>
        <pc:spChg chg="mod">
          <ac:chgData name="Bob Ward" userId="6da7c2dd-8e2e-469f-a216-c384312e2a2d" providerId="ADAL" clId="{7B71E0E0-CCFE-47D5-ABBE-0897A691EA59}" dt="2021-11-02T21:50:39.140" v="14131" actId="1076"/>
          <ac:spMkLst>
            <pc:docMk/>
            <pc:sldMk cId="1778874180" sldId="2076136950"/>
            <ac:spMk id="26" creationId="{CF1F1F12-D1E2-6E4B-A757-29556BBA9961}"/>
          </ac:spMkLst>
        </pc:spChg>
        <pc:spChg chg="mod">
          <ac:chgData name="Bob Ward" userId="6da7c2dd-8e2e-469f-a216-c384312e2a2d" providerId="ADAL" clId="{7B71E0E0-CCFE-47D5-ABBE-0897A691EA59}" dt="2021-11-02T21:50:39.140" v="14131" actId="1076"/>
          <ac:spMkLst>
            <pc:docMk/>
            <pc:sldMk cId="1778874180" sldId="2076136950"/>
            <ac:spMk id="27" creationId="{927F438C-5487-774B-95D8-DEA7E5744EB0}"/>
          </ac:spMkLst>
        </pc:spChg>
        <pc:spChg chg="mod">
          <ac:chgData name="Bob Ward" userId="6da7c2dd-8e2e-469f-a216-c384312e2a2d" providerId="ADAL" clId="{7B71E0E0-CCFE-47D5-ABBE-0897A691EA59}" dt="2021-11-02T21:50:39.140" v="14131" actId="1076"/>
          <ac:spMkLst>
            <pc:docMk/>
            <pc:sldMk cId="1778874180" sldId="2076136950"/>
            <ac:spMk id="28" creationId="{FCF7EF78-CB42-654B-9D68-FA6217414E48}"/>
          </ac:spMkLst>
        </pc:spChg>
        <pc:spChg chg="mod">
          <ac:chgData name="Bob Ward" userId="6da7c2dd-8e2e-469f-a216-c384312e2a2d" providerId="ADAL" clId="{7B71E0E0-CCFE-47D5-ABBE-0897A691EA59}" dt="2021-11-02T21:50:42.005" v="14132" actId="1076"/>
          <ac:spMkLst>
            <pc:docMk/>
            <pc:sldMk cId="1778874180" sldId="2076136950"/>
            <ac:spMk id="30" creationId="{D62DC8CD-97C5-504F-8515-2C209BF02C50}"/>
          </ac:spMkLst>
        </pc:spChg>
        <pc:spChg chg="mod">
          <ac:chgData name="Bob Ward" userId="6da7c2dd-8e2e-469f-a216-c384312e2a2d" providerId="ADAL" clId="{7B71E0E0-CCFE-47D5-ABBE-0897A691EA59}" dt="2021-11-02T21:50:42.005" v="14132" actId="1076"/>
          <ac:spMkLst>
            <pc:docMk/>
            <pc:sldMk cId="1778874180" sldId="2076136950"/>
            <ac:spMk id="31" creationId="{D93720C8-A0EA-3A45-B40B-B04D3F549651}"/>
          </ac:spMkLst>
        </pc:spChg>
        <pc:spChg chg="mod">
          <ac:chgData name="Bob Ward" userId="6da7c2dd-8e2e-469f-a216-c384312e2a2d" providerId="ADAL" clId="{7B71E0E0-CCFE-47D5-ABBE-0897A691EA59}" dt="2021-11-02T21:50:42.005" v="14132" actId="1076"/>
          <ac:spMkLst>
            <pc:docMk/>
            <pc:sldMk cId="1778874180" sldId="2076136950"/>
            <ac:spMk id="32" creationId="{C36802B3-8FA1-5742-96B5-E1F3CD91ABF7}"/>
          </ac:spMkLst>
        </pc:spChg>
        <pc:spChg chg="mod">
          <ac:chgData name="Bob Ward" userId="6da7c2dd-8e2e-469f-a216-c384312e2a2d" providerId="ADAL" clId="{7B71E0E0-CCFE-47D5-ABBE-0897A691EA59}" dt="2021-11-02T21:50:42.005" v="14132" actId="1076"/>
          <ac:spMkLst>
            <pc:docMk/>
            <pc:sldMk cId="1778874180" sldId="2076136950"/>
            <ac:spMk id="33" creationId="{296C9C08-BE77-E548-9708-E4ABE0129D81}"/>
          </ac:spMkLst>
        </pc:spChg>
        <pc:spChg chg="mod">
          <ac:chgData name="Bob Ward" userId="6da7c2dd-8e2e-469f-a216-c384312e2a2d" providerId="ADAL" clId="{7B71E0E0-CCFE-47D5-ABBE-0897A691EA59}" dt="2021-11-02T21:50:32.197" v="14128" actId="1076"/>
          <ac:spMkLst>
            <pc:docMk/>
            <pc:sldMk cId="1778874180" sldId="2076136950"/>
            <ac:spMk id="35" creationId="{59BDA4DD-6054-C24A-AEE8-B102C585A1FA}"/>
          </ac:spMkLst>
        </pc:spChg>
        <pc:spChg chg="mod">
          <ac:chgData name="Bob Ward" userId="6da7c2dd-8e2e-469f-a216-c384312e2a2d" providerId="ADAL" clId="{7B71E0E0-CCFE-47D5-ABBE-0897A691EA59}" dt="2021-11-02T21:50:32.197" v="14128" actId="1076"/>
          <ac:spMkLst>
            <pc:docMk/>
            <pc:sldMk cId="1778874180" sldId="2076136950"/>
            <ac:spMk id="36" creationId="{8F14F22E-CCCD-6C44-91B6-78C220D32BA3}"/>
          </ac:spMkLst>
        </pc:spChg>
        <pc:spChg chg="mod">
          <ac:chgData name="Bob Ward" userId="6da7c2dd-8e2e-469f-a216-c384312e2a2d" providerId="ADAL" clId="{7B71E0E0-CCFE-47D5-ABBE-0897A691EA59}" dt="2021-11-02T21:50:32.197" v="14128" actId="1076"/>
          <ac:spMkLst>
            <pc:docMk/>
            <pc:sldMk cId="1778874180" sldId="2076136950"/>
            <ac:spMk id="37" creationId="{3E34D324-7D23-2C46-AE71-127BAFAF92B0}"/>
          </ac:spMkLst>
        </pc:spChg>
        <pc:spChg chg="mod">
          <ac:chgData name="Bob Ward" userId="6da7c2dd-8e2e-469f-a216-c384312e2a2d" providerId="ADAL" clId="{7B71E0E0-CCFE-47D5-ABBE-0897A691EA59}" dt="2021-11-02T21:50:32.197" v="14128" actId="1076"/>
          <ac:spMkLst>
            <pc:docMk/>
            <pc:sldMk cId="1778874180" sldId="2076136950"/>
            <ac:spMk id="38" creationId="{9F88BAF2-9007-DE4A-8A24-7AD895E05F8D}"/>
          </ac:spMkLst>
        </pc:spChg>
        <pc:spChg chg="mod">
          <ac:chgData name="Bob Ward" userId="6da7c2dd-8e2e-469f-a216-c384312e2a2d" providerId="ADAL" clId="{7B71E0E0-CCFE-47D5-ABBE-0897A691EA59}" dt="2021-11-02T21:50:47.773" v="14134" actId="1076"/>
          <ac:spMkLst>
            <pc:docMk/>
            <pc:sldMk cId="1778874180" sldId="2076136950"/>
            <ac:spMk id="40" creationId="{55042463-ADCD-5244-AA7E-66002CE47509}"/>
          </ac:spMkLst>
        </pc:spChg>
        <pc:spChg chg="mod">
          <ac:chgData name="Bob Ward" userId="6da7c2dd-8e2e-469f-a216-c384312e2a2d" providerId="ADAL" clId="{7B71E0E0-CCFE-47D5-ABBE-0897A691EA59}" dt="2021-11-02T21:50:47.773" v="14134" actId="1076"/>
          <ac:spMkLst>
            <pc:docMk/>
            <pc:sldMk cId="1778874180" sldId="2076136950"/>
            <ac:spMk id="41" creationId="{6153EC69-E0D7-0B48-ACDA-67C9628622FC}"/>
          </ac:spMkLst>
        </pc:spChg>
        <pc:spChg chg="mod">
          <ac:chgData name="Bob Ward" userId="6da7c2dd-8e2e-469f-a216-c384312e2a2d" providerId="ADAL" clId="{7B71E0E0-CCFE-47D5-ABBE-0897A691EA59}" dt="2021-11-02T21:50:47.773" v="14134" actId="1076"/>
          <ac:spMkLst>
            <pc:docMk/>
            <pc:sldMk cId="1778874180" sldId="2076136950"/>
            <ac:spMk id="42" creationId="{201D8C6D-127F-4D4F-AD01-8F47AC0F4DC7}"/>
          </ac:spMkLst>
        </pc:spChg>
        <pc:spChg chg="mod">
          <ac:chgData name="Bob Ward" userId="6da7c2dd-8e2e-469f-a216-c384312e2a2d" providerId="ADAL" clId="{7B71E0E0-CCFE-47D5-ABBE-0897A691EA59}" dt="2021-11-02T21:50:47.773" v="14134" actId="1076"/>
          <ac:spMkLst>
            <pc:docMk/>
            <pc:sldMk cId="1778874180" sldId="2076136950"/>
            <ac:spMk id="43" creationId="{453B2E79-9631-AC4D-A528-CAACCDC056CE}"/>
          </ac:spMkLst>
        </pc:spChg>
        <pc:spChg chg="mod">
          <ac:chgData name="Bob Ward" userId="6da7c2dd-8e2e-469f-a216-c384312e2a2d" providerId="ADAL" clId="{7B71E0E0-CCFE-47D5-ABBE-0897A691EA59}" dt="2021-11-02T21:50:52.896" v="14135" actId="1076"/>
          <ac:spMkLst>
            <pc:docMk/>
            <pc:sldMk cId="1778874180" sldId="2076136950"/>
            <ac:spMk id="60" creationId="{469764DB-96C4-6240-A6D3-46B6A6FCF26F}"/>
          </ac:spMkLst>
        </pc:spChg>
        <pc:spChg chg="mod">
          <ac:chgData name="Bob Ward" userId="6da7c2dd-8e2e-469f-a216-c384312e2a2d" providerId="ADAL" clId="{7B71E0E0-CCFE-47D5-ABBE-0897A691EA59}" dt="2021-11-02T21:50:52.896" v="14135" actId="1076"/>
          <ac:spMkLst>
            <pc:docMk/>
            <pc:sldMk cId="1778874180" sldId="2076136950"/>
            <ac:spMk id="61" creationId="{3151C135-897D-BC44-8386-196CB22530EA}"/>
          </ac:spMkLst>
        </pc:spChg>
        <pc:spChg chg="mod">
          <ac:chgData name="Bob Ward" userId="6da7c2dd-8e2e-469f-a216-c384312e2a2d" providerId="ADAL" clId="{7B71E0E0-CCFE-47D5-ABBE-0897A691EA59}" dt="2021-11-02T21:50:52.896" v="14135" actId="1076"/>
          <ac:spMkLst>
            <pc:docMk/>
            <pc:sldMk cId="1778874180" sldId="2076136950"/>
            <ac:spMk id="62" creationId="{B845E110-184C-2640-ACB1-FEA57385EE3C}"/>
          </ac:spMkLst>
        </pc:spChg>
        <pc:spChg chg="mod">
          <ac:chgData name="Bob Ward" userId="6da7c2dd-8e2e-469f-a216-c384312e2a2d" providerId="ADAL" clId="{7B71E0E0-CCFE-47D5-ABBE-0897A691EA59}" dt="2021-11-02T21:50:52.896" v="14135" actId="1076"/>
          <ac:spMkLst>
            <pc:docMk/>
            <pc:sldMk cId="1778874180" sldId="2076136950"/>
            <ac:spMk id="63" creationId="{7017D86B-60C2-144E-A77F-0ACC6730965C}"/>
          </ac:spMkLst>
        </pc:spChg>
        <pc:grpChg chg="mod">
          <ac:chgData name="Bob Ward" userId="6da7c2dd-8e2e-469f-a216-c384312e2a2d" providerId="ADAL" clId="{7B71E0E0-CCFE-47D5-ABBE-0897A691EA59}" dt="2021-11-02T21:50:56.758" v="14136" actId="1076"/>
          <ac:grpSpMkLst>
            <pc:docMk/>
            <pc:sldMk cId="1778874180" sldId="2076136950"/>
            <ac:grpSpMk id="19" creationId="{A6575A08-0A7D-734C-ACA3-4C096FF4F255}"/>
          </ac:grpSpMkLst>
        </pc:grpChg>
        <pc:grpChg chg="mod">
          <ac:chgData name="Bob Ward" userId="6da7c2dd-8e2e-469f-a216-c384312e2a2d" providerId="ADAL" clId="{7B71E0E0-CCFE-47D5-ABBE-0897A691EA59}" dt="2021-11-02T21:50:39.140" v="14131" actId="1076"/>
          <ac:grpSpMkLst>
            <pc:docMk/>
            <pc:sldMk cId="1778874180" sldId="2076136950"/>
            <ac:grpSpMk id="24" creationId="{B3AF0031-0F57-6343-8A44-EB4201F4FC49}"/>
          </ac:grpSpMkLst>
        </pc:grpChg>
        <pc:grpChg chg="mod">
          <ac:chgData name="Bob Ward" userId="6da7c2dd-8e2e-469f-a216-c384312e2a2d" providerId="ADAL" clId="{7B71E0E0-CCFE-47D5-ABBE-0897A691EA59}" dt="2021-11-02T21:50:42.005" v="14132" actId="1076"/>
          <ac:grpSpMkLst>
            <pc:docMk/>
            <pc:sldMk cId="1778874180" sldId="2076136950"/>
            <ac:grpSpMk id="29" creationId="{383997EA-C08F-DF43-B2CC-C28827148BAC}"/>
          </ac:grpSpMkLst>
        </pc:grpChg>
        <pc:grpChg chg="del mod">
          <ac:chgData name="Bob Ward" userId="6da7c2dd-8e2e-469f-a216-c384312e2a2d" providerId="ADAL" clId="{7B71E0E0-CCFE-47D5-ABBE-0897A691EA59}" dt="2021-11-02T21:50:44.268" v="14133" actId="478"/>
          <ac:grpSpMkLst>
            <pc:docMk/>
            <pc:sldMk cId="1778874180" sldId="2076136950"/>
            <ac:grpSpMk id="34" creationId="{FF7819B6-8125-A244-9BF4-BA7ACE1443B5}"/>
          </ac:grpSpMkLst>
        </pc:grpChg>
        <pc:grpChg chg="mod">
          <ac:chgData name="Bob Ward" userId="6da7c2dd-8e2e-469f-a216-c384312e2a2d" providerId="ADAL" clId="{7B71E0E0-CCFE-47D5-ABBE-0897A691EA59}" dt="2021-11-02T21:50:47.773" v="14134" actId="1076"/>
          <ac:grpSpMkLst>
            <pc:docMk/>
            <pc:sldMk cId="1778874180" sldId="2076136950"/>
            <ac:grpSpMk id="39" creationId="{4C0B5875-AF0E-1C4F-A925-A1525ADB93B5}"/>
          </ac:grpSpMkLst>
        </pc:grpChg>
        <pc:grpChg chg="add del">
          <ac:chgData name="Bob Ward" userId="6da7c2dd-8e2e-469f-a216-c384312e2a2d" providerId="ADAL" clId="{7B71E0E0-CCFE-47D5-ABBE-0897A691EA59}" dt="2021-11-02T21:49:24.496" v="13948" actId="478"/>
          <ac:grpSpMkLst>
            <pc:docMk/>
            <pc:sldMk cId="1778874180" sldId="2076136950"/>
            <ac:grpSpMk id="46" creationId="{72DBB916-6C95-DB44-953F-20BCB4DF0A52}"/>
          </ac:grpSpMkLst>
        </pc:grpChg>
        <pc:grpChg chg="mod">
          <ac:chgData name="Bob Ward" userId="6da7c2dd-8e2e-469f-a216-c384312e2a2d" providerId="ADAL" clId="{7B71E0E0-CCFE-47D5-ABBE-0897A691EA59}" dt="2021-11-02T21:50:52.896" v="14135" actId="1076"/>
          <ac:grpSpMkLst>
            <pc:docMk/>
            <pc:sldMk cId="1778874180" sldId="2076136950"/>
            <ac:grpSpMk id="59" creationId="{5F5CFA65-80DF-F14E-9CAB-24465B7E7647}"/>
          </ac:grpSpMkLst>
        </pc:grpChg>
      </pc:sldChg>
      <pc:sldChg chg="addSp modSp mod">
        <pc:chgData name="Bob Ward" userId="6da7c2dd-8e2e-469f-a216-c384312e2a2d" providerId="ADAL" clId="{7B71E0E0-CCFE-47D5-ABBE-0897A691EA59}" dt="2021-11-05T22:01:33.620" v="37858" actId="20577"/>
        <pc:sldMkLst>
          <pc:docMk/>
          <pc:sldMk cId="1872176067" sldId="2076136970"/>
        </pc:sldMkLst>
        <pc:spChg chg="add mod">
          <ac:chgData name="Bob Ward" userId="6da7c2dd-8e2e-469f-a216-c384312e2a2d" providerId="ADAL" clId="{7B71E0E0-CCFE-47D5-ABBE-0897A691EA59}" dt="2021-11-05T22:01:33.620" v="37858" actId="20577"/>
          <ac:spMkLst>
            <pc:docMk/>
            <pc:sldMk cId="1872176067" sldId="2076136970"/>
            <ac:spMk id="3" creationId="{E1E44850-DEF8-4BA0-8562-65DD89126C8D}"/>
          </ac:spMkLst>
        </pc:spChg>
      </pc:sldChg>
      <pc:sldChg chg="modNotesTx">
        <pc:chgData name="Bob Ward" userId="6da7c2dd-8e2e-469f-a216-c384312e2a2d" providerId="ADAL" clId="{7B71E0E0-CCFE-47D5-ABBE-0897A691EA59}" dt="2021-11-02T18:27:02.118" v="9105" actId="20577"/>
        <pc:sldMkLst>
          <pc:docMk/>
          <pc:sldMk cId="1716301184" sldId="2076136975"/>
        </pc:sldMkLst>
      </pc:sldChg>
      <pc:sldChg chg="modNotesTx">
        <pc:chgData name="Bob Ward" userId="6da7c2dd-8e2e-469f-a216-c384312e2a2d" providerId="ADAL" clId="{7B71E0E0-CCFE-47D5-ABBE-0897A691EA59}" dt="2021-11-02T18:16:43.665" v="8972" actId="20577"/>
        <pc:sldMkLst>
          <pc:docMk/>
          <pc:sldMk cId="3587154527" sldId="2076136989"/>
        </pc:sldMkLst>
      </pc:sldChg>
      <pc:sldChg chg="delSp del mod">
        <pc:chgData name="Bob Ward" userId="6da7c2dd-8e2e-469f-a216-c384312e2a2d" providerId="ADAL" clId="{7B71E0E0-CCFE-47D5-ABBE-0897A691EA59}" dt="2021-11-02T04:20:04.546" v="6430" actId="47"/>
        <pc:sldMkLst>
          <pc:docMk/>
          <pc:sldMk cId="1829318247" sldId="2076137337"/>
        </pc:sldMkLst>
        <pc:grpChg chg="del">
          <ac:chgData name="Bob Ward" userId="6da7c2dd-8e2e-469f-a216-c384312e2a2d" providerId="ADAL" clId="{7B71E0E0-CCFE-47D5-ABBE-0897A691EA59}" dt="2021-11-02T03:30:50.226" v="5894" actId="478"/>
          <ac:grpSpMkLst>
            <pc:docMk/>
            <pc:sldMk cId="1829318247" sldId="2076137337"/>
            <ac:grpSpMk id="38" creationId="{D444EB3F-0EE8-0342-A4C2-4AF23DBCC0F6}"/>
          </ac:grpSpMkLst>
        </pc:grpChg>
      </pc:sldChg>
      <pc:sldChg chg="addSp modSp mod modAnim modNotesTx">
        <pc:chgData name="Bob Ward" userId="6da7c2dd-8e2e-469f-a216-c384312e2a2d" providerId="ADAL" clId="{7B71E0E0-CCFE-47D5-ABBE-0897A691EA59}" dt="2021-11-07T21:49:35.809" v="41387" actId="115"/>
        <pc:sldMkLst>
          <pc:docMk/>
          <pc:sldMk cId="3361306358" sldId="2076137339"/>
        </pc:sldMkLst>
        <pc:spChg chg="mod">
          <ac:chgData name="Bob Ward" userId="6da7c2dd-8e2e-469f-a216-c384312e2a2d" providerId="ADAL" clId="{7B71E0E0-CCFE-47D5-ABBE-0897A691EA59}" dt="2021-11-01T01:54:43.898" v="4055" actId="1076"/>
          <ac:spMkLst>
            <pc:docMk/>
            <pc:sldMk cId="3361306358" sldId="2076137339"/>
            <ac:spMk id="3" creationId="{29EBE118-79E5-4265-96C9-3C0DDD11D108}"/>
          </ac:spMkLst>
        </pc:spChg>
        <pc:spChg chg="add mod">
          <ac:chgData name="Bob Ward" userId="6da7c2dd-8e2e-469f-a216-c384312e2a2d" providerId="ADAL" clId="{7B71E0E0-CCFE-47D5-ABBE-0897A691EA59}" dt="2021-11-07T21:49:35.809" v="41387" actId="115"/>
          <ac:spMkLst>
            <pc:docMk/>
            <pc:sldMk cId="3361306358" sldId="2076137339"/>
            <ac:spMk id="5" creationId="{FF5AD335-1A11-4F74-B35F-2BCD7182EFBC}"/>
          </ac:spMkLst>
        </pc:spChg>
        <pc:spChg chg="mod">
          <ac:chgData name="Bob Ward" userId="6da7c2dd-8e2e-469f-a216-c384312e2a2d" providerId="ADAL" clId="{7B71E0E0-CCFE-47D5-ABBE-0897A691EA59}" dt="2021-11-03T03:22:29.814" v="16153" actId="1076"/>
          <ac:spMkLst>
            <pc:docMk/>
            <pc:sldMk cId="3361306358" sldId="2076137339"/>
            <ac:spMk id="10" creationId="{869CEC06-82A4-431A-A908-AC83B29E7938}"/>
          </ac:spMkLst>
        </pc:spChg>
        <pc:spChg chg="mod">
          <ac:chgData name="Bob Ward" userId="6da7c2dd-8e2e-469f-a216-c384312e2a2d" providerId="ADAL" clId="{7B71E0E0-CCFE-47D5-ABBE-0897A691EA59}" dt="2021-11-03T03:23:35.480" v="16255" actId="1076"/>
          <ac:spMkLst>
            <pc:docMk/>
            <pc:sldMk cId="3361306358" sldId="2076137339"/>
            <ac:spMk id="11" creationId="{9C409991-DBD2-4E9D-830D-A6790320A566}"/>
          </ac:spMkLst>
        </pc:spChg>
        <pc:spChg chg="mod">
          <ac:chgData name="Bob Ward" userId="6da7c2dd-8e2e-469f-a216-c384312e2a2d" providerId="ADAL" clId="{7B71E0E0-CCFE-47D5-ABBE-0897A691EA59}" dt="2021-11-01T01:54:30.462" v="4042" actId="20577"/>
          <ac:spMkLst>
            <pc:docMk/>
            <pc:sldMk cId="3361306358" sldId="2076137339"/>
            <ac:spMk id="13" creationId="{93CA8765-CA8A-0340-80FC-F105FC681B47}"/>
          </ac:spMkLst>
        </pc:spChg>
        <pc:spChg chg="mod">
          <ac:chgData name="Bob Ward" userId="6da7c2dd-8e2e-469f-a216-c384312e2a2d" providerId="ADAL" clId="{7B71E0E0-CCFE-47D5-ABBE-0897A691EA59}" dt="2021-11-01T01:54:38.512" v="4054" actId="20577"/>
          <ac:spMkLst>
            <pc:docMk/>
            <pc:sldMk cId="3361306358" sldId="2076137339"/>
            <ac:spMk id="15" creationId="{FA09960E-E45A-7D4B-92CB-0B2428B0C489}"/>
          </ac:spMkLst>
        </pc:spChg>
        <pc:spChg chg="mod">
          <ac:chgData name="Bob Ward" userId="6da7c2dd-8e2e-469f-a216-c384312e2a2d" providerId="ADAL" clId="{7B71E0E0-CCFE-47D5-ABBE-0897A691EA59}" dt="2021-11-03T03:22:26.082" v="16152" actId="1076"/>
          <ac:spMkLst>
            <pc:docMk/>
            <pc:sldMk cId="3361306358" sldId="2076137339"/>
            <ac:spMk id="50" creationId="{743B52B0-0AF5-4AD2-A22E-B7A2877008AE}"/>
          </ac:spMkLst>
        </pc:spChg>
        <pc:spChg chg="add mod">
          <ac:chgData name="Bob Ward" userId="6da7c2dd-8e2e-469f-a216-c384312e2a2d" providerId="ADAL" clId="{7B71E0E0-CCFE-47D5-ABBE-0897A691EA59}" dt="2021-11-04T20:41:29.888" v="29713" actId="1076"/>
          <ac:spMkLst>
            <pc:docMk/>
            <pc:sldMk cId="3361306358" sldId="2076137339"/>
            <ac:spMk id="51" creationId="{30D0586E-726A-4D7E-9880-A4980D60361A}"/>
          </ac:spMkLst>
        </pc:spChg>
        <pc:spChg chg="mod">
          <ac:chgData name="Bob Ward" userId="6da7c2dd-8e2e-469f-a216-c384312e2a2d" providerId="ADAL" clId="{7B71E0E0-CCFE-47D5-ABBE-0897A691EA59}" dt="2021-11-01T01:38:53.890" v="3799" actId="1076"/>
          <ac:spMkLst>
            <pc:docMk/>
            <pc:sldMk cId="3361306358" sldId="2076137339"/>
            <ac:spMk id="60" creationId="{295468F6-CEF9-4742-B5AA-748A2E9B4941}"/>
          </ac:spMkLst>
        </pc:spChg>
        <pc:spChg chg="mod">
          <ac:chgData name="Bob Ward" userId="6da7c2dd-8e2e-469f-a216-c384312e2a2d" providerId="ADAL" clId="{7B71E0E0-CCFE-47D5-ABBE-0897A691EA59}" dt="2021-11-01T01:38:53.890" v="3799" actId="1076"/>
          <ac:spMkLst>
            <pc:docMk/>
            <pc:sldMk cId="3361306358" sldId="2076137339"/>
            <ac:spMk id="61" creationId="{8594B2DC-CEDE-BC48-9EDE-EBCCD9D92CF8}"/>
          </ac:spMkLst>
        </pc:spChg>
        <pc:spChg chg="mod">
          <ac:chgData name="Bob Ward" userId="6da7c2dd-8e2e-469f-a216-c384312e2a2d" providerId="ADAL" clId="{7B71E0E0-CCFE-47D5-ABBE-0897A691EA59}" dt="2021-11-01T01:38:53.890" v="3799" actId="1076"/>
          <ac:spMkLst>
            <pc:docMk/>
            <pc:sldMk cId="3361306358" sldId="2076137339"/>
            <ac:spMk id="62" creationId="{8C3BAA7F-31C6-8D4C-8DAE-BCE0AFD7C574}"/>
          </ac:spMkLst>
        </pc:spChg>
        <pc:spChg chg="mod">
          <ac:chgData name="Bob Ward" userId="6da7c2dd-8e2e-469f-a216-c384312e2a2d" providerId="ADAL" clId="{7B71E0E0-CCFE-47D5-ABBE-0897A691EA59}" dt="2021-11-01T01:38:53.890" v="3799" actId="1076"/>
          <ac:spMkLst>
            <pc:docMk/>
            <pc:sldMk cId="3361306358" sldId="2076137339"/>
            <ac:spMk id="63" creationId="{A3D443C6-B399-C940-9C65-FA1B5A5FD087}"/>
          </ac:spMkLst>
        </pc:spChg>
        <pc:spChg chg="mod">
          <ac:chgData name="Bob Ward" userId="6da7c2dd-8e2e-469f-a216-c384312e2a2d" providerId="ADAL" clId="{7B71E0E0-CCFE-47D5-ABBE-0897A691EA59}" dt="2021-11-01T01:38:53.890" v="3799" actId="1076"/>
          <ac:spMkLst>
            <pc:docMk/>
            <pc:sldMk cId="3361306358" sldId="2076137339"/>
            <ac:spMk id="64" creationId="{712C1D85-8855-1148-91C0-A4201C044EC4}"/>
          </ac:spMkLst>
        </pc:spChg>
        <pc:spChg chg="mod">
          <ac:chgData name="Bob Ward" userId="6da7c2dd-8e2e-469f-a216-c384312e2a2d" providerId="ADAL" clId="{7B71E0E0-CCFE-47D5-ABBE-0897A691EA59}" dt="2021-11-01T01:38:53.890" v="3799" actId="1076"/>
          <ac:spMkLst>
            <pc:docMk/>
            <pc:sldMk cId="3361306358" sldId="2076137339"/>
            <ac:spMk id="65" creationId="{E1E12FF9-E510-3F43-9D0A-A580DADECE0C}"/>
          </ac:spMkLst>
        </pc:spChg>
        <pc:spChg chg="mod">
          <ac:chgData name="Bob Ward" userId="6da7c2dd-8e2e-469f-a216-c384312e2a2d" providerId="ADAL" clId="{7B71E0E0-CCFE-47D5-ABBE-0897A691EA59}" dt="2021-11-01T01:38:53.890" v="3799" actId="1076"/>
          <ac:spMkLst>
            <pc:docMk/>
            <pc:sldMk cId="3361306358" sldId="2076137339"/>
            <ac:spMk id="66" creationId="{876DF0B4-15BD-984D-B40B-92A88C5E7A08}"/>
          </ac:spMkLst>
        </pc:spChg>
        <pc:spChg chg="mod">
          <ac:chgData name="Bob Ward" userId="6da7c2dd-8e2e-469f-a216-c384312e2a2d" providerId="ADAL" clId="{7B71E0E0-CCFE-47D5-ABBE-0897A691EA59}" dt="2021-11-01T01:38:53.890" v="3799" actId="1076"/>
          <ac:spMkLst>
            <pc:docMk/>
            <pc:sldMk cId="3361306358" sldId="2076137339"/>
            <ac:spMk id="67" creationId="{A2E02DA6-E0AB-1D4A-8794-CBC9DB3D3BEE}"/>
          </ac:spMkLst>
        </pc:spChg>
        <pc:spChg chg="mod">
          <ac:chgData name="Bob Ward" userId="6da7c2dd-8e2e-469f-a216-c384312e2a2d" providerId="ADAL" clId="{7B71E0E0-CCFE-47D5-ABBE-0897A691EA59}" dt="2021-11-01T01:38:53.890" v="3799" actId="1076"/>
          <ac:spMkLst>
            <pc:docMk/>
            <pc:sldMk cId="3361306358" sldId="2076137339"/>
            <ac:spMk id="68" creationId="{19F4D889-409E-2946-A83A-33A537E4A262}"/>
          </ac:spMkLst>
        </pc:spChg>
        <pc:grpChg chg="mod">
          <ac:chgData name="Bob Ward" userId="6da7c2dd-8e2e-469f-a216-c384312e2a2d" providerId="ADAL" clId="{7B71E0E0-CCFE-47D5-ABBE-0897A691EA59}" dt="2021-11-01T01:54:43.898" v="4055" actId="1076"/>
          <ac:grpSpMkLst>
            <pc:docMk/>
            <pc:sldMk cId="3361306358" sldId="2076137339"/>
            <ac:grpSpMk id="4" creationId="{1F8205CA-C1D3-47F9-B542-748E9DD82B2C}"/>
          </ac:grpSpMkLst>
        </pc:grpChg>
        <pc:grpChg chg="mod">
          <ac:chgData name="Bob Ward" userId="6da7c2dd-8e2e-469f-a216-c384312e2a2d" providerId="ADAL" clId="{7B71E0E0-CCFE-47D5-ABBE-0897A691EA59}" dt="2021-11-01T01:38:53.890" v="3799" actId="1076"/>
          <ac:grpSpMkLst>
            <pc:docMk/>
            <pc:sldMk cId="3361306358" sldId="2076137339"/>
            <ac:grpSpMk id="59" creationId="{97E2748F-8155-8C43-95DE-27DA32B884C2}"/>
          </ac:grpSpMkLst>
        </pc:grpChg>
      </pc:sldChg>
      <pc:sldChg chg="addSp delSp modSp add mod modAnim modNotesTx">
        <pc:chgData name="Bob Ward" userId="6da7c2dd-8e2e-469f-a216-c384312e2a2d" providerId="ADAL" clId="{7B71E0E0-CCFE-47D5-ABBE-0897A691EA59}" dt="2021-11-07T21:52:22.424" v="41439" actId="20577"/>
        <pc:sldMkLst>
          <pc:docMk/>
          <pc:sldMk cId="4148658093" sldId="2076137340"/>
        </pc:sldMkLst>
        <pc:spChg chg="add mod">
          <ac:chgData name="Bob Ward" userId="6da7c2dd-8e2e-469f-a216-c384312e2a2d" providerId="ADAL" clId="{7B71E0E0-CCFE-47D5-ABBE-0897A691EA59}" dt="2021-11-04T02:37:53.125" v="21287" actId="1076"/>
          <ac:spMkLst>
            <pc:docMk/>
            <pc:sldMk cId="4148658093" sldId="2076137340"/>
            <ac:spMk id="4" creationId="{7271DD21-4CFC-4BA0-A8C5-E2D798F17147}"/>
          </ac:spMkLst>
        </pc:spChg>
        <pc:spChg chg="mod">
          <ac:chgData name="Bob Ward" userId="6da7c2dd-8e2e-469f-a216-c384312e2a2d" providerId="ADAL" clId="{7B71E0E0-CCFE-47D5-ABBE-0897A691EA59}" dt="2021-11-02T03:31:54.061" v="5949" actId="20577"/>
          <ac:spMkLst>
            <pc:docMk/>
            <pc:sldMk cId="4148658093" sldId="2076137340"/>
            <ac:spMk id="6" creationId="{A1E79D70-2FC5-3C4F-9957-B14B82EDDE96}"/>
          </ac:spMkLst>
        </pc:spChg>
        <pc:spChg chg="mod">
          <ac:chgData name="Bob Ward" userId="6da7c2dd-8e2e-469f-a216-c384312e2a2d" providerId="ADAL" clId="{7B71E0E0-CCFE-47D5-ABBE-0897A691EA59}" dt="2021-11-07T21:52:22.424" v="41439" actId="20577"/>
          <ac:spMkLst>
            <pc:docMk/>
            <pc:sldMk cId="4148658093" sldId="2076137340"/>
            <ac:spMk id="18" creationId="{DE80D3AE-5666-2447-8338-D1F8D478DAD9}"/>
          </ac:spMkLst>
        </pc:spChg>
        <pc:grpChg chg="del">
          <ac:chgData name="Bob Ward" userId="6da7c2dd-8e2e-469f-a216-c384312e2a2d" providerId="ADAL" clId="{7B71E0E0-CCFE-47D5-ABBE-0897A691EA59}" dt="2021-11-02T03:30:48.115" v="5893" actId="478"/>
          <ac:grpSpMkLst>
            <pc:docMk/>
            <pc:sldMk cId="4148658093" sldId="2076137340"/>
            <ac:grpSpMk id="35" creationId="{008F94A5-2405-3249-9E30-7F5E70679745}"/>
          </ac:grpSpMkLst>
        </pc:grpChg>
        <pc:picChg chg="add mod">
          <ac:chgData name="Bob Ward" userId="6da7c2dd-8e2e-469f-a216-c384312e2a2d" providerId="ADAL" clId="{7B71E0E0-CCFE-47D5-ABBE-0897A691EA59}" dt="2021-11-04T02:37:33.819" v="21204" actId="1076"/>
          <ac:picMkLst>
            <pc:docMk/>
            <pc:sldMk cId="4148658093" sldId="2076137340"/>
            <ac:picMk id="1026" creationId="{99AEDCC9-DD96-48E5-A143-20EAEE90BDC0}"/>
          </ac:picMkLst>
        </pc:picChg>
      </pc:sldChg>
      <pc:sldChg chg="delSp modSp mod ord modNotesTx">
        <pc:chgData name="Bob Ward" userId="6da7c2dd-8e2e-469f-a216-c384312e2a2d" providerId="ADAL" clId="{7B71E0E0-CCFE-47D5-ABBE-0897A691EA59}" dt="2021-11-07T23:20:48.419" v="41837" actId="6549"/>
        <pc:sldMkLst>
          <pc:docMk/>
          <pc:sldMk cId="333827013" sldId="2076138367"/>
        </pc:sldMkLst>
        <pc:spChg chg="mod">
          <ac:chgData name="Bob Ward" userId="6da7c2dd-8e2e-469f-a216-c384312e2a2d" providerId="ADAL" clId="{7B71E0E0-CCFE-47D5-ABBE-0897A691EA59}" dt="2021-11-07T23:20:48.419" v="41837" actId="6549"/>
          <ac:spMkLst>
            <pc:docMk/>
            <pc:sldMk cId="333827013" sldId="2076138367"/>
            <ac:spMk id="3" creationId="{92F4FE1E-CB6B-F94B-9107-4277CD2661E1}"/>
          </ac:spMkLst>
        </pc:spChg>
        <pc:spChg chg="mod">
          <ac:chgData name="Bob Ward" userId="6da7c2dd-8e2e-469f-a216-c384312e2a2d" providerId="ADAL" clId="{7B71E0E0-CCFE-47D5-ABBE-0897A691EA59}" dt="2021-11-04T20:50:24.547" v="29770" actId="1076"/>
          <ac:spMkLst>
            <pc:docMk/>
            <pc:sldMk cId="333827013" sldId="2076138367"/>
            <ac:spMk id="6" creationId="{B4561A03-D817-5249-ABDB-9DF1EE46D3BC}"/>
          </ac:spMkLst>
        </pc:spChg>
        <pc:spChg chg="mod">
          <ac:chgData name="Bob Ward" userId="6da7c2dd-8e2e-469f-a216-c384312e2a2d" providerId="ADAL" clId="{7B71E0E0-CCFE-47D5-ABBE-0897A691EA59}" dt="2021-11-04T20:50:24.547" v="29770" actId="1076"/>
          <ac:spMkLst>
            <pc:docMk/>
            <pc:sldMk cId="333827013" sldId="2076138367"/>
            <ac:spMk id="7" creationId="{142E3B85-45A8-2B48-9C78-6743297A8B04}"/>
          </ac:spMkLst>
        </pc:spChg>
        <pc:spChg chg="mod">
          <ac:chgData name="Bob Ward" userId="6da7c2dd-8e2e-469f-a216-c384312e2a2d" providerId="ADAL" clId="{7B71E0E0-CCFE-47D5-ABBE-0897A691EA59}" dt="2021-11-04T20:50:24.547" v="29770" actId="1076"/>
          <ac:spMkLst>
            <pc:docMk/>
            <pc:sldMk cId="333827013" sldId="2076138367"/>
            <ac:spMk id="8" creationId="{90B367A1-7D82-8D4D-9E09-DDEE52BE6E95}"/>
          </ac:spMkLst>
        </pc:spChg>
        <pc:spChg chg="mod">
          <ac:chgData name="Bob Ward" userId="6da7c2dd-8e2e-469f-a216-c384312e2a2d" providerId="ADAL" clId="{7B71E0E0-CCFE-47D5-ABBE-0897A691EA59}" dt="2021-11-04T20:50:24.547" v="29770" actId="1076"/>
          <ac:spMkLst>
            <pc:docMk/>
            <pc:sldMk cId="333827013" sldId="2076138367"/>
            <ac:spMk id="9" creationId="{178FB513-5FFB-DE47-867E-771CFFF22A02}"/>
          </ac:spMkLst>
        </pc:spChg>
        <pc:spChg chg="mod">
          <ac:chgData name="Bob Ward" userId="6da7c2dd-8e2e-469f-a216-c384312e2a2d" providerId="ADAL" clId="{7B71E0E0-CCFE-47D5-ABBE-0897A691EA59}" dt="2021-11-04T20:50:24.547" v="29770" actId="1076"/>
          <ac:spMkLst>
            <pc:docMk/>
            <pc:sldMk cId="333827013" sldId="2076138367"/>
            <ac:spMk id="11" creationId="{66C5299C-ABA7-1446-8BF2-5175775050D0}"/>
          </ac:spMkLst>
        </pc:spChg>
        <pc:spChg chg="mod">
          <ac:chgData name="Bob Ward" userId="6da7c2dd-8e2e-469f-a216-c384312e2a2d" providerId="ADAL" clId="{7B71E0E0-CCFE-47D5-ABBE-0897A691EA59}" dt="2021-11-04T20:50:24.547" v="29770" actId="1076"/>
          <ac:spMkLst>
            <pc:docMk/>
            <pc:sldMk cId="333827013" sldId="2076138367"/>
            <ac:spMk id="12" creationId="{18EA30E7-2D87-0947-A7BA-28A8D66190AC}"/>
          </ac:spMkLst>
        </pc:spChg>
        <pc:spChg chg="mod">
          <ac:chgData name="Bob Ward" userId="6da7c2dd-8e2e-469f-a216-c384312e2a2d" providerId="ADAL" clId="{7B71E0E0-CCFE-47D5-ABBE-0897A691EA59}" dt="2021-11-04T20:50:24.547" v="29770" actId="1076"/>
          <ac:spMkLst>
            <pc:docMk/>
            <pc:sldMk cId="333827013" sldId="2076138367"/>
            <ac:spMk id="13" creationId="{F1B7CD7B-83A6-444B-BEA2-D324D8F32045}"/>
          </ac:spMkLst>
        </pc:spChg>
        <pc:spChg chg="mod">
          <ac:chgData name="Bob Ward" userId="6da7c2dd-8e2e-469f-a216-c384312e2a2d" providerId="ADAL" clId="{7B71E0E0-CCFE-47D5-ABBE-0897A691EA59}" dt="2021-11-04T20:50:24.547" v="29770" actId="1076"/>
          <ac:spMkLst>
            <pc:docMk/>
            <pc:sldMk cId="333827013" sldId="2076138367"/>
            <ac:spMk id="14" creationId="{5D479424-3435-7942-A894-9617AEE5E529}"/>
          </ac:spMkLst>
        </pc:spChg>
        <pc:spChg chg="mod">
          <ac:chgData name="Bob Ward" userId="6da7c2dd-8e2e-469f-a216-c384312e2a2d" providerId="ADAL" clId="{7B71E0E0-CCFE-47D5-ABBE-0897A691EA59}" dt="2021-11-04T20:50:24.547" v="29770" actId="1076"/>
          <ac:spMkLst>
            <pc:docMk/>
            <pc:sldMk cId="333827013" sldId="2076138367"/>
            <ac:spMk id="16" creationId="{E7835D56-1629-A14E-8A59-727A463B154C}"/>
          </ac:spMkLst>
        </pc:spChg>
        <pc:spChg chg="mod">
          <ac:chgData name="Bob Ward" userId="6da7c2dd-8e2e-469f-a216-c384312e2a2d" providerId="ADAL" clId="{7B71E0E0-CCFE-47D5-ABBE-0897A691EA59}" dt="2021-11-04T20:50:24.547" v="29770" actId="1076"/>
          <ac:spMkLst>
            <pc:docMk/>
            <pc:sldMk cId="333827013" sldId="2076138367"/>
            <ac:spMk id="17" creationId="{00DFF145-C8E6-FD42-9A1B-77125361F5EE}"/>
          </ac:spMkLst>
        </pc:spChg>
        <pc:spChg chg="mod">
          <ac:chgData name="Bob Ward" userId="6da7c2dd-8e2e-469f-a216-c384312e2a2d" providerId="ADAL" clId="{7B71E0E0-CCFE-47D5-ABBE-0897A691EA59}" dt="2021-11-04T20:50:24.547" v="29770" actId="1076"/>
          <ac:spMkLst>
            <pc:docMk/>
            <pc:sldMk cId="333827013" sldId="2076138367"/>
            <ac:spMk id="18" creationId="{D968E5C3-3430-1246-B8DD-C7E6FEF89888}"/>
          </ac:spMkLst>
        </pc:spChg>
        <pc:spChg chg="mod">
          <ac:chgData name="Bob Ward" userId="6da7c2dd-8e2e-469f-a216-c384312e2a2d" providerId="ADAL" clId="{7B71E0E0-CCFE-47D5-ABBE-0897A691EA59}" dt="2021-11-04T20:50:24.547" v="29770" actId="1076"/>
          <ac:spMkLst>
            <pc:docMk/>
            <pc:sldMk cId="333827013" sldId="2076138367"/>
            <ac:spMk id="19" creationId="{653FDA39-F777-AB4B-A939-E4A903878E17}"/>
          </ac:spMkLst>
        </pc:spChg>
        <pc:spChg chg="mod">
          <ac:chgData name="Bob Ward" userId="6da7c2dd-8e2e-469f-a216-c384312e2a2d" providerId="ADAL" clId="{7B71E0E0-CCFE-47D5-ABBE-0897A691EA59}" dt="2021-11-04T20:50:24.547" v="29770" actId="1076"/>
          <ac:spMkLst>
            <pc:docMk/>
            <pc:sldMk cId="333827013" sldId="2076138367"/>
            <ac:spMk id="21" creationId="{18EC233B-4A60-F44B-BACE-02A7D75E38A1}"/>
          </ac:spMkLst>
        </pc:spChg>
        <pc:spChg chg="mod">
          <ac:chgData name="Bob Ward" userId="6da7c2dd-8e2e-469f-a216-c384312e2a2d" providerId="ADAL" clId="{7B71E0E0-CCFE-47D5-ABBE-0897A691EA59}" dt="2021-11-04T20:50:24.547" v="29770" actId="1076"/>
          <ac:spMkLst>
            <pc:docMk/>
            <pc:sldMk cId="333827013" sldId="2076138367"/>
            <ac:spMk id="22" creationId="{9DA52ECD-8391-D94C-AA9B-394A576C6041}"/>
          </ac:spMkLst>
        </pc:spChg>
        <pc:spChg chg="mod">
          <ac:chgData name="Bob Ward" userId="6da7c2dd-8e2e-469f-a216-c384312e2a2d" providerId="ADAL" clId="{7B71E0E0-CCFE-47D5-ABBE-0897A691EA59}" dt="2021-11-04T20:50:24.547" v="29770" actId="1076"/>
          <ac:spMkLst>
            <pc:docMk/>
            <pc:sldMk cId="333827013" sldId="2076138367"/>
            <ac:spMk id="23" creationId="{8068F92C-FFEC-8240-A227-3B5FEC353360}"/>
          </ac:spMkLst>
        </pc:spChg>
        <pc:spChg chg="mod">
          <ac:chgData name="Bob Ward" userId="6da7c2dd-8e2e-469f-a216-c384312e2a2d" providerId="ADAL" clId="{7B71E0E0-CCFE-47D5-ABBE-0897A691EA59}" dt="2021-11-04T20:50:24.547" v="29770" actId="1076"/>
          <ac:spMkLst>
            <pc:docMk/>
            <pc:sldMk cId="333827013" sldId="2076138367"/>
            <ac:spMk id="24" creationId="{2040A722-3F6A-C841-A566-D02100B0DEB2}"/>
          </ac:spMkLst>
        </pc:spChg>
        <pc:spChg chg="mod">
          <ac:chgData name="Bob Ward" userId="6da7c2dd-8e2e-469f-a216-c384312e2a2d" providerId="ADAL" clId="{7B71E0E0-CCFE-47D5-ABBE-0897A691EA59}" dt="2021-11-04T19:40:48.146" v="29668" actId="1076"/>
          <ac:spMkLst>
            <pc:docMk/>
            <pc:sldMk cId="333827013" sldId="2076138367"/>
            <ac:spMk id="26" creationId="{1E412229-BCCD-2047-B388-F20760D83E73}"/>
          </ac:spMkLst>
        </pc:spChg>
        <pc:spChg chg="mod">
          <ac:chgData name="Bob Ward" userId="6da7c2dd-8e2e-469f-a216-c384312e2a2d" providerId="ADAL" clId="{7B71E0E0-CCFE-47D5-ABBE-0897A691EA59}" dt="2021-11-04T19:40:48.146" v="29668" actId="1076"/>
          <ac:spMkLst>
            <pc:docMk/>
            <pc:sldMk cId="333827013" sldId="2076138367"/>
            <ac:spMk id="27" creationId="{83C1C715-874E-044E-B2DD-D36AAC29CD50}"/>
          </ac:spMkLst>
        </pc:spChg>
        <pc:spChg chg="mod">
          <ac:chgData name="Bob Ward" userId="6da7c2dd-8e2e-469f-a216-c384312e2a2d" providerId="ADAL" clId="{7B71E0E0-CCFE-47D5-ABBE-0897A691EA59}" dt="2021-11-04T19:40:48.146" v="29668" actId="1076"/>
          <ac:spMkLst>
            <pc:docMk/>
            <pc:sldMk cId="333827013" sldId="2076138367"/>
            <ac:spMk id="28" creationId="{E56E63BF-2817-CF4A-A53E-BE7A0887C0AD}"/>
          </ac:spMkLst>
        </pc:spChg>
        <pc:spChg chg="mod">
          <ac:chgData name="Bob Ward" userId="6da7c2dd-8e2e-469f-a216-c384312e2a2d" providerId="ADAL" clId="{7B71E0E0-CCFE-47D5-ABBE-0897A691EA59}" dt="2021-11-04T19:40:48.146" v="29668" actId="1076"/>
          <ac:spMkLst>
            <pc:docMk/>
            <pc:sldMk cId="333827013" sldId="2076138367"/>
            <ac:spMk id="29" creationId="{4624BA38-3CE4-1C47-9193-BCBB589BC999}"/>
          </ac:spMkLst>
        </pc:spChg>
        <pc:grpChg chg="mod">
          <ac:chgData name="Bob Ward" userId="6da7c2dd-8e2e-469f-a216-c384312e2a2d" providerId="ADAL" clId="{7B71E0E0-CCFE-47D5-ABBE-0897A691EA59}" dt="2021-11-04T20:50:24.547" v="29770" actId="1076"/>
          <ac:grpSpMkLst>
            <pc:docMk/>
            <pc:sldMk cId="333827013" sldId="2076138367"/>
            <ac:grpSpMk id="5" creationId="{938A4D4D-253D-9B42-AE13-9CC12D051B71}"/>
          </ac:grpSpMkLst>
        </pc:grpChg>
        <pc:grpChg chg="mod">
          <ac:chgData name="Bob Ward" userId="6da7c2dd-8e2e-469f-a216-c384312e2a2d" providerId="ADAL" clId="{7B71E0E0-CCFE-47D5-ABBE-0897A691EA59}" dt="2021-11-04T20:50:24.547" v="29770" actId="1076"/>
          <ac:grpSpMkLst>
            <pc:docMk/>
            <pc:sldMk cId="333827013" sldId="2076138367"/>
            <ac:grpSpMk id="10" creationId="{A9174FA3-DC62-284F-807A-5D083818D08C}"/>
          </ac:grpSpMkLst>
        </pc:grpChg>
        <pc:grpChg chg="mod">
          <ac:chgData name="Bob Ward" userId="6da7c2dd-8e2e-469f-a216-c384312e2a2d" providerId="ADAL" clId="{7B71E0E0-CCFE-47D5-ABBE-0897A691EA59}" dt="2021-11-04T20:50:24.547" v="29770" actId="1076"/>
          <ac:grpSpMkLst>
            <pc:docMk/>
            <pc:sldMk cId="333827013" sldId="2076138367"/>
            <ac:grpSpMk id="15" creationId="{19199801-812D-E147-A9D8-18F36F17328B}"/>
          </ac:grpSpMkLst>
        </pc:grpChg>
        <pc:grpChg chg="mod">
          <ac:chgData name="Bob Ward" userId="6da7c2dd-8e2e-469f-a216-c384312e2a2d" providerId="ADAL" clId="{7B71E0E0-CCFE-47D5-ABBE-0897A691EA59}" dt="2021-11-04T20:50:24.547" v="29770" actId="1076"/>
          <ac:grpSpMkLst>
            <pc:docMk/>
            <pc:sldMk cId="333827013" sldId="2076138367"/>
            <ac:grpSpMk id="20" creationId="{37F58392-EFCB-B449-BCAE-C8D6234299DC}"/>
          </ac:grpSpMkLst>
        </pc:grpChg>
        <pc:grpChg chg="del mod">
          <ac:chgData name="Bob Ward" userId="6da7c2dd-8e2e-469f-a216-c384312e2a2d" providerId="ADAL" clId="{7B71E0E0-CCFE-47D5-ABBE-0897A691EA59}" dt="2021-11-04T20:46:48.541" v="29761" actId="478"/>
          <ac:grpSpMkLst>
            <pc:docMk/>
            <pc:sldMk cId="333827013" sldId="2076138367"/>
            <ac:grpSpMk id="25" creationId="{375F5A25-6A20-AE43-9B6A-7376932A6F62}"/>
          </ac:grpSpMkLst>
        </pc:grpChg>
        <pc:grpChg chg="del">
          <ac:chgData name="Bob Ward" userId="6da7c2dd-8e2e-469f-a216-c384312e2a2d" providerId="ADAL" clId="{7B71E0E0-CCFE-47D5-ABBE-0897A691EA59}" dt="2021-11-04T19:38:08.101" v="29311" actId="478"/>
          <ac:grpSpMkLst>
            <pc:docMk/>
            <pc:sldMk cId="333827013" sldId="2076138367"/>
            <ac:grpSpMk id="35" creationId="{89F6E401-DB49-C744-B80D-CB16A7541CA2}"/>
          </ac:grpSpMkLst>
        </pc:grpChg>
      </pc:sldChg>
      <pc:sldChg chg="delSp modSp mod modNotesTx">
        <pc:chgData name="Bob Ward" userId="6da7c2dd-8e2e-469f-a216-c384312e2a2d" providerId="ADAL" clId="{7B71E0E0-CCFE-47D5-ABBE-0897A691EA59}" dt="2021-11-07T21:54:37.830" v="41442" actId="20577"/>
        <pc:sldMkLst>
          <pc:docMk/>
          <pc:sldMk cId="3891734803" sldId="2076138370"/>
        </pc:sldMkLst>
        <pc:spChg chg="mod">
          <ac:chgData name="Bob Ward" userId="6da7c2dd-8e2e-469f-a216-c384312e2a2d" providerId="ADAL" clId="{7B71E0E0-CCFE-47D5-ABBE-0897A691EA59}" dt="2021-11-07T21:54:37.830" v="41442" actId="20577"/>
          <ac:spMkLst>
            <pc:docMk/>
            <pc:sldMk cId="3891734803" sldId="2076138370"/>
            <ac:spMk id="3" creationId="{E9AE23EC-62A6-0F44-976B-447F233FC001}"/>
          </ac:spMkLst>
        </pc:spChg>
        <pc:spChg chg="mod">
          <ac:chgData name="Bob Ward" userId="6da7c2dd-8e2e-469f-a216-c384312e2a2d" providerId="ADAL" clId="{7B71E0E0-CCFE-47D5-ABBE-0897A691EA59}" dt="2021-11-05T17:48:25.545" v="35434" actId="1076"/>
          <ac:spMkLst>
            <pc:docMk/>
            <pc:sldMk cId="3891734803" sldId="2076138370"/>
            <ac:spMk id="18" creationId="{F100EA8E-3F05-8141-90F0-DC8530930AFB}"/>
          </ac:spMkLst>
        </pc:spChg>
        <pc:spChg chg="mod">
          <ac:chgData name="Bob Ward" userId="6da7c2dd-8e2e-469f-a216-c384312e2a2d" providerId="ADAL" clId="{7B71E0E0-CCFE-47D5-ABBE-0897A691EA59}" dt="2021-11-05T17:48:25.545" v="35434" actId="1076"/>
          <ac:spMkLst>
            <pc:docMk/>
            <pc:sldMk cId="3891734803" sldId="2076138370"/>
            <ac:spMk id="19" creationId="{155A11BF-8F49-C548-A1CF-0B4B7ABDFA41}"/>
          </ac:spMkLst>
        </pc:spChg>
        <pc:spChg chg="mod">
          <ac:chgData name="Bob Ward" userId="6da7c2dd-8e2e-469f-a216-c384312e2a2d" providerId="ADAL" clId="{7B71E0E0-CCFE-47D5-ABBE-0897A691EA59}" dt="2021-11-05T17:48:25.545" v="35434" actId="1076"/>
          <ac:spMkLst>
            <pc:docMk/>
            <pc:sldMk cId="3891734803" sldId="2076138370"/>
            <ac:spMk id="20" creationId="{285A08D0-E074-5F4A-9212-9B1F7D5DF2B7}"/>
          </ac:spMkLst>
        </pc:spChg>
        <pc:spChg chg="mod">
          <ac:chgData name="Bob Ward" userId="6da7c2dd-8e2e-469f-a216-c384312e2a2d" providerId="ADAL" clId="{7B71E0E0-CCFE-47D5-ABBE-0897A691EA59}" dt="2021-11-05T17:48:25.545" v="35434" actId="1076"/>
          <ac:spMkLst>
            <pc:docMk/>
            <pc:sldMk cId="3891734803" sldId="2076138370"/>
            <ac:spMk id="21" creationId="{F94D1383-837F-2C45-8AAB-97A740EB65C3}"/>
          </ac:spMkLst>
        </pc:spChg>
        <pc:spChg chg="mod">
          <ac:chgData name="Bob Ward" userId="6da7c2dd-8e2e-469f-a216-c384312e2a2d" providerId="ADAL" clId="{7B71E0E0-CCFE-47D5-ABBE-0897A691EA59}" dt="2021-11-05T17:48:25.545" v="35434" actId="1076"/>
          <ac:spMkLst>
            <pc:docMk/>
            <pc:sldMk cId="3891734803" sldId="2076138370"/>
            <ac:spMk id="23" creationId="{09F43894-B378-4248-ACEA-1667371E2027}"/>
          </ac:spMkLst>
        </pc:spChg>
        <pc:spChg chg="mod">
          <ac:chgData name="Bob Ward" userId="6da7c2dd-8e2e-469f-a216-c384312e2a2d" providerId="ADAL" clId="{7B71E0E0-CCFE-47D5-ABBE-0897A691EA59}" dt="2021-11-05T17:48:25.545" v="35434" actId="1076"/>
          <ac:spMkLst>
            <pc:docMk/>
            <pc:sldMk cId="3891734803" sldId="2076138370"/>
            <ac:spMk id="24" creationId="{6B947349-1E68-7048-8A89-7AEDE0CC6222}"/>
          </ac:spMkLst>
        </pc:spChg>
        <pc:spChg chg="mod">
          <ac:chgData name="Bob Ward" userId="6da7c2dd-8e2e-469f-a216-c384312e2a2d" providerId="ADAL" clId="{7B71E0E0-CCFE-47D5-ABBE-0897A691EA59}" dt="2021-11-05T17:48:25.545" v="35434" actId="1076"/>
          <ac:spMkLst>
            <pc:docMk/>
            <pc:sldMk cId="3891734803" sldId="2076138370"/>
            <ac:spMk id="25" creationId="{2D09552B-BBB0-C943-A9B4-C686DC66FC2B}"/>
          </ac:spMkLst>
        </pc:spChg>
        <pc:spChg chg="mod">
          <ac:chgData name="Bob Ward" userId="6da7c2dd-8e2e-469f-a216-c384312e2a2d" providerId="ADAL" clId="{7B71E0E0-CCFE-47D5-ABBE-0897A691EA59}" dt="2021-11-05T17:48:25.545" v="35434" actId="1076"/>
          <ac:spMkLst>
            <pc:docMk/>
            <pc:sldMk cId="3891734803" sldId="2076138370"/>
            <ac:spMk id="26" creationId="{B9D7B506-749A-2045-BB89-660DC94DF3BA}"/>
          </ac:spMkLst>
        </pc:spChg>
        <pc:spChg chg="mod">
          <ac:chgData name="Bob Ward" userId="6da7c2dd-8e2e-469f-a216-c384312e2a2d" providerId="ADAL" clId="{7B71E0E0-CCFE-47D5-ABBE-0897A691EA59}" dt="2021-11-05T17:48:25.545" v="35434" actId="1076"/>
          <ac:spMkLst>
            <pc:docMk/>
            <pc:sldMk cId="3891734803" sldId="2076138370"/>
            <ac:spMk id="28" creationId="{5E56A599-0116-B54C-92D8-6CB3476C4DB9}"/>
          </ac:spMkLst>
        </pc:spChg>
        <pc:spChg chg="mod">
          <ac:chgData name="Bob Ward" userId="6da7c2dd-8e2e-469f-a216-c384312e2a2d" providerId="ADAL" clId="{7B71E0E0-CCFE-47D5-ABBE-0897A691EA59}" dt="2021-11-05T17:48:25.545" v="35434" actId="1076"/>
          <ac:spMkLst>
            <pc:docMk/>
            <pc:sldMk cId="3891734803" sldId="2076138370"/>
            <ac:spMk id="29" creationId="{0FA944C8-764D-E24E-B7F4-853A040AF228}"/>
          </ac:spMkLst>
        </pc:spChg>
        <pc:spChg chg="mod">
          <ac:chgData name="Bob Ward" userId="6da7c2dd-8e2e-469f-a216-c384312e2a2d" providerId="ADAL" clId="{7B71E0E0-CCFE-47D5-ABBE-0897A691EA59}" dt="2021-11-05T17:48:25.545" v="35434" actId="1076"/>
          <ac:spMkLst>
            <pc:docMk/>
            <pc:sldMk cId="3891734803" sldId="2076138370"/>
            <ac:spMk id="30" creationId="{7C927C29-F588-ED49-8624-92856D50A9CB}"/>
          </ac:spMkLst>
        </pc:spChg>
        <pc:spChg chg="mod">
          <ac:chgData name="Bob Ward" userId="6da7c2dd-8e2e-469f-a216-c384312e2a2d" providerId="ADAL" clId="{7B71E0E0-CCFE-47D5-ABBE-0897A691EA59}" dt="2021-11-05T17:48:25.545" v="35434" actId="1076"/>
          <ac:spMkLst>
            <pc:docMk/>
            <pc:sldMk cId="3891734803" sldId="2076138370"/>
            <ac:spMk id="31" creationId="{4EAC2C72-8E37-124D-BA59-99A1E932723F}"/>
          </ac:spMkLst>
        </pc:spChg>
        <pc:spChg chg="mod">
          <ac:chgData name="Bob Ward" userId="6da7c2dd-8e2e-469f-a216-c384312e2a2d" providerId="ADAL" clId="{7B71E0E0-CCFE-47D5-ABBE-0897A691EA59}" dt="2021-11-05T17:48:25.545" v="35434" actId="1076"/>
          <ac:spMkLst>
            <pc:docMk/>
            <pc:sldMk cId="3891734803" sldId="2076138370"/>
            <ac:spMk id="33" creationId="{9BEB16A1-D068-304D-9A04-091813BC3155}"/>
          </ac:spMkLst>
        </pc:spChg>
        <pc:spChg chg="mod">
          <ac:chgData name="Bob Ward" userId="6da7c2dd-8e2e-469f-a216-c384312e2a2d" providerId="ADAL" clId="{7B71E0E0-CCFE-47D5-ABBE-0897A691EA59}" dt="2021-11-05T17:48:25.545" v="35434" actId="1076"/>
          <ac:spMkLst>
            <pc:docMk/>
            <pc:sldMk cId="3891734803" sldId="2076138370"/>
            <ac:spMk id="34" creationId="{86BBF74A-72C2-CC44-8771-E7B0347BAF82}"/>
          </ac:spMkLst>
        </pc:spChg>
        <pc:spChg chg="mod">
          <ac:chgData name="Bob Ward" userId="6da7c2dd-8e2e-469f-a216-c384312e2a2d" providerId="ADAL" clId="{7B71E0E0-CCFE-47D5-ABBE-0897A691EA59}" dt="2021-11-05T17:48:25.545" v="35434" actId="1076"/>
          <ac:spMkLst>
            <pc:docMk/>
            <pc:sldMk cId="3891734803" sldId="2076138370"/>
            <ac:spMk id="35" creationId="{9F396697-3A6C-3941-B97B-E7D7FBB5FDDC}"/>
          </ac:spMkLst>
        </pc:spChg>
        <pc:spChg chg="mod">
          <ac:chgData name="Bob Ward" userId="6da7c2dd-8e2e-469f-a216-c384312e2a2d" providerId="ADAL" clId="{7B71E0E0-CCFE-47D5-ABBE-0897A691EA59}" dt="2021-11-05T17:48:25.545" v="35434" actId="1076"/>
          <ac:spMkLst>
            <pc:docMk/>
            <pc:sldMk cId="3891734803" sldId="2076138370"/>
            <ac:spMk id="36" creationId="{9325F824-6B72-154B-8B2F-E34DFA82FA4E}"/>
          </ac:spMkLst>
        </pc:spChg>
        <pc:spChg chg="mod">
          <ac:chgData name="Bob Ward" userId="6da7c2dd-8e2e-469f-a216-c384312e2a2d" providerId="ADAL" clId="{7B71E0E0-CCFE-47D5-ABBE-0897A691EA59}" dt="2021-11-05T17:48:25.545" v="35434" actId="1076"/>
          <ac:spMkLst>
            <pc:docMk/>
            <pc:sldMk cId="3891734803" sldId="2076138370"/>
            <ac:spMk id="38" creationId="{9CDDFC65-A15E-2C40-8B40-8EA7F897CCAE}"/>
          </ac:spMkLst>
        </pc:spChg>
        <pc:spChg chg="mod">
          <ac:chgData name="Bob Ward" userId="6da7c2dd-8e2e-469f-a216-c384312e2a2d" providerId="ADAL" clId="{7B71E0E0-CCFE-47D5-ABBE-0897A691EA59}" dt="2021-11-05T17:48:25.545" v="35434" actId="1076"/>
          <ac:spMkLst>
            <pc:docMk/>
            <pc:sldMk cId="3891734803" sldId="2076138370"/>
            <ac:spMk id="39" creationId="{9698B25C-405C-CC43-BA7D-0A69AB548C93}"/>
          </ac:spMkLst>
        </pc:spChg>
        <pc:spChg chg="mod">
          <ac:chgData name="Bob Ward" userId="6da7c2dd-8e2e-469f-a216-c384312e2a2d" providerId="ADAL" clId="{7B71E0E0-CCFE-47D5-ABBE-0897A691EA59}" dt="2021-11-05T17:48:25.545" v="35434" actId="1076"/>
          <ac:spMkLst>
            <pc:docMk/>
            <pc:sldMk cId="3891734803" sldId="2076138370"/>
            <ac:spMk id="40" creationId="{C36F5521-5043-D644-A173-830B9616ED87}"/>
          </ac:spMkLst>
        </pc:spChg>
        <pc:spChg chg="mod">
          <ac:chgData name="Bob Ward" userId="6da7c2dd-8e2e-469f-a216-c384312e2a2d" providerId="ADAL" clId="{7B71E0E0-CCFE-47D5-ABBE-0897A691EA59}" dt="2021-11-05T17:48:25.545" v="35434" actId="1076"/>
          <ac:spMkLst>
            <pc:docMk/>
            <pc:sldMk cId="3891734803" sldId="2076138370"/>
            <ac:spMk id="41" creationId="{65EBE979-4DEB-214B-93AA-BB42A96235E6}"/>
          </ac:spMkLst>
        </pc:spChg>
        <pc:grpChg chg="mod">
          <ac:chgData name="Bob Ward" userId="6da7c2dd-8e2e-469f-a216-c384312e2a2d" providerId="ADAL" clId="{7B71E0E0-CCFE-47D5-ABBE-0897A691EA59}" dt="2021-11-05T17:48:25.545" v="35434" actId="1076"/>
          <ac:grpSpMkLst>
            <pc:docMk/>
            <pc:sldMk cId="3891734803" sldId="2076138370"/>
            <ac:grpSpMk id="17" creationId="{ED1A3E07-F3E9-C042-ADDA-F66E474F76E0}"/>
          </ac:grpSpMkLst>
        </pc:grpChg>
        <pc:grpChg chg="mod">
          <ac:chgData name="Bob Ward" userId="6da7c2dd-8e2e-469f-a216-c384312e2a2d" providerId="ADAL" clId="{7B71E0E0-CCFE-47D5-ABBE-0897A691EA59}" dt="2021-11-05T17:48:25.545" v="35434" actId="1076"/>
          <ac:grpSpMkLst>
            <pc:docMk/>
            <pc:sldMk cId="3891734803" sldId="2076138370"/>
            <ac:grpSpMk id="22" creationId="{C1813D77-BACE-6A4F-86D8-CB4D84AEB8AC}"/>
          </ac:grpSpMkLst>
        </pc:grpChg>
        <pc:grpChg chg="mod">
          <ac:chgData name="Bob Ward" userId="6da7c2dd-8e2e-469f-a216-c384312e2a2d" providerId="ADAL" clId="{7B71E0E0-CCFE-47D5-ABBE-0897A691EA59}" dt="2021-11-05T17:48:25.545" v="35434" actId="1076"/>
          <ac:grpSpMkLst>
            <pc:docMk/>
            <pc:sldMk cId="3891734803" sldId="2076138370"/>
            <ac:grpSpMk id="27" creationId="{7FA8A6E3-888C-EF49-9A94-9B0F6A36CB15}"/>
          </ac:grpSpMkLst>
        </pc:grpChg>
        <pc:grpChg chg="mod">
          <ac:chgData name="Bob Ward" userId="6da7c2dd-8e2e-469f-a216-c384312e2a2d" providerId="ADAL" clId="{7B71E0E0-CCFE-47D5-ABBE-0897A691EA59}" dt="2021-11-05T17:48:25.545" v="35434" actId="1076"/>
          <ac:grpSpMkLst>
            <pc:docMk/>
            <pc:sldMk cId="3891734803" sldId="2076138370"/>
            <ac:grpSpMk id="32" creationId="{5590CFCD-3A43-BD47-A674-89FA5B7E4BB3}"/>
          </ac:grpSpMkLst>
        </pc:grpChg>
        <pc:grpChg chg="mod">
          <ac:chgData name="Bob Ward" userId="6da7c2dd-8e2e-469f-a216-c384312e2a2d" providerId="ADAL" clId="{7B71E0E0-CCFE-47D5-ABBE-0897A691EA59}" dt="2021-11-05T17:48:25.545" v="35434" actId="1076"/>
          <ac:grpSpMkLst>
            <pc:docMk/>
            <pc:sldMk cId="3891734803" sldId="2076138370"/>
            <ac:grpSpMk id="37" creationId="{E7519328-B4DD-A34A-B7F6-4C648713579F}"/>
          </ac:grpSpMkLst>
        </pc:grpChg>
        <pc:grpChg chg="del">
          <ac:chgData name="Bob Ward" userId="6da7c2dd-8e2e-469f-a216-c384312e2a2d" providerId="ADAL" clId="{7B71E0E0-CCFE-47D5-ABBE-0897A691EA59}" dt="2021-11-02T03:31:03.949" v="5896" actId="478"/>
          <ac:grpSpMkLst>
            <pc:docMk/>
            <pc:sldMk cId="3891734803" sldId="2076138370"/>
            <ac:grpSpMk id="42" creationId="{4D9344E2-E48D-524E-87D4-32540F810868}"/>
          </ac:grpSpMkLst>
        </pc:grpChg>
      </pc:sldChg>
      <pc:sldChg chg="addSp delSp modSp mod modNotesTx">
        <pc:chgData name="Bob Ward" userId="6da7c2dd-8e2e-469f-a216-c384312e2a2d" providerId="ADAL" clId="{7B71E0E0-CCFE-47D5-ABBE-0897A691EA59}" dt="2021-11-07T23:23:01.121" v="41840" actId="1076"/>
        <pc:sldMkLst>
          <pc:docMk/>
          <pc:sldMk cId="2264901012" sldId="2076138371"/>
        </pc:sldMkLst>
        <pc:spChg chg="add mod">
          <ac:chgData name="Bob Ward" userId="6da7c2dd-8e2e-469f-a216-c384312e2a2d" providerId="ADAL" clId="{7B71E0E0-CCFE-47D5-ABBE-0897A691EA59}" dt="2021-11-07T23:04:48.519" v="41550" actId="1076"/>
          <ac:spMkLst>
            <pc:docMk/>
            <pc:sldMk cId="2264901012" sldId="2076138371"/>
            <ac:spMk id="2" creationId="{E4C43DFE-5377-46A6-AB04-90FDA6AC4D49}"/>
          </ac:spMkLst>
        </pc:spChg>
        <pc:spChg chg="mod">
          <ac:chgData name="Bob Ward" userId="6da7c2dd-8e2e-469f-a216-c384312e2a2d" providerId="ADAL" clId="{7B71E0E0-CCFE-47D5-ABBE-0897A691EA59}" dt="2021-11-07T23:23:01.121" v="41840" actId="1076"/>
          <ac:spMkLst>
            <pc:docMk/>
            <pc:sldMk cId="2264901012" sldId="2076138371"/>
            <ac:spMk id="11" creationId="{FF204D0A-A1DE-0A42-8A10-3D645DD5ECB8}"/>
          </ac:spMkLst>
        </pc:spChg>
        <pc:spChg chg="mod">
          <ac:chgData name="Bob Ward" userId="6da7c2dd-8e2e-469f-a216-c384312e2a2d" providerId="ADAL" clId="{7B71E0E0-CCFE-47D5-ABBE-0897A691EA59}" dt="2021-11-07T23:23:01.121" v="41840" actId="1076"/>
          <ac:spMkLst>
            <pc:docMk/>
            <pc:sldMk cId="2264901012" sldId="2076138371"/>
            <ac:spMk id="12" creationId="{8016B697-D485-9E4E-AB26-70742C2ECB3A}"/>
          </ac:spMkLst>
        </pc:spChg>
        <pc:spChg chg="mod">
          <ac:chgData name="Bob Ward" userId="6da7c2dd-8e2e-469f-a216-c384312e2a2d" providerId="ADAL" clId="{7B71E0E0-CCFE-47D5-ABBE-0897A691EA59}" dt="2021-11-07T23:23:01.121" v="41840" actId="1076"/>
          <ac:spMkLst>
            <pc:docMk/>
            <pc:sldMk cId="2264901012" sldId="2076138371"/>
            <ac:spMk id="13" creationId="{70EE692F-384B-9340-9B32-6CD62F504F5C}"/>
          </ac:spMkLst>
        </pc:spChg>
        <pc:spChg chg="mod">
          <ac:chgData name="Bob Ward" userId="6da7c2dd-8e2e-469f-a216-c384312e2a2d" providerId="ADAL" clId="{7B71E0E0-CCFE-47D5-ABBE-0897A691EA59}" dt="2021-11-07T23:23:01.121" v="41840" actId="1076"/>
          <ac:spMkLst>
            <pc:docMk/>
            <pc:sldMk cId="2264901012" sldId="2076138371"/>
            <ac:spMk id="14" creationId="{80FE8D75-B248-DB4C-B699-0C6EC69AFFC1}"/>
          </ac:spMkLst>
        </pc:spChg>
        <pc:spChg chg="mod">
          <ac:chgData name="Bob Ward" userId="6da7c2dd-8e2e-469f-a216-c384312e2a2d" providerId="ADAL" clId="{7B71E0E0-CCFE-47D5-ABBE-0897A691EA59}" dt="2021-11-07T23:22:57.567" v="41839" actId="1076"/>
          <ac:spMkLst>
            <pc:docMk/>
            <pc:sldMk cId="2264901012" sldId="2076138371"/>
            <ac:spMk id="16" creationId="{A8770AED-D319-5646-8A16-CA61FDB4BF85}"/>
          </ac:spMkLst>
        </pc:spChg>
        <pc:spChg chg="mod">
          <ac:chgData name="Bob Ward" userId="6da7c2dd-8e2e-469f-a216-c384312e2a2d" providerId="ADAL" clId="{7B71E0E0-CCFE-47D5-ABBE-0897A691EA59}" dt="2021-11-07T23:22:57.567" v="41839" actId="1076"/>
          <ac:spMkLst>
            <pc:docMk/>
            <pc:sldMk cId="2264901012" sldId="2076138371"/>
            <ac:spMk id="17" creationId="{7ABF357F-B5CA-E24F-B55A-7FF09535FC89}"/>
          </ac:spMkLst>
        </pc:spChg>
        <pc:spChg chg="mod">
          <ac:chgData name="Bob Ward" userId="6da7c2dd-8e2e-469f-a216-c384312e2a2d" providerId="ADAL" clId="{7B71E0E0-CCFE-47D5-ABBE-0897A691EA59}" dt="2021-11-07T23:22:57.567" v="41839" actId="1076"/>
          <ac:spMkLst>
            <pc:docMk/>
            <pc:sldMk cId="2264901012" sldId="2076138371"/>
            <ac:spMk id="18" creationId="{BFA322C9-3F00-9441-8717-57FE140C9226}"/>
          </ac:spMkLst>
        </pc:spChg>
        <pc:spChg chg="mod">
          <ac:chgData name="Bob Ward" userId="6da7c2dd-8e2e-469f-a216-c384312e2a2d" providerId="ADAL" clId="{7B71E0E0-CCFE-47D5-ABBE-0897A691EA59}" dt="2021-11-07T23:22:57.567" v="41839" actId="1076"/>
          <ac:spMkLst>
            <pc:docMk/>
            <pc:sldMk cId="2264901012" sldId="2076138371"/>
            <ac:spMk id="19" creationId="{5808F262-A818-2D48-8841-142C8594A47A}"/>
          </ac:spMkLst>
        </pc:spChg>
        <pc:spChg chg="mod">
          <ac:chgData name="Bob Ward" userId="6da7c2dd-8e2e-469f-a216-c384312e2a2d" providerId="ADAL" clId="{7B71E0E0-CCFE-47D5-ABBE-0897A691EA59}" dt="2021-11-07T23:00:08.656" v="41492" actId="20577"/>
          <ac:spMkLst>
            <pc:docMk/>
            <pc:sldMk cId="2264901012" sldId="2076138371"/>
            <ac:spMk id="23" creationId="{9EADFF92-2CFA-C24E-AEAF-D83AE2E776BA}"/>
          </ac:spMkLst>
        </pc:spChg>
        <pc:grpChg chg="mod">
          <ac:chgData name="Bob Ward" userId="6da7c2dd-8e2e-469f-a216-c384312e2a2d" providerId="ADAL" clId="{7B71E0E0-CCFE-47D5-ABBE-0897A691EA59}" dt="2021-11-07T23:23:01.121" v="41840" actId="1076"/>
          <ac:grpSpMkLst>
            <pc:docMk/>
            <pc:sldMk cId="2264901012" sldId="2076138371"/>
            <ac:grpSpMk id="10" creationId="{4A1FEF03-4F2D-3B4D-9E9F-C14E7F91C551}"/>
          </ac:grpSpMkLst>
        </pc:grpChg>
        <pc:grpChg chg="mod">
          <ac:chgData name="Bob Ward" userId="6da7c2dd-8e2e-469f-a216-c384312e2a2d" providerId="ADAL" clId="{7B71E0E0-CCFE-47D5-ABBE-0897A691EA59}" dt="2021-11-07T23:22:57.567" v="41839" actId="1076"/>
          <ac:grpSpMkLst>
            <pc:docMk/>
            <pc:sldMk cId="2264901012" sldId="2076138371"/>
            <ac:grpSpMk id="15" creationId="{7350E64A-CD69-7C4B-B39C-22E8A7266F7F}"/>
          </ac:grpSpMkLst>
        </pc:grpChg>
        <pc:grpChg chg="del">
          <ac:chgData name="Bob Ward" userId="6da7c2dd-8e2e-469f-a216-c384312e2a2d" providerId="ADAL" clId="{7B71E0E0-CCFE-47D5-ABBE-0897A691EA59}" dt="2021-11-05T04:34:04.233" v="34328" actId="478"/>
          <ac:grpSpMkLst>
            <pc:docMk/>
            <pc:sldMk cId="2264901012" sldId="2076138371"/>
            <ac:grpSpMk id="24" creationId="{E755046B-2C71-744E-B813-FB05EC287028}"/>
          </ac:grpSpMkLst>
        </pc:grpChg>
        <pc:grpChg chg="del">
          <ac:chgData name="Bob Ward" userId="6da7c2dd-8e2e-469f-a216-c384312e2a2d" providerId="ADAL" clId="{7B71E0E0-CCFE-47D5-ABBE-0897A691EA59}" dt="2021-11-05T18:32:38.160" v="36099" actId="478"/>
          <ac:grpSpMkLst>
            <pc:docMk/>
            <pc:sldMk cId="2264901012" sldId="2076138371"/>
            <ac:grpSpMk id="34" creationId="{95C44AAE-DE0D-4607-A056-1AB22000AFE3}"/>
          </ac:grpSpMkLst>
        </pc:grpChg>
      </pc:sldChg>
      <pc:sldChg chg="delSp modSp mod modNotesTx">
        <pc:chgData name="Bob Ward" userId="6da7c2dd-8e2e-469f-a216-c384312e2a2d" providerId="ADAL" clId="{7B71E0E0-CCFE-47D5-ABBE-0897A691EA59}" dt="2021-11-05T17:59:50.886" v="35650" actId="20577"/>
        <pc:sldMkLst>
          <pc:docMk/>
          <pc:sldMk cId="2047805803" sldId="2076138372"/>
        </pc:sldMkLst>
        <pc:spChg chg="mod">
          <ac:chgData name="Bob Ward" userId="6da7c2dd-8e2e-469f-a216-c384312e2a2d" providerId="ADAL" clId="{7B71E0E0-CCFE-47D5-ABBE-0897A691EA59}" dt="2021-11-03T18:37:28.063" v="18065" actId="1076"/>
          <ac:spMkLst>
            <pc:docMk/>
            <pc:sldMk cId="2047805803" sldId="2076138372"/>
            <ac:spMk id="6" creationId="{E54078BE-63FE-E445-A77A-1D234618FA74}"/>
          </ac:spMkLst>
        </pc:spChg>
        <pc:spChg chg="mod">
          <ac:chgData name="Bob Ward" userId="6da7c2dd-8e2e-469f-a216-c384312e2a2d" providerId="ADAL" clId="{7B71E0E0-CCFE-47D5-ABBE-0897A691EA59}" dt="2021-11-03T18:37:28.063" v="18065" actId="1076"/>
          <ac:spMkLst>
            <pc:docMk/>
            <pc:sldMk cId="2047805803" sldId="2076138372"/>
            <ac:spMk id="7" creationId="{A8BE302E-F3BF-C647-9FD0-0DFCF768E894}"/>
          </ac:spMkLst>
        </pc:spChg>
        <pc:spChg chg="mod">
          <ac:chgData name="Bob Ward" userId="6da7c2dd-8e2e-469f-a216-c384312e2a2d" providerId="ADAL" clId="{7B71E0E0-CCFE-47D5-ABBE-0897A691EA59}" dt="2021-11-03T18:37:28.063" v="18065" actId="1076"/>
          <ac:spMkLst>
            <pc:docMk/>
            <pc:sldMk cId="2047805803" sldId="2076138372"/>
            <ac:spMk id="8" creationId="{3D75CAA1-0237-3C4E-903F-2B5E905E0CE2}"/>
          </ac:spMkLst>
        </pc:spChg>
        <pc:spChg chg="mod">
          <ac:chgData name="Bob Ward" userId="6da7c2dd-8e2e-469f-a216-c384312e2a2d" providerId="ADAL" clId="{7B71E0E0-CCFE-47D5-ABBE-0897A691EA59}" dt="2021-11-03T18:37:28.063" v="18065" actId="1076"/>
          <ac:spMkLst>
            <pc:docMk/>
            <pc:sldMk cId="2047805803" sldId="2076138372"/>
            <ac:spMk id="9" creationId="{4D9127EF-38BE-1A4A-93D8-D751CEBE228D}"/>
          </ac:spMkLst>
        </pc:spChg>
        <pc:spChg chg="mod">
          <ac:chgData name="Bob Ward" userId="6da7c2dd-8e2e-469f-a216-c384312e2a2d" providerId="ADAL" clId="{7B71E0E0-CCFE-47D5-ABBE-0897A691EA59}" dt="2021-11-03T18:37:25.047" v="18064" actId="1076"/>
          <ac:spMkLst>
            <pc:docMk/>
            <pc:sldMk cId="2047805803" sldId="2076138372"/>
            <ac:spMk id="11" creationId="{16CCA85B-C135-6E4D-9091-62043E02A324}"/>
          </ac:spMkLst>
        </pc:spChg>
        <pc:spChg chg="mod">
          <ac:chgData name="Bob Ward" userId="6da7c2dd-8e2e-469f-a216-c384312e2a2d" providerId="ADAL" clId="{7B71E0E0-CCFE-47D5-ABBE-0897A691EA59}" dt="2021-11-03T18:37:25.047" v="18064" actId="1076"/>
          <ac:spMkLst>
            <pc:docMk/>
            <pc:sldMk cId="2047805803" sldId="2076138372"/>
            <ac:spMk id="12" creationId="{EA331474-C603-B54D-877E-58005ECD2A18}"/>
          </ac:spMkLst>
        </pc:spChg>
        <pc:spChg chg="mod">
          <ac:chgData name="Bob Ward" userId="6da7c2dd-8e2e-469f-a216-c384312e2a2d" providerId="ADAL" clId="{7B71E0E0-CCFE-47D5-ABBE-0897A691EA59}" dt="2021-11-03T18:37:25.047" v="18064" actId="1076"/>
          <ac:spMkLst>
            <pc:docMk/>
            <pc:sldMk cId="2047805803" sldId="2076138372"/>
            <ac:spMk id="13" creationId="{420C6093-11FD-F74A-B75D-00FDC30D13F1}"/>
          </ac:spMkLst>
        </pc:spChg>
        <pc:spChg chg="mod">
          <ac:chgData name="Bob Ward" userId="6da7c2dd-8e2e-469f-a216-c384312e2a2d" providerId="ADAL" clId="{7B71E0E0-CCFE-47D5-ABBE-0897A691EA59}" dt="2021-11-03T18:37:25.047" v="18064" actId="1076"/>
          <ac:spMkLst>
            <pc:docMk/>
            <pc:sldMk cId="2047805803" sldId="2076138372"/>
            <ac:spMk id="14" creationId="{990F96B6-F151-F04B-9BEA-3B8F9E80CA9D}"/>
          </ac:spMkLst>
        </pc:spChg>
        <pc:spChg chg="mod">
          <ac:chgData name="Bob Ward" userId="6da7c2dd-8e2e-469f-a216-c384312e2a2d" providerId="ADAL" clId="{7B71E0E0-CCFE-47D5-ABBE-0897A691EA59}" dt="2021-11-03T18:37:22.955" v="18063" actId="1076"/>
          <ac:spMkLst>
            <pc:docMk/>
            <pc:sldMk cId="2047805803" sldId="2076138372"/>
            <ac:spMk id="16" creationId="{802C5617-A577-F44C-9885-CF8B29388B2C}"/>
          </ac:spMkLst>
        </pc:spChg>
        <pc:spChg chg="mod">
          <ac:chgData name="Bob Ward" userId="6da7c2dd-8e2e-469f-a216-c384312e2a2d" providerId="ADAL" clId="{7B71E0E0-CCFE-47D5-ABBE-0897A691EA59}" dt="2021-11-03T18:37:22.955" v="18063" actId="1076"/>
          <ac:spMkLst>
            <pc:docMk/>
            <pc:sldMk cId="2047805803" sldId="2076138372"/>
            <ac:spMk id="17" creationId="{AFFDAD0B-4CCF-674C-84F3-05F1E6FE4CAD}"/>
          </ac:spMkLst>
        </pc:spChg>
        <pc:spChg chg="mod">
          <ac:chgData name="Bob Ward" userId="6da7c2dd-8e2e-469f-a216-c384312e2a2d" providerId="ADAL" clId="{7B71E0E0-CCFE-47D5-ABBE-0897A691EA59}" dt="2021-11-03T18:37:22.955" v="18063" actId="1076"/>
          <ac:spMkLst>
            <pc:docMk/>
            <pc:sldMk cId="2047805803" sldId="2076138372"/>
            <ac:spMk id="18" creationId="{D7FA067E-5B29-1944-A432-3B2F83D4C43A}"/>
          </ac:spMkLst>
        </pc:spChg>
        <pc:spChg chg="mod">
          <ac:chgData name="Bob Ward" userId="6da7c2dd-8e2e-469f-a216-c384312e2a2d" providerId="ADAL" clId="{7B71E0E0-CCFE-47D5-ABBE-0897A691EA59}" dt="2021-11-03T18:37:22.955" v="18063" actId="1076"/>
          <ac:spMkLst>
            <pc:docMk/>
            <pc:sldMk cId="2047805803" sldId="2076138372"/>
            <ac:spMk id="19" creationId="{0E9C3F3D-59BA-E44D-BF9B-A2E00252C134}"/>
          </ac:spMkLst>
        </pc:spChg>
        <pc:spChg chg="mod">
          <ac:chgData name="Bob Ward" userId="6da7c2dd-8e2e-469f-a216-c384312e2a2d" providerId="ADAL" clId="{7B71E0E0-CCFE-47D5-ABBE-0897A691EA59}" dt="2021-11-03T18:37:20.669" v="18062" actId="1076"/>
          <ac:spMkLst>
            <pc:docMk/>
            <pc:sldMk cId="2047805803" sldId="2076138372"/>
            <ac:spMk id="21" creationId="{6D200522-28C2-D240-A8F8-16AA22C33230}"/>
          </ac:spMkLst>
        </pc:spChg>
        <pc:spChg chg="mod">
          <ac:chgData name="Bob Ward" userId="6da7c2dd-8e2e-469f-a216-c384312e2a2d" providerId="ADAL" clId="{7B71E0E0-CCFE-47D5-ABBE-0897A691EA59}" dt="2021-11-03T18:37:20.669" v="18062" actId="1076"/>
          <ac:spMkLst>
            <pc:docMk/>
            <pc:sldMk cId="2047805803" sldId="2076138372"/>
            <ac:spMk id="22" creationId="{B8847208-F167-9548-9B3C-BAB14713508E}"/>
          </ac:spMkLst>
        </pc:spChg>
        <pc:spChg chg="mod">
          <ac:chgData name="Bob Ward" userId="6da7c2dd-8e2e-469f-a216-c384312e2a2d" providerId="ADAL" clId="{7B71E0E0-CCFE-47D5-ABBE-0897A691EA59}" dt="2021-11-03T18:37:20.669" v="18062" actId="1076"/>
          <ac:spMkLst>
            <pc:docMk/>
            <pc:sldMk cId="2047805803" sldId="2076138372"/>
            <ac:spMk id="23" creationId="{AA7DE235-23C1-5F4A-8181-E06D1E84A4E0}"/>
          </ac:spMkLst>
        </pc:spChg>
        <pc:spChg chg="mod">
          <ac:chgData name="Bob Ward" userId="6da7c2dd-8e2e-469f-a216-c384312e2a2d" providerId="ADAL" clId="{7B71E0E0-CCFE-47D5-ABBE-0897A691EA59}" dt="2021-11-03T18:37:20.669" v="18062" actId="1076"/>
          <ac:spMkLst>
            <pc:docMk/>
            <pc:sldMk cId="2047805803" sldId="2076138372"/>
            <ac:spMk id="24" creationId="{C443FEC4-F4ED-2C46-8047-6A4343AA897C}"/>
          </ac:spMkLst>
        </pc:spChg>
        <pc:spChg chg="mod">
          <ac:chgData name="Bob Ward" userId="6da7c2dd-8e2e-469f-a216-c384312e2a2d" providerId="ADAL" clId="{7B71E0E0-CCFE-47D5-ABBE-0897A691EA59}" dt="2021-11-03T18:37:13.978" v="18060" actId="1076"/>
          <ac:spMkLst>
            <pc:docMk/>
            <pc:sldMk cId="2047805803" sldId="2076138372"/>
            <ac:spMk id="25" creationId="{E85C54FA-6A23-8D4C-A90C-29B6F7111B71}"/>
          </ac:spMkLst>
        </pc:spChg>
        <pc:spChg chg="mod">
          <ac:chgData name="Bob Ward" userId="6da7c2dd-8e2e-469f-a216-c384312e2a2d" providerId="ADAL" clId="{7B71E0E0-CCFE-47D5-ABBE-0897A691EA59}" dt="2021-11-03T18:37:18.321" v="18061" actId="1076"/>
          <ac:spMkLst>
            <pc:docMk/>
            <pc:sldMk cId="2047805803" sldId="2076138372"/>
            <ac:spMk id="32" creationId="{072E8EC5-26BA-824B-8638-A46D93B27067}"/>
          </ac:spMkLst>
        </pc:spChg>
        <pc:spChg chg="mod">
          <ac:chgData name="Bob Ward" userId="6da7c2dd-8e2e-469f-a216-c384312e2a2d" providerId="ADAL" clId="{7B71E0E0-CCFE-47D5-ABBE-0897A691EA59}" dt="2021-11-03T18:37:18.321" v="18061" actId="1076"/>
          <ac:spMkLst>
            <pc:docMk/>
            <pc:sldMk cId="2047805803" sldId="2076138372"/>
            <ac:spMk id="33" creationId="{F8F9C71F-F71C-234E-BEBD-674301B9C222}"/>
          </ac:spMkLst>
        </pc:spChg>
        <pc:spChg chg="mod">
          <ac:chgData name="Bob Ward" userId="6da7c2dd-8e2e-469f-a216-c384312e2a2d" providerId="ADAL" clId="{7B71E0E0-CCFE-47D5-ABBE-0897A691EA59}" dt="2021-11-03T18:37:18.321" v="18061" actId="1076"/>
          <ac:spMkLst>
            <pc:docMk/>
            <pc:sldMk cId="2047805803" sldId="2076138372"/>
            <ac:spMk id="34" creationId="{BE3543F1-C10D-E647-88A7-9561893E21D4}"/>
          </ac:spMkLst>
        </pc:spChg>
        <pc:spChg chg="mod">
          <ac:chgData name="Bob Ward" userId="6da7c2dd-8e2e-469f-a216-c384312e2a2d" providerId="ADAL" clId="{7B71E0E0-CCFE-47D5-ABBE-0897A691EA59}" dt="2021-11-03T18:37:18.321" v="18061" actId="1076"/>
          <ac:spMkLst>
            <pc:docMk/>
            <pc:sldMk cId="2047805803" sldId="2076138372"/>
            <ac:spMk id="35" creationId="{982BDAE9-A482-FA41-8439-9D2453C54427}"/>
          </ac:spMkLst>
        </pc:spChg>
        <pc:grpChg chg="mod">
          <ac:chgData name="Bob Ward" userId="6da7c2dd-8e2e-469f-a216-c384312e2a2d" providerId="ADAL" clId="{7B71E0E0-CCFE-47D5-ABBE-0897A691EA59}" dt="2021-11-03T18:37:28.063" v="18065" actId="1076"/>
          <ac:grpSpMkLst>
            <pc:docMk/>
            <pc:sldMk cId="2047805803" sldId="2076138372"/>
            <ac:grpSpMk id="5" creationId="{E2B45155-C917-DA4B-8E35-7F1FD1DDE1F0}"/>
          </ac:grpSpMkLst>
        </pc:grpChg>
        <pc:grpChg chg="mod">
          <ac:chgData name="Bob Ward" userId="6da7c2dd-8e2e-469f-a216-c384312e2a2d" providerId="ADAL" clId="{7B71E0E0-CCFE-47D5-ABBE-0897A691EA59}" dt="2021-11-03T18:37:25.047" v="18064" actId="1076"/>
          <ac:grpSpMkLst>
            <pc:docMk/>
            <pc:sldMk cId="2047805803" sldId="2076138372"/>
            <ac:grpSpMk id="10" creationId="{7C72C6F8-3386-344D-A67A-7699D862B771}"/>
          </ac:grpSpMkLst>
        </pc:grpChg>
        <pc:grpChg chg="mod">
          <ac:chgData name="Bob Ward" userId="6da7c2dd-8e2e-469f-a216-c384312e2a2d" providerId="ADAL" clId="{7B71E0E0-CCFE-47D5-ABBE-0897A691EA59}" dt="2021-11-03T18:37:22.955" v="18063" actId="1076"/>
          <ac:grpSpMkLst>
            <pc:docMk/>
            <pc:sldMk cId="2047805803" sldId="2076138372"/>
            <ac:grpSpMk id="15" creationId="{E232ABF8-92C4-994B-9FDD-9118E341D096}"/>
          </ac:grpSpMkLst>
        </pc:grpChg>
        <pc:grpChg chg="mod">
          <ac:chgData name="Bob Ward" userId="6da7c2dd-8e2e-469f-a216-c384312e2a2d" providerId="ADAL" clId="{7B71E0E0-CCFE-47D5-ABBE-0897A691EA59}" dt="2021-11-03T18:37:20.669" v="18062" actId="1076"/>
          <ac:grpSpMkLst>
            <pc:docMk/>
            <pc:sldMk cId="2047805803" sldId="2076138372"/>
            <ac:grpSpMk id="20" creationId="{DDC934D7-1895-EB46-9A74-4D5302FAA4CD}"/>
          </ac:grpSpMkLst>
        </pc:grpChg>
        <pc:grpChg chg="mod">
          <ac:chgData name="Bob Ward" userId="6da7c2dd-8e2e-469f-a216-c384312e2a2d" providerId="ADAL" clId="{7B71E0E0-CCFE-47D5-ABBE-0897A691EA59}" dt="2021-11-03T18:37:18.321" v="18061" actId="1076"/>
          <ac:grpSpMkLst>
            <pc:docMk/>
            <pc:sldMk cId="2047805803" sldId="2076138372"/>
            <ac:grpSpMk id="31" creationId="{7DB038EC-A5DC-FF48-8D98-A87861CE83B6}"/>
          </ac:grpSpMkLst>
        </pc:grpChg>
        <pc:grpChg chg="del">
          <ac:chgData name="Bob Ward" userId="6da7c2dd-8e2e-469f-a216-c384312e2a2d" providerId="ADAL" clId="{7B71E0E0-CCFE-47D5-ABBE-0897A691EA59}" dt="2021-11-03T18:37:29.744" v="18066" actId="478"/>
          <ac:grpSpMkLst>
            <pc:docMk/>
            <pc:sldMk cId="2047805803" sldId="2076138372"/>
            <ac:grpSpMk id="48" creationId="{5DBC8B32-0029-D04E-9FAE-D3D7FEBC47D8}"/>
          </ac:grpSpMkLst>
        </pc:grpChg>
      </pc:sldChg>
      <pc:sldChg chg="delSp modSp mod modNotesTx">
        <pc:chgData name="Bob Ward" userId="6da7c2dd-8e2e-469f-a216-c384312e2a2d" providerId="ADAL" clId="{7B71E0E0-CCFE-47D5-ABBE-0897A691EA59}" dt="2021-11-07T23:18:32.598" v="41749" actId="113"/>
        <pc:sldMkLst>
          <pc:docMk/>
          <pc:sldMk cId="2061293200" sldId="2076138373"/>
        </pc:sldMkLst>
        <pc:spChg chg="mod">
          <ac:chgData name="Bob Ward" userId="6da7c2dd-8e2e-469f-a216-c384312e2a2d" providerId="ADAL" clId="{7B71E0E0-CCFE-47D5-ABBE-0897A691EA59}" dt="2021-11-07T23:18:32.598" v="41749" actId="113"/>
          <ac:spMkLst>
            <pc:docMk/>
            <pc:sldMk cId="2061293200" sldId="2076138373"/>
            <ac:spMk id="3" creationId="{31D7693D-708A-0345-9384-E3F327DAC1E8}"/>
          </ac:spMkLst>
        </pc:spChg>
        <pc:spChg chg="mod">
          <ac:chgData name="Bob Ward" userId="6da7c2dd-8e2e-469f-a216-c384312e2a2d" providerId="ADAL" clId="{7B71E0E0-CCFE-47D5-ABBE-0897A691EA59}" dt="2021-11-04T17:57:05.966" v="27439" actId="1076"/>
          <ac:spMkLst>
            <pc:docMk/>
            <pc:sldMk cId="2061293200" sldId="2076138373"/>
            <ac:spMk id="20" creationId="{1027582D-D4CE-AD42-8FA9-323B898D638B}"/>
          </ac:spMkLst>
        </pc:spChg>
        <pc:spChg chg="mod">
          <ac:chgData name="Bob Ward" userId="6da7c2dd-8e2e-469f-a216-c384312e2a2d" providerId="ADAL" clId="{7B71E0E0-CCFE-47D5-ABBE-0897A691EA59}" dt="2021-11-04T17:57:05.966" v="27439" actId="1076"/>
          <ac:spMkLst>
            <pc:docMk/>
            <pc:sldMk cId="2061293200" sldId="2076138373"/>
            <ac:spMk id="21" creationId="{1CE197E7-E8B2-2E42-BC13-2D2A65C7F2FD}"/>
          </ac:spMkLst>
        </pc:spChg>
        <pc:spChg chg="mod">
          <ac:chgData name="Bob Ward" userId="6da7c2dd-8e2e-469f-a216-c384312e2a2d" providerId="ADAL" clId="{7B71E0E0-CCFE-47D5-ABBE-0897A691EA59}" dt="2021-11-04T17:57:05.966" v="27439" actId="1076"/>
          <ac:spMkLst>
            <pc:docMk/>
            <pc:sldMk cId="2061293200" sldId="2076138373"/>
            <ac:spMk id="22" creationId="{B996120E-823C-C14D-BCED-54C76EC9446D}"/>
          </ac:spMkLst>
        </pc:spChg>
        <pc:spChg chg="mod">
          <ac:chgData name="Bob Ward" userId="6da7c2dd-8e2e-469f-a216-c384312e2a2d" providerId="ADAL" clId="{7B71E0E0-CCFE-47D5-ABBE-0897A691EA59}" dt="2021-11-04T17:57:05.966" v="27439" actId="1076"/>
          <ac:spMkLst>
            <pc:docMk/>
            <pc:sldMk cId="2061293200" sldId="2076138373"/>
            <ac:spMk id="23" creationId="{2AFC887A-9154-5546-98D9-111962442137}"/>
          </ac:spMkLst>
        </pc:spChg>
        <pc:spChg chg="mod">
          <ac:chgData name="Bob Ward" userId="6da7c2dd-8e2e-469f-a216-c384312e2a2d" providerId="ADAL" clId="{7B71E0E0-CCFE-47D5-ABBE-0897A691EA59}" dt="2021-11-04T17:57:05.966" v="27439" actId="1076"/>
          <ac:spMkLst>
            <pc:docMk/>
            <pc:sldMk cId="2061293200" sldId="2076138373"/>
            <ac:spMk id="25" creationId="{6C998203-6421-1344-8A0F-B6154C1887AC}"/>
          </ac:spMkLst>
        </pc:spChg>
        <pc:spChg chg="mod">
          <ac:chgData name="Bob Ward" userId="6da7c2dd-8e2e-469f-a216-c384312e2a2d" providerId="ADAL" clId="{7B71E0E0-CCFE-47D5-ABBE-0897A691EA59}" dt="2021-11-04T17:57:05.966" v="27439" actId="1076"/>
          <ac:spMkLst>
            <pc:docMk/>
            <pc:sldMk cId="2061293200" sldId="2076138373"/>
            <ac:spMk id="26" creationId="{E3207953-F5B6-E14C-AA3F-5CE3903DFDC6}"/>
          </ac:spMkLst>
        </pc:spChg>
        <pc:spChg chg="mod">
          <ac:chgData name="Bob Ward" userId="6da7c2dd-8e2e-469f-a216-c384312e2a2d" providerId="ADAL" clId="{7B71E0E0-CCFE-47D5-ABBE-0897A691EA59}" dt="2021-11-04T17:57:05.966" v="27439" actId="1076"/>
          <ac:spMkLst>
            <pc:docMk/>
            <pc:sldMk cId="2061293200" sldId="2076138373"/>
            <ac:spMk id="27" creationId="{B1E1DD5E-F1BF-B548-8974-19A3FEBDCDB0}"/>
          </ac:spMkLst>
        </pc:spChg>
        <pc:spChg chg="mod">
          <ac:chgData name="Bob Ward" userId="6da7c2dd-8e2e-469f-a216-c384312e2a2d" providerId="ADAL" clId="{7B71E0E0-CCFE-47D5-ABBE-0897A691EA59}" dt="2021-11-04T17:57:05.966" v="27439" actId="1076"/>
          <ac:spMkLst>
            <pc:docMk/>
            <pc:sldMk cId="2061293200" sldId="2076138373"/>
            <ac:spMk id="28" creationId="{52AE7E4F-46C5-CF43-A2FD-DDF9F7F27A6B}"/>
          </ac:spMkLst>
        </pc:spChg>
        <pc:spChg chg="mod">
          <ac:chgData name="Bob Ward" userId="6da7c2dd-8e2e-469f-a216-c384312e2a2d" providerId="ADAL" clId="{7B71E0E0-CCFE-47D5-ABBE-0897A691EA59}" dt="2021-11-04T17:57:05.966" v="27439" actId="1076"/>
          <ac:spMkLst>
            <pc:docMk/>
            <pc:sldMk cId="2061293200" sldId="2076138373"/>
            <ac:spMk id="30" creationId="{F68D1F87-653F-C14A-803F-D9AC4512850E}"/>
          </ac:spMkLst>
        </pc:spChg>
        <pc:spChg chg="mod">
          <ac:chgData name="Bob Ward" userId="6da7c2dd-8e2e-469f-a216-c384312e2a2d" providerId="ADAL" clId="{7B71E0E0-CCFE-47D5-ABBE-0897A691EA59}" dt="2021-11-04T17:57:05.966" v="27439" actId="1076"/>
          <ac:spMkLst>
            <pc:docMk/>
            <pc:sldMk cId="2061293200" sldId="2076138373"/>
            <ac:spMk id="31" creationId="{4B9AB891-FE28-3F41-960B-A91E19F835AF}"/>
          </ac:spMkLst>
        </pc:spChg>
        <pc:spChg chg="mod">
          <ac:chgData name="Bob Ward" userId="6da7c2dd-8e2e-469f-a216-c384312e2a2d" providerId="ADAL" clId="{7B71E0E0-CCFE-47D5-ABBE-0897A691EA59}" dt="2021-11-04T17:57:05.966" v="27439" actId="1076"/>
          <ac:spMkLst>
            <pc:docMk/>
            <pc:sldMk cId="2061293200" sldId="2076138373"/>
            <ac:spMk id="32" creationId="{8B689A8C-84FF-F64C-BFFB-34DFB53298E9}"/>
          </ac:spMkLst>
        </pc:spChg>
        <pc:spChg chg="mod">
          <ac:chgData name="Bob Ward" userId="6da7c2dd-8e2e-469f-a216-c384312e2a2d" providerId="ADAL" clId="{7B71E0E0-CCFE-47D5-ABBE-0897A691EA59}" dt="2021-11-04T17:57:05.966" v="27439" actId="1076"/>
          <ac:spMkLst>
            <pc:docMk/>
            <pc:sldMk cId="2061293200" sldId="2076138373"/>
            <ac:spMk id="33" creationId="{9BA95139-0659-1749-9A7C-59DCCBC4177E}"/>
          </ac:spMkLst>
        </pc:spChg>
        <pc:spChg chg="mod">
          <ac:chgData name="Bob Ward" userId="6da7c2dd-8e2e-469f-a216-c384312e2a2d" providerId="ADAL" clId="{7B71E0E0-CCFE-47D5-ABBE-0897A691EA59}" dt="2021-11-04T17:57:05.966" v="27439" actId="1076"/>
          <ac:spMkLst>
            <pc:docMk/>
            <pc:sldMk cId="2061293200" sldId="2076138373"/>
            <ac:spMk id="35" creationId="{40E703D8-E625-BE42-864E-1F293DD8710E}"/>
          </ac:spMkLst>
        </pc:spChg>
        <pc:spChg chg="mod">
          <ac:chgData name="Bob Ward" userId="6da7c2dd-8e2e-469f-a216-c384312e2a2d" providerId="ADAL" clId="{7B71E0E0-CCFE-47D5-ABBE-0897A691EA59}" dt="2021-11-04T17:57:05.966" v="27439" actId="1076"/>
          <ac:spMkLst>
            <pc:docMk/>
            <pc:sldMk cId="2061293200" sldId="2076138373"/>
            <ac:spMk id="36" creationId="{36D54B5D-351C-EB4F-A37A-EA3CA016DA9B}"/>
          </ac:spMkLst>
        </pc:spChg>
        <pc:spChg chg="mod">
          <ac:chgData name="Bob Ward" userId="6da7c2dd-8e2e-469f-a216-c384312e2a2d" providerId="ADAL" clId="{7B71E0E0-CCFE-47D5-ABBE-0897A691EA59}" dt="2021-11-04T17:57:05.966" v="27439" actId="1076"/>
          <ac:spMkLst>
            <pc:docMk/>
            <pc:sldMk cId="2061293200" sldId="2076138373"/>
            <ac:spMk id="37" creationId="{A02F9616-4439-FF4E-92A1-5FB9C6ACE453}"/>
          </ac:spMkLst>
        </pc:spChg>
        <pc:spChg chg="mod">
          <ac:chgData name="Bob Ward" userId="6da7c2dd-8e2e-469f-a216-c384312e2a2d" providerId="ADAL" clId="{7B71E0E0-CCFE-47D5-ABBE-0897A691EA59}" dt="2021-11-04T17:57:05.966" v="27439" actId="1076"/>
          <ac:spMkLst>
            <pc:docMk/>
            <pc:sldMk cId="2061293200" sldId="2076138373"/>
            <ac:spMk id="38" creationId="{9C5D815D-9A7B-4A4D-805D-BD87BB00DC6B}"/>
          </ac:spMkLst>
        </pc:spChg>
        <pc:spChg chg="mod">
          <ac:chgData name="Bob Ward" userId="6da7c2dd-8e2e-469f-a216-c384312e2a2d" providerId="ADAL" clId="{7B71E0E0-CCFE-47D5-ABBE-0897A691EA59}" dt="2021-11-04T17:57:05.966" v="27439" actId="1076"/>
          <ac:spMkLst>
            <pc:docMk/>
            <pc:sldMk cId="2061293200" sldId="2076138373"/>
            <ac:spMk id="40" creationId="{2FB7ADB2-12CB-434B-8120-440644830C20}"/>
          </ac:spMkLst>
        </pc:spChg>
        <pc:spChg chg="mod">
          <ac:chgData name="Bob Ward" userId="6da7c2dd-8e2e-469f-a216-c384312e2a2d" providerId="ADAL" clId="{7B71E0E0-CCFE-47D5-ABBE-0897A691EA59}" dt="2021-11-04T17:57:05.966" v="27439" actId="1076"/>
          <ac:spMkLst>
            <pc:docMk/>
            <pc:sldMk cId="2061293200" sldId="2076138373"/>
            <ac:spMk id="41" creationId="{DB9954F7-8BA7-4D41-81FE-DE9684ADC1C5}"/>
          </ac:spMkLst>
        </pc:spChg>
        <pc:spChg chg="mod">
          <ac:chgData name="Bob Ward" userId="6da7c2dd-8e2e-469f-a216-c384312e2a2d" providerId="ADAL" clId="{7B71E0E0-CCFE-47D5-ABBE-0897A691EA59}" dt="2021-11-04T17:57:05.966" v="27439" actId="1076"/>
          <ac:spMkLst>
            <pc:docMk/>
            <pc:sldMk cId="2061293200" sldId="2076138373"/>
            <ac:spMk id="42" creationId="{6919CE6A-5236-C342-BE1C-6881E8C50FE4}"/>
          </ac:spMkLst>
        </pc:spChg>
        <pc:spChg chg="mod">
          <ac:chgData name="Bob Ward" userId="6da7c2dd-8e2e-469f-a216-c384312e2a2d" providerId="ADAL" clId="{7B71E0E0-CCFE-47D5-ABBE-0897A691EA59}" dt="2021-11-04T17:57:05.966" v="27439" actId="1076"/>
          <ac:spMkLst>
            <pc:docMk/>
            <pc:sldMk cId="2061293200" sldId="2076138373"/>
            <ac:spMk id="43" creationId="{872493EE-82B1-1547-9725-43A4D9EF9C01}"/>
          </ac:spMkLst>
        </pc:spChg>
        <pc:grpChg chg="mod">
          <ac:chgData name="Bob Ward" userId="6da7c2dd-8e2e-469f-a216-c384312e2a2d" providerId="ADAL" clId="{7B71E0E0-CCFE-47D5-ABBE-0897A691EA59}" dt="2021-11-04T17:57:05.966" v="27439" actId="1076"/>
          <ac:grpSpMkLst>
            <pc:docMk/>
            <pc:sldMk cId="2061293200" sldId="2076138373"/>
            <ac:grpSpMk id="19" creationId="{097AB684-A54D-AD41-8E0B-3F8C8E107AAA}"/>
          </ac:grpSpMkLst>
        </pc:grpChg>
        <pc:grpChg chg="mod">
          <ac:chgData name="Bob Ward" userId="6da7c2dd-8e2e-469f-a216-c384312e2a2d" providerId="ADAL" clId="{7B71E0E0-CCFE-47D5-ABBE-0897A691EA59}" dt="2021-11-04T17:57:05.966" v="27439" actId="1076"/>
          <ac:grpSpMkLst>
            <pc:docMk/>
            <pc:sldMk cId="2061293200" sldId="2076138373"/>
            <ac:grpSpMk id="24" creationId="{BF688133-BD35-754C-BFC4-FECE63682FF0}"/>
          </ac:grpSpMkLst>
        </pc:grpChg>
        <pc:grpChg chg="mod">
          <ac:chgData name="Bob Ward" userId="6da7c2dd-8e2e-469f-a216-c384312e2a2d" providerId="ADAL" clId="{7B71E0E0-CCFE-47D5-ABBE-0897A691EA59}" dt="2021-11-04T17:57:05.966" v="27439" actId="1076"/>
          <ac:grpSpMkLst>
            <pc:docMk/>
            <pc:sldMk cId="2061293200" sldId="2076138373"/>
            <ac:grpSpMk id="29" creationId="{4798D51D-C60E-C841-BE1B-F9613B7D7A05}"/>
          </ac:grpSpMkLst>
        </pc:grpChg>
        <pc:grpChg chg="mod">
          <ac:chgData name="Bob Ward" userId="6da7c2dd-8e2e-469f-a216-c384312e2a2d" providerId="ADAL" clId="{7B71E0E0-CCFE-47D5-ABBE-0897A691EA59}" dt="2021-11-04T17:57:05.966" v="27439" actId="1076"/>
          <ac:grpSpMkLst>
            <pc:docMk/>
            <pc:sldMk cId="2061293200" sldId="2076138373"/>
            <ac:grpSpMk id="34" creationId="{143C6786-54A7-1846-8449-ED338FCA537E}"/>
          </ac:grpSpMkLst>
        </pc:grpChg>
        <pc:grpChg chg="mod">
          <ac:chgData name="Bob Ward" userId="6da7c2dd-8e2e-469f-a216-c384312e2a2d" providerId="ADAL" clId="{7B71E0E0-CCFE-47D5-ABBE-0897A691EA59}" dt="2021-11-04T17:57:05.966" v="27439" actId="1076"/>
          <ac:grpSpMkLst>
            <pc:docMk/>
            <pc:sldMk cId="2061293200" sldId="2076138373"/>
            <ac:grpSpMk id="39" creationId="{61CDD549-C127-064D-A348-4C97DD327B43}"/>
          </ac:grpSpMkLst>
        </pc:grpChg>
        <pc:grpChg chg="del">
          <ac:chgData name="Bob Ward" userId="6da7c2dd-8e2e-469f-a216-c384312e2a2d" providerId="ADAL" clId="{7B71E0E0-CCFE-47D5-ABBE-0897A691EA59}" dt="2021-11-04T17:56:52.524" v="27432" actId="478"/>
          <ac:grpSpMkLst>
            <pc:docMk/>
            <pc:sldMk cId="2061293200" sldId="2076138373"/>
            <ac:grpSpMk id="49" creationId="{E365C2B1-11D4-524F-A326-A2CE2397A647}"/>
          </ac:grpSpMkLst>
        </pc:grpChg>
        <pc:grpChg chg="del">
          <ac:chgData name="Bob Ward" userId="6da7c2dd-8e2e-469f-a216-c384312e2a2d" providerId="ADAL" clId="{7B71E0E0-CCFE-47D5-ABBE-0897A691EA59}" dt="2021-11-04T17:56:53.418" v="27433" actId="478"/>
          <ac:grpSpMkLst>
            <pc:docMk/>
            <pc:sldMk cId="2061293200" sldId="2076138373"/>
            <ac:grpSpMk id="54" creationId="{14A476C1-3EFB-6E41-9DA0-621B69C94CE8}"/>
          </ac:grpSpMkLst>
        </pc:grpChg>
        <pc:grpChg chg="del">
          <ac:chgData name="Bob Ward" userId="6da7c2dd-8e2e-469f-a216-c384312e2a2d" providerId="ADAL" clId="{7B71E0E0-CCFE-47D5-ABBE-0897A691EA59}" dt="2021-11-04T17:56:54.840" v="27434" actId="478"/>
          <ac:grpSpMkLst>
            <pc:docMk/>
            <pc:sldMk cId="2061293200" sldId="2076138373"/>
            <ac:grpSpMk id="59" creationId="{698C7026-885B-C247-B902-2D3F532DF431}"/>
          </ac:grpSpMkLst>
        </pc:grpChg>
      </pc:sldChg>
      <pc:sldChg chg="delSp mod modNotesTx">
        <pc:chgData name="Bob Ward" userId="6da7c2dd-8e2e-469f-a216-c384312e2a2d" providerId="ADAL" clId="{7B71E0E0-CCFE-47D5-ABBE-0897A691EA59}" dt="2021-11-05T04:33:59.988" v="34327" actId="6549"/>
        <pc:sldMkLst>
          <pc:docMk/>
          <pc:sldMk cId="2310589078" sldId="2076138374"/>
        </pc:sldMkLst>
        <pc:spChg chg="del">
          <ac:chgData name="Bob Ward" userId="6da7c2dd-8e2e-469f-a216-c384312e2a2d" providerId="ADAL" clId="{7B71E0E0-CCFE-47D5-ABBE-0897A691EA59}" dt="2021-11-05T04:33:57.962" v="34326" actId="478"/>
          <ac:spMkLst>
            <pc:docMk/>
            <pc:sldMk cId="2310589078" sldId="2076138374"/>
            <ac:spMk id="4" creationId="{1DE7BB66-D449-4856-855D-7A0E127D1333}"/>
          </ac:spMkLst>
        </pc:spChg>
      </pc:sldChg>
      <pc:sldChg chg="delSp modSp mod modNotesTx">
        <pc:chgData name="Bob Ward" userId="6da7c2dd-8e2e-469f-a216-c384312e2a2d" providerId="ADAL" clId="{7B71E0E0-CCFE-47D5-ABBE-0897A691EA59}" dt="2021-11-05T22:01:18.472" v="37834" actId="1076"/>
        <pc:sldMkLst>
          <pc:docMk/>
          <pc:sldMk cId="2261415441" sldId="2076138381"/>
        </pc:sldMkLst>
        <pc:spChg chg="mod">
          <ac:chgData name="Bob Ward" userId="6da7c2dd-8e2e-469f-a216-c384312e2a2d" providerId="ADAL" clId="{7B71E0E0-CCFE-47D5-ABBE-0897A691EA59}" dt="2021-11-05T22:01:18.472" v="37834" actId="1076"/>
          <ac:spMkLst>
            <pc:docMk/>
            <pc:sldMk cId="2261415441" sldId="2076138381"/>
            <ac:spMk id="49" creationId="{9753D9AF-B370-44B1-BCFD-5727B48F814A}"/>
          </ac:spMkLst>
        </pc:spChg>
        <pc:spChg chg="del mod">
          <ac:chgData name="Bob Ward" userId="6da7c2dd-8e2e-469f-a216-c384312e2a2d" providerId="ADAL" clId="{7B71E0E0-CCFE-47D5-ABBE-0897A691EA59}" dt="2021-11-05T18:32:10.142" v="36083" actId="478"/>
          <ac:spMkLst>
            <pc:docMk/>
            <pc:sldMk cId="2261415441" sldId="2076138381"/>
            <ac:spMk id="51" creationId="{21B58EA1-9A65-47B6-AC70-75D360A9C2D8}"/>
          </ac:spMkLst>
        </pc:spChg>
        <pc:grpChg chg="del">
          <ac:chgData name="Bob Ward" userId="6da7c2dd-8e2e-469f-a216-c384312e2a2d" providerId="ADAL" clId="{7B71E0E0-CCFE-47D5-ABBE-0897A691EA59}" dt="2021-11-05T04:33:40.843" v="34324" actId="478"/>
          <ac:grpSpMkLst>
            <pc:docMk/>
            <pc:sldMk cId="2261415441" sldId="2076138381"/>
            <ac:grpSpMk id="36" creationId="{D1C8C7D8-D896-2D42-AA09-587C0F4C0479}"/>
          </ac:grpSpMkLst>
        </pc:grpChg>
        <pc:picChg chg="del">
          <ac:chgData name="Bob Ward" userId="6da7c2dd-8e2e-469f-a216-c384312e2a2d" providerId="ADAL" clId="{7B71E0E0-CCFE-47D5-ABBE-0897A691EA59}" dt="2021-11-05T18:32:04.933" v="36081" actId="478"/>
          <ac:picMkLst>
            <pc:docMk/>
            <pc:sldMk cId="2261415441" sldId="2076138381"/>
            <ac:picMk id="46" creationId="{8346C2D5-A6B2-4CA9-8C97-98B0C73106A2}"/>
          </ac:picMkLst>
        </pc:picChg>
        <pc:picChg chg="mod">
          <ac:chgData name="Bob Ward" userId="6da7c2dd-8e2e-469f-a216-c384312e2a2d" providerId="ADAL" clId="{7B71E0E0-CCFE-47D5-ABBE-0897A691EA59}" dt="2021-11-05T22:01:18.472" v="37834" actId="1076"/>
          <ac:picMkLst>
            <pc:docMk/>
            <pc:sldMk cId="2261415441" sldId="2076138381"/>
            <ac:picMk id="47" creationId="{D97F9B13-91A0-45F4-AD6A-F690C969C454}"/>
          </ac:picMkLst>
        </pc:picChg>
      </pc:sldChg>
      <pc:sldChg chg="addSp delSp modSp mod modAnim modNotesTx">
        <pc:chgData name="Bob Ward" userId="6da7c2dd-8e2e-469f-a216-c384312e2a2d" providerId="ADAL" clId="{7B71E0E0-CCFE-47D5-ABBE-0897A691EA59}" dt="2021-11-05T21:39:40.202" v="37651"/>
        <pc:sldMkLst>
          <pc:docMk/>
          <pc:sldMk cId="2651755647" sldId="2076138386"/>
        </pc:sldMkLst>
        <pc:spChg chg="add mod">
          <ac:chgData name="Bob Ward" userId="6da7c2dd-8e2e-469f-a216-c384312e2a2d" providerId="ADAL" clId="{7B71E0E0-CCFE-47D5-ABBE-0897A691EA59}" dt="2021-11-05T18:30:31.873" v="36080" actId="113"/>
          <ac:spMkLst>
            <pc:docMk/>
            <pc:sldMk cId="2651755647" sldId="2076138386"/>
            <ac:spMk id="3" creationId="{FB988397-CF19-4287-AAE0-7A33BEB61C00}"/>
          </ac:spMkLst>
        </pc:spChg>
        <pc:spChg chg="add del">
          <ac:chgData name="Bob Ward" userId="6da7c2dd-8e2e-469f-a216-c384312e2a2d" providerId="ADAL" clId="{7B71E0E0-CCFE-47D5-ABBE-0897A691EA59}" dt="2021-11-04T20:40:45.163" v="29679" actId="22"/>
          <ac:spMkLst>
            <pc:docMk/>
            <pc:sldMk cId="2651755647" sldId="2076138386"/>
            <ac:spMk id="8" creationId="{AAB37385-9656-4E23-A80B-45042D8DDF7D}"/>
          </ac:spMkLst>
        </pc:spChg>
        <pc:spChg chg="add mod">
          <ac:chgData name="Bob Ward" userId="6da7c2dd-8e2e-469f-a216-c384312e2a2d" providerId="ADAL" clId="{7B71E0E0-CCFE-47D5-ABBE-0897A691EA59}" dt="2021-11-04T20:41:02.085" v="29689" actId="1076"/>
          <ac:spMkLst>
            <pc:docMk/>
            <pc:sldMk cId="2651755647" sldId="2076138386"/>
            <ac:spMk id="9" creationId="{2F8C39BE-F284-4851-B910-819BCE2BAB38}"/>
          </ac:spMkLst>
        </pc:spChg>
      </pc:sldChg>
      <pc:sldChg chg="addSp delSp modSp modAnim modNotesTx">
        <pc:chgData name="Bob Ward" userId="6da7c2dd-8e2e-469f-a216-c384312e2a2d" providerId="ADAL" clId="{7B71E0E0-CCFE-47D5-ABBE-0897A691EA59}" dt="2021-11-04T20:41:13.060" v="29698"/>
        <pc:sldMkLst>
          <pc:docMk/>
          <pc:sldMk cId="2704736614" sldId="2076138403"/>
        </pc:sldMkLst>
        <pc:spChg chg="add del mod">
          <ac:chgData name="Bob Ward" userId="6da7c2dd-8e2e-469f-a216-c384312e2a2d" providerId="ADAL" clId="{7B71E0E0-CCFE-47D5-ABBE-0897A691EA59}" dt="2021-11-04T20:41:13.060" v="29698"/>
          <ac:spMkLst>
            <pc:docMk/>
            <pc:sldMk cId="2704736614" sldId="2076138403"/>
            <ac:spMk id="5" creationId="{A8C04363-9F12-44C4-9330-D826A4181280}"/>
          </ac:spMkLst>
        </pc:spChg>
      </pc:sldChg>
      <pc:sldChg chg="addSp delSp modSp mod modShow modNotesTx">
        <pc:chgData name="Bob Ward" userId="6da7c2dd-8e2e-469f-a216-c384312e2a2d" providerId="ADAL" clId="{7B71E0E0-CCFE-47D5-ABBE-0897A691EA59}" dt="2021-11-05T17:35:10.080" v="35050" actId="20577"/>
        <pc:sldMkLst>
          <pc:docMk/>
          <pc:sldMk cId="339100589" sldId="2076138448"/>
        </pc:sldMkLst>
        <pc:spChg chg="mod">
          <ac:chgData name="Bob Ward" userId="6da7c2dd-8e2e-469f-a216-c384312e2a2d" providerId="ADAL" clId="{7B71E0E0-CCFE-47D5-ABBE-0897A691EA59}" dt="2021-11-04T18:00:35.308" v="27479" actId="1076"/>
          <ac:spMkLst>
            <pc:docMk/>
            <pc:sldMk cId="339100589" sldId="2076138448"/>
            <ac:spMk id="2" creationId="{B7485FEB-E3D9-4486-985D-60AAD6814E2C}"/>
          </ac:spMkLst>
        </pc:spChg>
        <pc:spChg chg="mod ord">
          <ac:chgData name="Bob Ward" userId="6da7c2dd-8e2e-469f-a216-c384312e2a2d" providerId="ADAL" clId="{7B71E0E0-CCFE-47D5-ABBE-0897A691EA59}" dt="2021-11-04T18:00:29.753" v="27477" actId="113"/>
          <ac:spMkLst>
            <pc:docMk/>
            <pc:sldMk cId="339100589" sldId="2076138448"/>
            <ac:spMk id="8" creationId="{1483045B-5B0E-40B8-B6FD-BD1AAA935408}"/>
          </ac:spMkLst>
        </pc:spChg>
        <pc:picChg chg="del">
          <ac:chgData name="Bob Ward" userId="6da7c2dd-8e2e-469f-a216-c384312e2a2d" providerId="ADAL" clId="{7B71E0E0-CCFE-47D5-ABBE-0897A691EA59}" dt="2021-11-04T17:59:38.542" v="27452" actId="478"/>
          <ac:picMkLst>
            <pc:docMk/>
            <pc:sldMk cId="339100589" sldId="2076138448"/>
            <ac:picMk id="4" creationId="{BB3898E6-3C88-414D-AD85-DFF44EB7061A}"/>
          </ac:picMkLst>
        </pc:picChg>
        <pc:picChg chg="add mod">
          <ac:chgData name="Bob Ward" userId="6da7c2dd-8e2e-469f-a216-c384312e2a2d" providerId="ADAL" clId="{7B71E0E0-CCFE-47D5-ABBE-0897A691EA59}" dt="2021-11-04T17:59:59.086" v="27462" actId="26606"/>
          <ac:picMkLst>
            <pc:docMk/>
            <pc:sldMk cId="339100589" sldId="2076138448"/>
            <ac:picMk id="8194" creationId="{758D217D-DBDF-4DDD-A8E3-B957B035CC4E}"/>
          </ac:picMkLst>
        </pc:picChg>
      </pc:sldChg>
      <pc:sldChg chg="del">
        <pc:chgData name="Bob Ward" userId="6da7c2dd-8e2e-469f-a216-c384312e2a2d" providerId="ADAL" clId="{7B71E0E0-CCFE-47D5-ABBE-0897A691EA59}" dt="2021-11-04T20:47:00.404" v="29762" actId="47"/>
        <pc:sldMkLst>
          <pc:docMk/>
          <pc:sldMk cId="1910785986" sldId="2076138464"/>
        </pc:sldMkLst>
      </pc:sldChg>
      <pc:sldChg chg="modNotesTx">
        <pc:chgData name="Bob Ward" userId="6da7c2dd-8e2e-469f-a216-c384312e2a2d" providerId="ADAL" clId="{7B71E0E0-CCFE-47D5-ABBE-0897A691EA59}" dt="2021-11-06T03:17:35.373" v="38284" actId="20577"/>
        <pc:sldMkLst>
          <pc:docMk/>
          <pc:sldMk cId="1931333518" sldId="2076138472"/>
        </pc:sldMkLst>
      </pc:sldChg>
      <pc:sldChg chg="delSp mod delCm modCm modNotesTx">
        <pc:chgData name="Bob Ward" userId="6da7c2dd-8e2e-469f-a216-c384312e2a2d" providerId="ADAL" clId="{7B71E0E0-CCFE-47D5-ABBE-0897A691EA59}" dt="2021-11-07T03:59:17.505" v="41267" actId="6549"/>
        <pc:sldMkLst>
          <pc:docMk/>
          <pc:sldMk cId="1083639272" sldId="2076138475"/>
        </pc:sldMkLst>
        <pc:picChg chg="del">
          <ac:chgData name="Bob Ward" userId="6da7c2dd-8e2e-469f-a216-c384312e2a2d" providerId="ADAL" clId="{7B71E0E0-CCFE-47D5-ABBE-0897A691EA59}" dt="2021-11-05T18:03:04.004" v="35652" actId="478"/>
          <ac:picMkLst>
            <pc:docMk/>
            <pc:sldMk cId="1083639272" sldId="2076138475"/>
            <ac:picMk id="1026" creationId="{AB7409F1-C369-4140-BBBA-8B5FC094E91A}"/>
          </ac:picMkLst>
        </pc:picChg>
      </pc:sldChg>
      <pc:sldChg chg="ord modNotesTx">
        <pc:chgData name="Bob Ward" userId="6da7c2dd-8e2e-469f-a216-c384312e2a2d" providerId="ADAL" clId="{7B71E0E0-CCFE-47D5-ABBE-0897A691EA59}" dt="2021-11-06T03:18:44.588" v="38355" actId="20577"/>
        <pc:sldMkLst>
          <pc:docMk/>
          <pc:sldMk cId="839021198" sldId="2076138477"/>
        </pc:sldMkLst>
      </pc:sldChg>
      <pc:sldChg chg="del mod modShow">
        <pc:chgData name="Bob Ward" userId="6da7c2dd-8e2e-469f-a216-c384312e2a2d" providerId="ADAL" clId="{7B71E0E0-CCFE-47D5-ABBE-0897A691EA59}" dt="2021-11-01T03:08:56.871" v="5855" actId="47"/>
        <pc:sldMkLst>
          <pc:docMk/>
          <pc:sldMk cId="3631966604" sldId="2076138482"/>
        </pc:sldMkLst>
      </pc:sldChg>
      <pc:sldChg chg="del">
        <pc:chgData name="Bob Ward" userId="6da7c2dd-8e2e-469f-a216-c384312e2a2d" providerId="ADAL" clId="{7B71E0E0-CCFE-47D5-ABBE-0897A691EA59}" dt="2021-11-02T20:31:29.164" v="10087" actId="47"/>
        <pc:sldMkLst>
          <pc:docMk/>
          <pc:sldMk cId="798136257" sldId="2076138484"/>
        </pc:sldMkLst>
      </pc:sldChg>
      <pc:sldChg chg="del">
        <pc:chgData name="Bob Ward" userId="6da7c2dd-8e2e-469f-a216-c384312e2a2d" providerId="ADAL" clId="{7B71E0E0-CCFE-47D5-ABBE-0897A691EA59}" dt="2021-11-02T21:54:23.304" v="14261" actId="47"/>
        <pc:sldMkLst>
          <pc:docMk/>
          <pc:sldMk cId="3763440192" sldId="2076138488"/>
        </pc:sldMkLst>
      </pc:sldChg>
      <pc:sldChg chg="del">
        <pc:chgData name="Bob Ward" userId="6da7c2dd-8e2e-469f-a216-c384312e2a2d" providerId="ADAL" clId="{7B71E0E0-CCFE-47D5-ABBE-0897A691EA59}" dt="2021-11-02T21:54:30.360" v="14262" actId="47"/>
        <pc:sldMkLst>
          <pc:docMk/>
          <pc:sldMk cId="657019864" sldId="2076138489"/>
        </pc:sldMkLst>
      </pc:sldChg>
      <pc:sldChg chg="del">
        <pc:chgData name="Bob Ward" userId="6da7c2dd-8e2e-469f-a216-c384312e2a2d" providerId="ADAL" clId="{7B71E0E0-CCFE-47D5-ABBE-0897A691EA59}" dt="2021-11-03T22:04:28.758" v="18557" actId="47"/>
        <pc:sldMkLst>
          <pc:docMk/>
          <pc:sldMk cId="4281242783" sldId="2076138491"/>
        </pc:sldMkLst>
      </pc:sldChg>
      <pc:sldChg chg="del ord">
        <pc:chgData name="Bob Ward" userId="6da7c2dd-8e2e-469f-a216-c384312e2a2d" providerId="ADAL" clId="{7B71E0E0-CCFE-47D5-ABBE-0897A691EA59}" dt="2021-11-04T05:10:24.793" v="25169" actId="47"/>
        <pc:sldMkLst>
          <pc:docMk/>
          <pc:sldMk cId="3195070266" sldId="2076138492"/>
        </pc:sldMkLst>
      </pc:sldChg>
      <pc:sldChg chg="del">
        <pc:chgData name="Bob Ward" userId="6da7c2dd-8e2e-469f-a216-c384312e2a2d" providerId="ADAL" clId="{7B71E0E0-CCFE-47D5-ABBE-0897A691EA59}" dt="2021-11-04T18:13:47.126" v="27789" actId="47"/>
        <pc:sldMkLst>
          <pc:docMk/>
          <pc:sldMk cId="2350096103" sldId="2076138493"/>
        </pc:sldMkLst>
      </pc:sldChg>
      <pc:sldChg chg="del">
        <pc:chgData name="Bob Ward" userId="6da7c2dd-8e2e-469f-a216-c384312e2a2d" providerId="ADAL" clId="{7B71E0E0-CCFE-47D5-ABBE-0897A691EA59}" dt="2021-11-01T03:09:27.268" v="5856" actId="47"/>
        <pc:sldMkLst>
          <pc:docMk/>
          <pc:sldMk cId="2791902939" sldId="2076138499"/>
        </pc:sldMkLst>
      </pc:sldChg>
      <pc:sldChg chg="modNotesTx">
        <pc:chgData name="Bob Ward" userId="6da7c2dd-8e2e-469f-a216-c384312e2a2d" providerId="ADAL" clId="{7B71E0E0-CCFE-47D5-ABBE-0897A691EA59}" dt="2021-11-06T17:09:08.216" v="40561" actId="20577"/>
        <pc:sldMkLst>
          <pc:docMk/>
          <pc:sldMk cId="4007434958" sldId="2076138508"/>
        </pc:sldMkLst>
      </pc:sldChg>
      <pc:sldChg chg="modSp mod modNotesTx">
        <pc:chgData name="Bob Ward" userId="6da7c2dd-8e2e-469f-a216-c384312e2a2d" providerId="ADAL" clId="{7B71E0E0-CCFE-47D5-ABBE-0897A691EA59}" dt="2021-11-06T03:18:54.554" v="38366" actId="20577"/>
        <pc:sldMkLst>
          <pc:docMk/>
          <pc:sldMk cId="2154468942" sldId="2076138510"/>
        </pc:sldMkLst>
        <pc:spChg chg="mod">
          <ac:chgData name="Bob Ward" userId="6da7c2dd-8e2e-469f-a216-c384312e2a2d" providerId="ADAL" clId="{7B71E0E0-CCFE-47D5-ABBE-0897A691EA59}" dt="2021-11-05T21:57:49.117" v="37827" actId="14100"/>
          <ac:spMkLst>
            <pc:docMk/>
            <pc:sldMk cId="2154468942" sldId="2076138510"/>
            <ac:spMk id="4" creationId="{00000000-0000-0000-0000-000000000000}"/>
          </ac:spMkLst>
        </pc:spChg>
      </pc:sldChg>
      <pc:sldChg chg="modNotesTx">
        <pc:chgData name="Bob Ward" userId="6da7c2dd-8e2e-469f-a216-c384312e2a2d" providerId="ADAL" clId="{7B71E0E0-CCFE-47D5-ABBE-0897A691EA59}" dt="2021-11-06T03:19:03.686" v="38383" actId="20577"/>
        <pc:sldMkLst>
          <pc:docMk/>
          <pc:sldMk cId="2843070939" sldId="2076138512"/>
        </pc:sldMkLst>
      </pc:sldChg>
      <pc:sldChg chg="del">
        <pc:chgData name="Bob Ward" userId="6da7c2dd-8e2e-469f-a216-c384312e2a2d" providerId="ADAL" clId="{7B71E0E0-CCFE-47D5-ABBE-0897A691EA59}" dt="2021-11-02T04:42:30.411" v="6764" actId="47"/>
        <pc:sldMkLst>
          <pc:docMk/>
          <pc:sldMk cId="4110887677" sldId="2076138516"/>
        </pc:sldMkLst>
      </pc:sldChg>
      <pc:sldChg chg="mod modShow modNotesTx">
        <pc:chgData name="Bob Ward" userId="6da7c2dd-8e2e-469f-a216-c384312e2a2d" providerId="ADAL" clId="{7B71E0E0-CCFE-47D5-ABBE-0897A691EA59}" dt="2021-11-02T21:45:09.891" v="13191" actId="6549"/>
        <pc:sldMkLst>
          <pc:docMk/>
          <pc:sldMk cId="1550029889" sldId="2076138524"/>
        </pc:sldMkLst>
      </pc:sldChg>
      <pc:sldChg chg="addSp delSp modSp del mod modAnim modNotesTx">
        <pc:chgData name="Bob Ward" userId="6da7c2dd-8e2e-469f-a216-c384312e2a2d" providerId="ADAL" clId="{7B71E0E0-CCFE-47D5-ABBE-0897A691EA59}" dt="2021-11-01T03:07:08.736" v="5831" actId="47"/>
        <pc:sldMkLst>
          <pc:docMk/>
          <pc:sldMk cId="3983353938" sldId="2076138529"/>
        </pc:sldMkLst>
        <pc:spChg chg="add del mod">
          <ac:chgData name="Bob Ward" userId="6da7c2dd-8e2e-469f-a216-c384312e2a2d" providerId="ADAL" clId="{7B71E0E0-CCFE-47D5-ABBE-0897A691EA59}" dt="2021-11-01T03:03:31.983" v="5797"/>
          <ac:spMkLst>
            <pc:docMk/>
            <pc:sldMk cId="3983353938" sldId="2076138529"/>
            <ac:spMk id="22" creationId="{F1F0AE1A-D57C-4A9D-9C48-3A099D18F413}"/>
          </ac:spMkLst>
        </pc:spChg>
        <pc:spChg chg="add mod">
          <ac:chgData name="Bob Ward" userId="6da7c2dd-8e2e-469f-a216-c384312e2a2d" providerId="ADAL" clId="{7B71E0E0-CCFE-47D5-ABBE-0897A691EA59}" dt="2021-11-01T03:04:09.910" v="5801" actId="1076"/>
          <ac:spMkLst>
            <pc:docMk/>
            <pc:sldMk cId="3983353938" sldId="2076138529"/>
            <ac:spMk id="23" creationId="{F0AC8E4B-013F-46F9-ABD6-C2FA07CE3BB9}"/>
          </ac:spMkLst>
        </pc:spChg>
        <pc:spChg chg="add mod">
          <ac:chgData name="Bob Ward" userId="6da7c2dd-8e2e-469f-a216-c384312e2a2d" providerId="ADAL" clId="{7B71E0E0-CCFE-47D5-ABBE-0897A691EA59}" dt="2021-11-01T03:04:30.140" v="5803" actId="1076"/>
          <ac:spMkLst>
            <pc:docMk/>
            <pc:sldMk cId="3983353938" sldId="2076138529"/>
            <ac:spMk id="24" creationId="{9CC57A8C-70D1-44D9-8223-8A21F30ED85F}"/>
          </ac:spMkLst>
        </pc:spChg>
        <pc:spChg chg="add mod">
          <ac:chgData name="Bob Ward" userId="6da7c2dd-8e2e-469f-a216-c384312e2a2d" providerId="ADAL" clId="{7B71E0E0-CCFE-47D5-ABBE-0897A691EA59}" dt="2021-11-01T03:04:30.140" v="5803" actId="1076"/>
          <ac:spMkLst>
            <pc:docMk/>
            <pc:sldMk cId="3983353938" sldId="2076138529"/>
            <ac:spMk id="25" creationId="{98EA8727-0F59-44BB-8883-2F2B4DC3DFF9}"/>
          </ac:spMkLst>
        </pc:spChg>
        <pc:spChg chg="mod">
          <ac:chgData name="Bob Ward" userId="6da7c2dd-8e2e-469f-a216-c384312e2a2d" providerId="ADAL" clId="{7B71E0E0-CCFE-47D5-ABBE-0897A691EA59}" dt="2021-11-01T03:04:03.997" v="5800" actId="1076"/>
          <ac:spMkLst>
            <pc:docMk/>
            <pc:sldMk cId="3983353938" sldId="2076138529"/>
            <ac:spMk id="53" creationId="{E90047F7-C6BE-CF4A-A4C3-BD15359D6364}"/>
          </ac:spMkLst>
        </pc:spChg>
        <pc:spChg chg="mod">
          <ac:chgData name="Bob Ward" userId="6da7c2dd-8e2e-469f-a216-c384312e2a2d" providerId="ADAL" clId="{7B71E0E0-CCFE-47D5-ABBE-0897A691EA59}" dt="2021-11-01T03:01:50.816" v="5779" actId="1076"/>
          <ac:spMkLst>
            <pc:docMk/>
            <pc:sldMk cId="3983353938" sldId="2076138529"/>
            <ac:spMk id="61" creationId="{584D4AC3-502F-C041-98CE-8BAF1C8EFD67}"/>
          </ac:spMkLst>
        </pc:spChg>
        <pc:spChg chg="mod">
          <ac:chgData name="Bob Ward" userId="6da7c2dd-8e2e-469f-a216-c384312e2a2d" providerId="ADAL" clId="{7B71E0E0-CCFE-47D5-ABBE-0897A691EA59}" dt="2021-11-01T03:02:28.043" v="5795" actId="20577"/>
          <ac:spMkLst>
            <pc:docMk/>
            <pc:sldMk cId="3983353938" sldId="2076138529"/>
            <ac:spMk id="63" creationId="{9C7C9ADD-F98D-3A41-ACD8-E29FBDFF4817}"/>
          </ac:spMkLst>
        </pc:spChg>
        <pc:cxnChg chg="mod">
          <ac:chgData name="Bob Ward" userId="6da7c2dd-8e2e-469f-a216-c384312e2a2d" providerId="ADAL" clId="{7B71E0E0-CCFE-47D5-ABBE-0897A691EA59}" dt="2021-11-01T03:01:50.816" v="5779" actId="1076"/>
          <ac:cxnSpMkLst>
            <pc:docMk/>
            <pc:sldMk cId="3983353938" sldId="2076138529"/>
            <ac:cxnSpMk id="65" creationId="{651706B4-314A-6D4F-887B-BF1FE09EEF1C}"/>
          </ac:cxnSpMkLst>
        </pc:cxnChg>
      </pc:sldChg>
      <pc:sldChg chg="del">
        <pc:chgData name="Bob Ward" userId="6da7c2dd-8e2e-469f-a216-c384312e2a2d" providerId="ADAL" clId="{7B71E0E0-CCFE-47D5-ABBE-0897A691EA59}" dt="2021-10-29T17:24:20.509" v="2184" actId="47"/>
        <pc:sldMkLst>
          <pc:docMk/>
          <pc:sldMk cId="321885580" sldId="2076138530"/>
        </pc:sldMkLst>
      </pc:sldChg>
      <pc:sldChg chg="del">
        <pc:chgData name="Bob Ward" userId="6da7c2dd-8e2e-469f-a216-c384312e2a2d" providerId="ADAL" clId="{7B71E0E0-CCFE-47D5-ABBE-0897A691EA59}" dt="2021-11-01T03:46:12.040" v="5887" actId="47"/>
        <pc:sldMkLst>
          <pc:docMk/>
          <pc:sldMk cId="935994114" sldId="2076138531"/>
        </pc:sldMkLst>
      </pc:sldChg>
      <pc:sldChg chg="addSp delSp modSp mod modNotesTx">
        <pc:chgData name="Bob Ward" userId="6da7c2dd-8e2e-469f-a216-c384312e2a2d" providerId="ADAL" clId="{7B71E0E0-CCFE-47D5-ABBE-0897A691EA59}" dt="2021-11-05T18:25:38.632" v="35998" actId="20577"/>
        <pc:sldMkLst>
          <pc:docMk/>
          <pc:sldMk cId="1662635962" sldId="2076138532"/>
        </pc:sldMkLst>
        <pc:spChg chg="mod">
          <ac:chgData name="Bob Ward" userId="6da7c2dd-8e2e-469f-a216-c384312e2a2d" providerId="ADAL" clId="{7B71E0E0-CCFE-47D5-ABBE-0897A691EA59}" dt="2021-11-04T23:09:41.826" v="32431" actId="207"/>
          <ac:spMkLst>
            <pc:docMk/>
            <pc:sldMk cId="1662635962" sldId="2076138532"/>
            <ac:spMk id="22" creationId="{6E57A0E2-8301-41C2-BBB8-2D392ECC6319}"/>
          </ac:spMkLst>
        </pc:spChg>
        <pc:spChg chg="mod">
          <ac:chgData name="Bob Ward" userId="6da7c2dd-8e2e-469f-a216-c384312e2a2d" providerId="ADAL" clId="{7B71E0E0-CCFE-47D5-ABBE-0897A691EA59}" dt="2021-11-04T23:09:30.967" v="32429"/>
          <ac:spMkLst>
            <pc:docMk/>
            <pc:sldMk cId="1662635962" sldId="2076138532"/>
            <ac:spMk id="23" creationId="{EC8CB58C-77FB-438D-8DFD-8CACA6776F9A}"/>
          </ac:spMkLst>
        </pc:spChg>
        <pc:spChg chg="mod">
          <ac:chgData name="Bob Ward" userId="6da7c2dd-8e2e-469f-a216-c384312e2a2d" providerId="ADAL" clId="{7B71E0E0-CCFE-47D5-ABBE-0897A691EA59}" dt="2021-11-04T23:09:56.664" v="32436" actId="207"/>
          <ac:spMkLst>
            <pc:docMk/>
            <pc:sldMk cId="1662635962" sldId="2076138532"/>
            <ac:spMk id="26" creationId="{99BBF88C-CD89-4939-99DA-1DEAFCEE6FC6}"/>
          </ac:spMkLst>
        </pc:spChg>
        <pc:spChg chg="mod">
          <ac:chgData name="Bob Ward" userId="6da7c2dd-8e2e-469f-a216-c384312e2a2d" providerId="ADAL" clId="{7B71E0E0-CCFE-47D5-ABBE-0897A691EA59}" dt="2021-11-04T23:09:52.397" v="32435" actId="207"/>
          <ac:spMkLst>
            <pc:docMk/>
            <pc:sldMk cId="1662635962" sldId="2076138532"/>
            <ac:spMk id="27" creationId="{A0210E92-37F9-4F33-A74D-F94489855BE2}"/>
          </ac:spMkLst>
        </pc:spChg>
        <pc:grpChg chg="del">
          <ac:chgData name="Bob Ward" userId="6da7c2dd-8e2e-469f-a216-c384312e2a2d" providerId="ADAL" clId="{7B71E0E0-CCFE-47D5-ABBE-0897A691EA59}" dt="2021-11-04T23:09:30.429" v="32428" actId="478"/>
          <ac:grpSpMkLst>
            <pc:docMk/>
            <pc:sldMk cId="1662635962" sldId="2076138532"/>
            <ac:grpSpMk id="10" creationId="{8952AF41-8986-F544-8F76-ADF9357B1D5B}"/>
          </ac:grpSpMkLst>
        </pc:grpChg>
        <pc:grpChg chg="add del mod">
          <ac:chgData name="Bob Ward" userId="6da7c2dd-8e2e-469f-a216-c384312e2a2d" providerId="ADAL" clId="{7B71E0E0-CCFE-47D5-ABBE-0897A691EA59}" dt="2021-11-04T23:09:42.271" v="32432"/>
          <ac:grpSpMkLst>
            <pc:docMk/>
            <pc:sldMk cId="1662635962" sldId="2076138532"/>
            <ac:grpSpMk id="21" creationId="{919C9585-7DD9-4236-83A2-78E8621439C6}"/>
          </ac:grpSpMkLst>
        </pc:grpChg>
        <pc:grpChg chg="add mod">
          <ac:chgData name="Bob Ward" userId="6da7c2dd-8e2e-469f-a216-c384312e2a2d" providerId="ADAL" clId="{7B71E0E0-CCFE-47D5-ABBE-0897A691EA59}" dt="2021-11-04T23:10:03.297" v="32438" actId="1076"/>
          <ac:grpSpMkLst>
            <pc:docMk/>
            <pc:sldMk cId="1662635962" sldId="2076138532"/>
            <ac:grpSpMk id="25" creationId="{7A768DF1-D95E-48C8-87F6-C0854286965A}"/>
          </ac:grpSpMkLst>
        </pc:grpChg>
        <pc:cxnChg chg="mod">
          <ac:chgData name="Bob Ward" userId="6da7c2dd-8e2e-469f-a216-c384312e2a2d" providerId="ADAL" clId="{7B71E0E0-CCFE-47D5-ABBE-0897A691EA59}" dt="2021-11-04T23:09:30.967" v="32429"/>
          <ac:cxnSpMkLst>
            <pc:docMk/>
            <pc:sldMk cId="1662635962" sldId="2076138532"/>
            <ac:cxnSpMk id="24" creationId="{66C435A3-38B6-496A-A5CE-0170C3D07679}"/>
          </ac:cxnSpMkLst>
        </pc:cxnChg>
        <pc:cxnChg chg="mod">
          <ac:chgData name="Bob Ward" userId="6da7c2dd-8e2e-469f-a216-c384312e2a2d" providerId="ADAL" clId="{7B71E0E0-CCFE-47D5-ABBE-0897A691EA59}" dt="2021-11-04T23:09:43.943" v="32433"/>
          <ac:cxnSpMkLst>
            <pc:docMk/>
            <pc:sldMk cId="1662635962" sldId="2076138532"/>
            <ac:cxnSpMk id="28" creationId="{122E1253-7072-4B7C-94CC-A17EAD36F58B}"/>
          </ac:cxnSpMkLst>
        </pc:cxnChg>
      </pc:sldChg>
      <pc:sldChg chg="del">
        <pc:chgData name="Bob Ward" userId="6da7c2dd-8e2e-469f-a216-c384312e2a2d" providerId="ADAL" clId="{7B71E0E0-CCFE-47D5-ABBE-0897A691EA59}" dt="2021-10-29T17:32:33.965" v="2224" actId="47"/>
        <pc:sldMkLst>
          <pc:docMk/>
          <pc:sldMk cId="4016194057" sldId="2076138533"/>
        </pc:sldMkLst>
      </pc:sldChg>
      <pc:sldChg chg="modSp mod modNotesTx">
        <pc:chgData name="Bob Ward" userId="6da7c2dd-8e2e-469f-a216-c384312e2a2d" providerId="ADAL" clId="{7B71E0E0-CCFE-47D5-ABBE-0897A691EA59}" dt="2021-11-07T23:08:04.043" v="41561" actId="20577"/>
        <pc:sldMkLst>
          <pc:docMk/>
          <pc:sldMk cId="1934299433" sldId="2076138534"/>
        </pc:sldMkLst>
        <pc:spChg chg="mod">
          <ac:chgData name="Bob Ward" userId="6da7c2dd-8e2e-469f-a216-c384312e2a2d" providerId="ADAL" clId="{7B71E0E0-CCFE-47D5-ABBE-0897A691EA59}" dt="2021-11-05T21:50:52.585" v="37730" actId="14100"/>
          <ac:spMkLst>
            <pc:docMk/>
            <pc:sldMk cId="1934299433" sldId="2076138534"/>
            <ac:spMk id="4" creationId="{00000000-0000-0000-0000-000000000000}"/>
          </ac:spMkLst>
        </pc:spChg>
      </pc:sldChg>
      <pc:sldChg chg="addSp delSp modSp mod modNotesTx">
        <pc:chgData name="Bob Ward" userId="6da7c2dd-8e2e-469f-a216-c384312e2a2d" providerId="ADAL" clId="{7B71E0E0-CCFE-47D5-ABBE-0897A691EA59}" dt="2021-11-07T21:55:50.504" v="41452" actId="20577"/>
        <pc:sldMkLst>
          <pc:docMk/>
          <pc:sldMk cId="650229830" sldId="2076138535"/>
        </pc:sldMkLst>
        <pc:spChg chg="del">
          <ac:chgData name="Bob Ward" userId="6da7c2dd-8e2e-469f-a216-c384312e2a2d" providerId="ADAL" clId="{7B71E0E0-CCFE-47D5-ABBE-0897A691EA59}" dt="2021-11-02T18:51:51.348" v="9199" actId="478"/>
          <ac:spMkLst>
            <pc:docMk/>
            <pc:sldMk cId="650229830" sldId="2076138535"/>
            <ac:spMk id="3" creationId="{AE381245-30DC-4F45-82C0-1A45DB9A66E4}"/>
          </ac:spMkLst>
        </pc:spChg>
        <pc:graphicFrameChg chg="add mod modGraphic">
          <ac:chgData name="Bob Ward" userId="6da7c2dd-8e2e-469f-a216-c384312e2a2d" providerId="ADAL" clId="{7B71E0E0-CCFE-47D5-ABBE-0897A691EA59}" dt="2021-11-07T21:55:50.504" v="41452" actId="20577"/>
          <ac:graphicFrameMkLst>
            <pc:docMk/>
            <pc:sldMk cId="650229830" sldId="2076138535"/>
            <ac:graphicFrameMk id="4" creationId="{B1185052-8D12-46C2-AD7B-D49DADABEE8B}"/>
          </ac:graphicFrameMkLst>
        </pc:graphicFrameChg>
      </pc:sldChg>
      <pc:sldChg chg="addSp delSp modSp mod delAnim modAnim modNotesTx">
        <pc:chgData name="Bob Ward" userId="6da7c2dd-8e2e-469f-a216-c384312e2a2d" providerId="ADAL" clId="{7B71E0E0-CCFE-47D5-ABBE-0897A691EA59}" dt="2021-11-02T20:27:15.413" v="10069" actId="1076"/>
        <pc:sldMkLst>
          <pc:docMk/>
          <pc:sldMk cId="3403715530" sldId="2076138536"/>
        </pc:sldMkLst>
        <pc:spChg chg="mod">
          <ac:chgData name="Bob Ward" userId="6da7c2dd-8e2e-469f-a216-c384312e2a2d" providerId="ADAL" clId="{7B71E0E0-CCFE-47D5-ABBE-0897A691EA59}" dt="2021-11-01T01:39:59.599" v="3844" actId="20577"/>
          <ac:spMkLst>
            <pc:docMk/>
            <pc:sldMk cId="3403715530" sldId="2076138536"/>
            <ac:spMk id="2" creationId="{8017C59B-9C73-414B-B151-1C4251AF2B47}"/>
          </ac:spMkLst>
        </pc:spChg>
        <pc:spChg chg="mod">
          <ac:chgData name="Bob Ward" userId="6da7c2dd-8e2e-469f-a216-c384312e2a2d" providerId="ADAL" clId="{7B71E0E0-CCFE-47D5-ABBE-0897A691EA59}" dt="2021-11-02T20:26:52.865" v="10065" actId="1076"/>
          <ac:spMkLst>
            <pc:docMk/>
            <pc:sldMk cId="3403715530" sldId="2076138536"/>
            <ac:spMk id="14" creationId="{4D389CF9-FDEC-495F-9CAF-EE58009AA710}"/>
          </ac:spMkLst>
        </pc:spChg>
        <pc:spChg chg="mod">
          <ac:chgData name="Bob Ward" userId="6da7c2dd-8e2e-469f-a216-c384312e2a2d" providerId="ADAL" clId="{7B71E0E0-CCFE-47D5-ABBE-0897A691EA59}" dt="2021-11-02T20:26:50.122" v="10064" actId="1076"/>
          <ac:spMkLst>
            <pc:docMk/>
            <pc:sldMk cId="3403715530" sldId="2076138536"/>
            <ac:spMk id="18" creationId="{A5F6E384-CF0F-48F2-91A9-AB286C43A7B3}"/>
          </ac:spMkLst>
        </pc:spChg>
        <pc:spChg chg="mod">
          <ac:chgData name="Bob Ward" userId="6da7c2dd-8e2e-469f-a216-c384312e2a2d" providerId="ADAL" clId="{7B71E0E0-CCFE-47D5-ABBE-0897A691EA59}" dt="2021-11-01T01:49:39.440" v="3972" actId="20577"/>
          <ac:spMkLst>
            <pc:docMk/>
            <pc:sldMk cId="3403715530" sldId="2076138536"/>
            <ac:spMk id="45" creationId="{B806527F-8149-4C66-99D4-C90B033A6FE9}"/>
          </ac:spMkLst>
        </pc:spChg>
        <pc:spChg chg="mod">
          <ac:chgData name="Bob Ward" userId="6da7c2dd-8e2e-469f-a216-c384312e2a2d" providerId="ADAL" clId="{7B71E0E0-CCFE-47D5-ABBE-0897A691EA59}" dt="2021-11-01T01:49:43.449" v="3977" actId="20577"/>
          <ac:spMkLst>
            <pc:docMk/>
            <pc:sldMk cId="3403715530" sldId="2076138536"/>
            <ac:spMk id="49" creationId="{7169247F-0707-4D64-A4D6-809AC6FEB031}"/>
          </ac:spMkLst>
        </pc:spChg>
        <pc:spChg chg="mod">
          <ac:chgData name="Bob Ward" userId="6da7c2dd-8e2e-469f-a216-c384312e2a2d" providerId="ADAL" clId="{7B71E0E0-CCFE-47D5-ABBE-0897A691EA59}" dt="2021-11-01T01:49:14.153" v="3967" actId="20577"/>
          <ac:spMkLst>
            <pc:docMk/>
            <pc:sldMk cId="3403715530" sldId="2076138536"/>
            <ac:spMk id="51" creationId="{F59BFD4B-1CFA-4451-B1C3-9C8F0DBA61B6}"/>
          </ac:spMkLst>
        </pc:spChg>
        <pc:spChg chg="mod">
          <ac:chgData name="Bob Ward" userId="6da7c2dd-8e2e-469f-a216-c384312e2a2d" providerId="ADAL" clId="{7B71E0E0-CCFE-47D5-ABBE-0897A691EA59}" dt="2021-11-01T01:51:08.035" v="4002" actId="20577"/>
          <ac:spMkLst>
            <pc:docMk/>
            <pc:sldMk cId="3403715530" sldId="2076138536"/>
            <ac:spMk id="81" creationId="{A17A3A3E-DE98-4973-8199-BC02065AEEAB}"/>
          </ac:spMkLst>
        </pc:spChg>
        <pc:spChg chg="mod">
          <ac:chgData name="Bob Ward" userId="6da7c2dd-8e2e-469f-a216-c384312e2a2d" providerId="ADAL" clId="{7B71E0E0-CCFE-47D5-ABBE-0897A691EA59}" dt="2021-11-02T20:27:15.413" v="10069" actId="1076"/>
          <ac:spMkLst>
            <pc:docMk/>
            <pc:sldMk cId="3403715530" sldId="2076138536"/>
            <ac:spMk id="91" creationId="{A3DB8E72-2BA1-4454-BA50-B5700F273158}"/>
          </ac:spMkLst>
        </pc:spChg>
        <pc:picChg chg="del">
          <ac:chgData name="Bob Ward" userId="6da7c2dd-8e2e-469f-a216-c384312e2a2d" providerId="ADAL" clId="{7B71E0E0-CCFE-47D5-ABBE-0897A691EA59}" dt="2021-11-01T01:42:31.443" v="3848" actId="478"/>
          <ac:picMkLst>
            <pc:docMk/>
            <pc:sldMk cId="3403715530" sldId="2076138536"/>
            <ac:picMk id="9" creationId="{B3A78EB4-E8FE-4196-8BE7-41811AFCCAC6}"/>
          </ac:picMkLst>
        </pc:picChg>
        <pc:picChg chg="add mod">
          <ac:chgData name="Bob Ward" userId="6da7c2dd-8e2e-469f-a216-c384312e2a2d" providerId="ADAL" clId="{7B71E0E0-CCFE-47D5-ABBE-0897A691EA59}" dt="2021-11-01T01:42:57.426" v="3856" actId="1076"/>
          <ac:picMkLst>
            <pc:docMk/>
            <pc:sldMk cId="3403715530" sldId="2076138536"/>
            <ac:picMk id="12" creationId="{FE25CE2D-93F3-4B34-8B60-E1983495698D}"/>
          </ac:picMkLst>
        </pc:picChg>
        <pc:picChg chg="del">
          <ac:chgData name="Bob Ward" userId="6da7c2dd-8e2e-469f-a216-c384312e2a2d" providerId="ADAL" clId="{7B71E0E0-CCFE-47D5-ABBE-0897A691EA59}" dt="2021-11-01T01:42:44.051" v="3853" actId="478"/>
          <ac:picMkLst>
            <pc:docMk/>
            <pc:sldMk cId="3403715530" sldId="2076138536"/>
            <ac:picMk id="13" creationId="{E0FC2056-EA15-4F18-AB0F-981E5D41FCB9}"/>
          </ac:picMkLst>
        </pc:picChg>
        <pc:picChg chg="add mod">
          <ac:chgData name="Bob Ward" userId="6da7c2dd-8e2e-469f-a216-c384312e2a2d" providerId="ADAL" clId="{7B71E0E0-CCFE-47D5-ABBE-0897A691EA59}" dt="2021-11-01T01:42:59.804" v="3857" actId="1076"/>
          <ac:picMkLst>
            <pc:docMk/>
            <pc:sldMk cId="3403715530" sldId="2076138536"/>
            <ac:picMk id="15" creationId="{594E7C14-36D3-4A1D-A857-A87B0A618A78}"/>
          </ac:picMkLst>
        </pc:picChg>
        <pc:picChg chg="mod">
          <ac:chgData name="Bob Ward" userId="6da7c2dd-8e2e-469f-a216-c384312e2a2d" providerId="ADAL" clId="{7B71E0E0-CCFE-47D5-ABBE-0897A691EA59}" dt="2021-11-01T01:49:35.409" v="3970" actId="1076"/>
          <ac:picMkLst>
            <pc:docMk/>
            <pc:sldMk cId="3403715530" sldId="2076138536"/>
            <ac:picMk id="56" creationId="{0F71B213-0325-4BD9-ABE4-8BDB8663A830}"/>
          </ac:picMkLst>
        </pc:picChg>
        <pc:picChg chg="mod">
          <ac:chgData name="Bob Ward" userId="6da7c2dd-8e2e-469f-a216-c384312e2a2d" providerId="ADAL" clId="{7B71E0E0-CCFE-47D5-ABBE-0897A691EA59}" dt="2021-11-02T20:27:15.413" v="10069" actId="1076"/>
          <ac:picMkLst>
            <pc:docMk/>
            <pc:sldMk cId="3403715530" sldId="2076138536"/>
            <ac:picMk id="87" creationId="{D3CEE71F-D614-4F2F-822A-8540862987FB}"/>
          </ac:picMkLst>
        </pc:picChg>
        <pc:cxnChg chg="mod">
          <ac:chgData name="Bob Ward" userId="6da7c2dd-8e2e-469f-a216-c384312e2a2d" providerId="ADAL" clId="{7B71E0E0-CCFE-47D5-ABBE-0897A691EA59}" dt="2021-11-02T20:27:01.124" v="10068" actId="14100"/>
          <ac:cxnSpMkLst>
            <pc:docMk/>
            <pc:sldMk cId="3403715530" sldId="2076138536"/>
            <ac:cxnSpMk id="22" creationId="{D7AE28AD-2376-40FE-97A9-98D3BDB6B300}"/>
          </ac:cxnSpMkLst>
        </pc:cxnChg>
        <pc:cxnChg chg="mod">
          <ac:chgData name="Bob Ward" userId="6da7c2dd-8e2e-469f-a216-c384312e2a2d" providerId="ADAL" clId="{7B71E0E0-CCFE-47D5-ABBE-0897A691EA59}" dt="2021-11-02T20:26:56.647" v="10066" actId="1076"/>
          <ac:cxnSpMkLst>
            <pc:docMk/>
            <pc:sldMk cId="3403715530" sldId="2076138536"/>
            <ac:cxnSpMk id="24" creationId="{BB77D204-46E5-4A82-BF5A-BF2CE49640C5}"/>
          </ac:cxnSpMkLst>
        </pc:cxnChg>
        <pc:cxnChg chg="mod">
          <ac:chgData name="Bob Ward" userId="6da7c2dd-8e2e-469f-a216-c384312e2a2d" providerId="ADAL" clId="{7B71E0E0-CCFE-47D5-ABBE-0897A691EA59}" dt="2021-11-01T01:40:56.694" v="3847" actId="1076"/>
          <ac:cxnSpMkLst>
            <pc:docMk/>
            <pc:sldMk cId="3403715530" sldId="2076138536"/>
            <ac:cxnSpMk id="55" creationId="{593F2958-13EB-4FB0-AB43-8D7D175CCBD4}"/>
          </ac:cxnSpMkLst>
        </pc:cxnChg>
        <pc:cxnChg chg="add mod">
          <ac:chgData name="Bob Ward" userId="6da7c2dd-8e2e-469f-a216-c384312e2a2d" providerId="ADAL" clId="{7B71E0E0-CCFE-47D5-ABBE-0897A691EA59}" dt="2021-11-01T01:39:28.333" v="3809" actId="14100"/>
          <ac:cxnSpMkLst>
            <pc:docMk/>
            <pc:sldMk cId="3403715530" sldId="2076138536"/>
            <ac:cxnSpMk id="59" creationId="{7B2BA352-25CA-4DDC-9A0C-EAC32A07B16D}"/>
          </ac:cxnSpMkLst>
        </pc:cxnChg>
        <pc:cxnChg chg="mod">
          <ac:chgData name="Bob Ward" userId="6da7c2dd-8e2e-469f-a216-c384312e2a2d" providerId="ADAL" clId="{7B71E0E0-CCFE-47D5-ABBE-0897A691EA59}" dt="2021-11-01T01:39:14.257" v="3804" actId="14100"/>
          <ac:cxnSpMkLst>
            <pc:docMk/>
            <pc:sldMk cId="3403715530" sldId="2076138536"/>
            <ac:cxnSpMk id="68" creationId="{4CD8D6F4-C534-4700-91DB-E8A32BB6C437}"/>
          </ac:cxnSpMkLst>
        </pc:cxnChg>
      </pc:sldChg>
      <pc:sldChg chg="addSp delSp modSp mod delAnim modAnim modNotesTx">
        <pc:chgData name="Bob Ward" userId="6da7c2dd-8e2e-469f-a216-c384312e2a2d" providerId="ADAL" clId="{7B71E0E0-CCFE-47D5-ABBE-0897A691EA59}" dt="2021-11-06T16:46:37.984" v="40546" actId="20577"/>
        <pc:sldMkLst>
          <pc:docMk/>
          <pc:sldMk cId="483941219" sldId="2076138538"/>
        </pc:sldMkLst>
        <pc:spChg chg="mod">
          <ac:chgData name="Bob Ward" userId="6da7c2dd-8e2e-469f-a216-c384312e2a2d" providerId="ADAL" clId="{7B71E0E0-CCFE-47D5-ABBE-0897A691EA59}" dt="2021-11-02T20:26:30.593" v="10037" actId="20577"/>
          <ac:spMkLst>
            <pc:docMk/>
            <pc:sldMk cId="483941219" sldId="2076138538"/>
            <ac:spMk id="4" creationId="{B5CCF137-F74A-4A6A-9A4F-39A22351D45C}"/>
          </ac:spMkLst>
        </pc:spChg>
        <pc:spChg chg="del mod">
          <ac:chgData name="Bob Ward" userId="6da7c2dd-8e2e-469f-a216-c384312e2a2d" providerId="ADAL" clId="{7B71E0E0-CCFE-47D5-ABBE-0897A691EA59}" dt="2021-11-01T02:08:02.886" v="4373" actId="478"/>
          <ac:spMkLst>
            <pc:docMk/>
            <pc:sldMk cId="483941219" sldId="2076138538"/>
            <ac:spMk id="5" creationId="{0766143D-AA57-462B-B63B-6C680A60DF36}"/>
          </ac:spMkLst>
        </pc:spChg>
        <pc:spChg chg="add del mod">
          <ac:chgData name="Bob Ward" userId="6da7c2dd-8e2e-469f-a216-c384312e2a2d" providerId="ADAL" clId="{7B71E0E0-CCFE-47D5-ABBE-0897A691EA59}" dt="2021-11-01T01:57:16.719" v="4069" actId="478"/>
          <ac:spMkLst>
            <pc:docMk/>
            <pc:sldMk cId="483941219" sldId="2076138538"/>
            <ac:spMk id="8" creationId="{EF51F0F7-C65B-4404-8C26-59D0F3B932A3}"/>
          </ac:spMkLst>
        </pc:spChg>
        <pc:spChg chg="add mod">
          <ac:chgData name="Bob Ward" userId="6da7c2dd-8e2e-469f-a216-c384312e2a2d" providerId="ADAL" clId="{7B71E0E0-CCFE-47D5-ABBE-0897A691EA59}" dt="2021-11-06T16:46:37.984" v="40546" actId="20577"/>
          <ac:spMkLst>
            <pc:docMk/>
            <pc:sldMk cId="483941219" sldId="2076138538"/>
            <ac:spMk id="10" creationId="{8F66A3F8-9191-4B02-B616-7DF04D84F880}"/>
          </ac:spMkLst>
        </pc:spChg>
        <pc:spChg chg="add mod">
          <ac:chgData name="Bob Ward" userId="6da7c2dd-8e2e-469f-a216-c384312e2a2d" providerId="ADAL" clId="{7B71E0E0-CCFE-47D5-ABBE-0897A691EA59}" dt="2021-11-01T02:18:50.365" v="4807" actId="1076"/>
          <ac:spMkLst>
            <pc:docMk/>
            <pc:sldMk cId="483941219" sldId="2076138538"/>
            <ac:spMk id="11" creationId="{E2B81824-CE7C-4AF8-BD38-80912ABEB9D2}"/>
          </ac:spMkLst>
        </pc:spChg>
        <pc:spChg chg="add mod">
          <ac:chgData name="Bob Ward" userId="6da7c2dd-8e2e-469f-a216-c384312e2a2d" providerId="ADAL" clId="{7B71E0E0-CCFE-47D5-ABBE-0897A691EA59}" dt="2021-11-01T02:21:37.803" v="5054" actId="1076"/>
          <ac:spMkLst>
            <pc:docMk/>
            <pc:sldMk cId="483941219" sldId="2076138538"/>
            <ac:spMk id="13" creationId="{3C3F5065-5731-41A4-B560-2152B72BBD7E}"/>
          </ac:spMkLst>
        </pc:spChg>
        <pc:spChg chg="add mod">
          <ac:chgData name="Bob Ward" userId="6da7c2dd-8e2e-469f-a216-c384312e2a2d" providerId="ADAL" clId="{7B71E0E0-CCFE-47D5-ABBE-0897A691EA59}" dt="2021-11-01T02:21:40.862" v="5055" actId="1076"/>
          <ac:spMkLst>
            <pc:docMk/>
            <pc:sldMk cId="483941219" sldId="2076138538"/>
            <ac:spMk id="14" creationId="{5A1586DA-B41A-43D0-8FFA-60ED33F05C6F}"/>
          </ac:spMkLst>
        </pc:spChg>
        <pc:graphicFrameChg chg="add mod modGraphic">
          <ac:chgData name="Bob Ward" userId="6da7c2dd-8e2e-469f-a216-c384312e2a2d" providerId="ADAL" clId="{7B71E0E0-CCFE-47D5-ABBE-0897A691EA59}" dt="2021-11-01T02:29:03.547" v="5095" actId="20577"/>
          <ac:graphicFrameMkLst>
            <pc:docMk/>
            <pc:sldMk cId="483941219" sldId="2076138538"/>
            <ac:graphicFrameMk id="9" creationId="{256F27CB-E385-4AF5-8B91-123595C8558E}"/>
          </ac:graphicFrameMkLst>
        </pc:graphicFrameChg>
        <pc:picChg chg="del">
          <ac:chgData name="Bob Ward" userId="6da7c2dd-8e2e-469f-a216-c384312e2a2d" providerId="ADAL" clId="{7B71E0E0-CCFE-47D5-ABBE-0897A691EA59}" dt="2021-11-01T01:51:45.250" v="4020" actId="478"/>
          <ac:picMkLst>
            <pc:docMk/>
            <pc:sldMk cId="483941219" sldId="2076138538"/>
            <ac:picMk id="3" creationId="{A3072302-C7CF-4790-AD1F-4039F2631412}"/>
          </ac:picMkLst>
        </pc:picChg>
        <pc:picChg chg="add mod">
          <ac:chgData name="Bob Ward" userId="6da7c2dd-8e2e-469f-a216-c384312e2a2d" providerId="ADAL" clId="{7B71E0E0-CCFE-47D5-ABBE-0897A691EA59}" dt="2021-11-01T02:02:30.199" v="4370" actId="1076"/>
          <ac:picMkLst>
            <pc:docMk/>
            <pc:sldMk cId="483941219" sldId="2076138538"/>
            <ac:picMk id="6" creationId="{75FAADBC-7D6A-4DFC-87CE-5C9A5CA35AAD}"/>
          </ac:picMkLst>
        </pc:picChg>
      </pc:sldChg>
      <pc:sldChg chg="modSp del mod">
        <pc:chgData name="Bob Ward" userId="6da7c2dd-8e2e-469f-a216-c384312e2a2d" providerId="ADAL" clId="{7B71E0E0-CCFE-47D5-ABBE-0897A691EA59}" dt="2021-11-01T02:56:33.021" v="5658" actId="47"/>
        <pc:sldMkLst>
          <pc:docMk/>
          <pc:sldMk cId="4231470449" sldId="2076138539"/>
        </pc:sldMkLst>
        <pc:spChg chg="mod">
          <ac:chgData name="Bob Ward" userId="6da7c2dd-8e2e-469f-a216-c384312e2a2d" providerId="ADAL" clId="{7B71E0E0-CCFE-47D5-ABBE-0897A691EA59}" dt="2021-11-01T02:41:37.270" v="5401" actId="6549"/>
          <ac:spMkLst>
            <pc:docMk/>
            <pc:sldMk cId="4231470449" sldId="2076138539"/>
            <ac:spMk id="5" creationId="{0766143D-AA57-462B-B63B-6C680A60DF36}"/>
          </ac:spMkLst>
        </pc:spChg>
      </pc:sldChg>
      <pc:sldChg chg="del">
        <pc:chgData name="Bob Ward" userId="6da7c2dd-8e2e-469f-a216-c384312e2a2d" providerId="ADAL" clId="{7B71E0E0-CCFE-47D5-ABBE-0897A691EA59}" dt="2021-11-01T01:53:49.407" v="4028" actId="47"/>
        <pc:sldMkLst>
          <pc:docMk/>
          <pc:sldMk cId="4006283296" sldId="2076138540"/>
        </pc:sldMkLst>
      </pc:sldChg>
      <pc:sldChg chg="del">
        <pc:chgData name="Bob Ward" userId="6da7c2dd-8e2e-469f-a216-c384312e2a2d" providerId="ADAL" clId="{7B71E0E0-CCFE-47D5-ABBE-0897A691EA59}" dt="2021-11-02T18:44:03.180" v="9197" actId="47"/>
        <pc:sldMkLst>
          <pc:docMk/>
          <pc:sldMk cId="2065270857" sldId="2076138541"/>
        </pc:sldMkLst>
      </pc:sldChg>
      <pc:sldChg chg="del">
        <pc:chgData name="Bob Ward" userId="6da7c2dd-8e2e-469f-a216-c384312e2a2d" providerId="ADAL" clId="{7B71E0E0-CCFE-47D5-ABBE-0897A691EA59}" dt="2021-11-02T20:31:47.452" v="10088" actId="47"/>
        <pc:sldMkLst>
          <pc:docMk/>
          <pc:sldMk cId="1397060589" sldId="2076138542"/>
        </pc:sldMkLst>
      </pc:sldChg>
      <pc:sldChg chg="addSp delSp modSp mod ord modAnim modNotesTx">
        <pc:chgData name="Bob Ward" userId="6da7c2dd-8e2e-469f-a216-c384312e2a2d" providerId="ADAL" clId="{7B71E0E0-CCFE-47D5-ABBE-0897A691EA59}" dt="2021-11-05T21:52:12.499" v="37739" actId="1076"/>
        <pc:sldMkLst>
          <pc:docMk/>
          <pc:sldMk cId="3024106069" sldId="2076138543"/>
        </pc:sldMkLst>
        <pc:spChg chg="del">
          <ac:chgData name="Bob Ward" userId="6da7c2dd-8e2e-469f-a216-c384312e2a2d" providerId="ADAL" clId="{7B71E0E0-CCFE-47D5-ABBE-0897A691EA59}" dt="2021-11-02T19:47:03.416" v="9579" actId="478"/>
          <ac:spMkLst>
            <pc:docMk/>
            <pc:sldMk cId="3024106069" sldId="2076138543"/>
            <ac:spMk id="3" creationId="{097D7CD2-6CE7-4AFC-B93A-57C3D80736BF}"/>
          </ac:spMkLst>
        </pc:spChg>
        <pc:spChg chg="add mod">
          <ac:chgData name="Bob Ward" userId="6da7c2dd-8e2e-469f-a216-c384312e2a2d" providerId="ADAL" clId="{7B71E0E0-CCFE-47D5-ABBE-0897A691EA59}" dt="2021-11-02T20:25:57.996" v="9954" actId="1076"/>
          <ac:spMkLst>
            <pc:docMk/>
            <pc:sldMk cId="3024106069" sldId="2076138543"/>
            <ac:spMk id="7" creationId="{835F7170-9793-4AA3-926F-20E763DBE873}"/>
          </ac:spMkLst>
        </pc:spChg>
        <pc:spChg chg="add mod">
          <ac:chgData name="Bob Ward" userId="6da7c2dd-8e2e-469f-a216-c384312e2a2d" providerId="ADAL" clId="{7B71E0E0-CCFE-47D5-ABBE-0897A691EA59}" dt="2021-11-05T21:51:36.852" v="37733" actId="1076"/>
          <ac:spMkLst>
            <pc:docMk/>
            <pc:sldMk cId="3024106069" sldId="2076138543"/>
            <ac:spMk id="11" creationId="{83BE9C44-EF8B-4DDF-B5B9-C195316EA47A}"/>
          </ac:spMkLst>
        </pc:spChg>
        <pc:spChg chg="add mod">
          <ac:chgData name="Bob Ward" userId="6da7c2dd-8e2e-469f-a216-c384312e2a2d" providerId="ADAL" clId="{7B71E0E0-CCFE-47D5-ABBE-0897A691EA59}" dt="2021-11-02T20:24:55.063" v="9937" actId="1076"/>
          <ac:spMkLst>
            <pc:docMk/>
            <pc:sldMk cId="3024106069" sldId="2076138543"/>
            <ac:spMk id="13" creationId="{00C6FF9B-2CDE-429D-B05F-776F5D165A7E}"/>
          </ac:spMkLst>
        </pc:spChg>
        <pc:spChg chg="add del mod">
          <ac:chgData name="Bob Ward" userId="6da7c2dd-8e2e-469f-a216-c384312e2a2d" providerId="ADAL" clId="{7B71E0E0-CCFE-47D5-ABBE-0897A691EA59}" dt="2021-11-02T20:20:25.041" v="9633" actId="767"/>
          <ac:spMkLst>
            <pc:docMk/>
            <pc:sldMk cId="3024106069" sldId="2076138543"/>
            <ac:spMk id="14" creationId="{E1DBCBC8-E468-4061-8924-E3AB55E2A61F}"/>
          </ac:spMkLst>
        </pc:spChg>
        <pc:spChg chg="add mod">
          <ac:chgData name="Bob Ward" userId="6da7c2dd-8e2e-469f-a216-c384312e2a2d" providerId="ADAL" clId="{7B71E0E0-CCFE-47D5-ABBE-0897A691EA59}" dt="2021-11-05T21:51:40.871" v="37734" actId="1076"/>
          <ac:spMkLst>
            <pc:docMk/>
            <pc:sldMk cId="3024106069" sldId="2076138543"/>
            <ac:spMk id="16" creationId="{7E436E78-909C-4956-B6AA-D65641D36AAA}"/>
          </ac:spMkLst>
        </pc:spChg>
        <pc:spChg chg="add mod">
          <ac:chgData name="Bob Ward" userId="6da7c2dd-8e2e-469f-a216-c384312e2a2d" providerId="ADAL" clId="{7B71E0E0-CCFE-47D5-ABBE-0897A691EA59}" dt="2021-11-02T21:09:09.117" v="10695" actId="20577"/>
          <ac:spMkLst>
            <pc:docMk/>
            <pc:sldMk cId="3024106069" sldId="2076138543"/>
            <ac:spMk id="18" creationId="{040CB559-C32C-470C-84F3-63A612DE40D7}"/>
          </ac:spMkLst>
        </pc:spChg>
        <pc:spChg chg="add mod">
          <ac:chgData name="Bob Ward" userId="6da7c2dd-8e2e-469f-a216-c384312e2a2d" providerId="ADAL" clId="{7B71E0E0-CCFE-47D5-ABBE-0897A691EA59}" dt="2021-11-05T21:51:40.871" v="37734" actId="1076"/>
          <ac:spMkLst>
            <pc:docMk/>
            <pc:sldMk cId="3024106069" sldId="2076138543"/>
            <ac:spMk id="19" creationId="{A870BF4D-93DA-40D1-9648-61D8A52CF750}"/>
          </ac:spMkLst>
        </pc:spChg>
        <pc:spChg chg="add mod">
          <ac:chgData name="Bob Ward" userId="6da7c2dd-8e2e-469f-a216-c384312e2a2d" providerId="ADAL" clId="{7B71E0E0-CCFE-47D5-ABBE-0897A691EA59}" dt="2021-11-05T21:52:12.499" v="37739" actId="1076"/>
          <ac:spMkLst>
            <pc:docMk/>
            <pc:sldMk cId="3024106069" sldId="2076138543"/>
            <ac:spMk id="21" creationId="{2869CFD5-A553-476B-8F2F-2A228361153A}"/>
          </ac:spMkLst>
        </pc:spChg>
        <pc:spChg chg="add mod">
          <ac:chgData name="Bob Ward" userId="6da7c2dd-8e2e-469f-a216-c384312e2a2d" providerId="ADAL" clId="{7B71E0E0-CCFE-47D5-ABBE-0897A691EA59}" dt="2021-11-05T21:51:36.852" v="37733" actId="1076"/>
          <ac:spMkLst>
            <pc:docMk/>
            <pc:sldMk cId="3024106069" sldId="2076138543"/>
            <ac:spMk id="22" creationId="{B3582CB0-DFFB-4BDA-A95A-44820841CC24}"/>
          </ac:spMkLst>
        </pc:spChg>
        <pc:spChg chg="mod">
          <ac:chgData name="Bob Ward" userId="6da7c2dd-8e2e-469f-a216-c384312e2a2d" providerId="ADAL" clId="{7B71E0E0-CCFE-47D5-ABBE-0897A691EA59}" dt="2021-11-02T20:29:46.934" v="10073" actId="1076"/>
          <ac:spMkLst>
            <pc:docMk/>
            <pc:sldMk cId="3024106069" sldId="2076138543"/>
            <ac:spMk id="27" creationId="{2CD44D5D-6338-48D9-BCDC-6BC6C779A4E7}"/>
          </ac:spMkLst>
        </pc:spChg>
        <pc:spChg chg="mod">
          <ac:chgData name="Bob Ward" userId="6da7c2dd-8e2e-469f-a216-c384312e2a2d" providerId="ADAL" clId="{7B71E0E0-CCFE-47D5-ABBE-0897A691EA59}" dt="2021-11-02T20:29:46.934" v="10073" actId="1076"/>
          <ac:spMkLst>
            <pc:docMk/>
            <pc:sldMk cId="3024106069" sldId="2076138543"/>
            <ac:spMk id="28" creationId="{217C9DFF-0177-40FD-AFDF-9140E7FCC852}"/>
          </ac:spMkLst>
        </pc:spChg>
        <pc:spChg chg="mod">
          <ac:chgData name="Bob Ward" userId="6da7c2dd-8e2e-469f-a216-c384312e2a2d" providerId="ADAL" clId="{7B71E0E0-CCFE-47D5-ABBE-0897A691EA59}" dt="2021-11-02T20:29:46.934" v="10073" actId="1076"/>
          <ac:spMkLst>
            <pc:docMk/>
            <pc:sldMk cId="3024106069" sldId="2076138543"/>
            <ac:spMk id="29" creationId="{E6B06AC3-B312-4DD1-B92E-E28E6453B450}"/>
          </ac:spMkLst>
        </pc:spChg>
        <pc:spChg chg="mod">
          <ac:chgData name="Bob Ward" userId="6da7c2dd-8e2e-469f-a216-c384312e2a2d" providerId="ADAL" clId="{7B71E0E0-CCFE-47D5-ABBE-0897A691EA59}" dt="2021-11-02T20:29:46.934" v="10073" actId="1076"/>
          <ac:spMkLst>
            <pc:docMk/>
            <pc:sldMk cId="3024106069" sldId="2076138543"/>
            <ac:spMk id="30" creationId="{5EA74350-5408-499E-BFE3-C632D7D895E0}"/>
          </ac:spMkLst>
        </pc:spChg>
        <pc:spChg chg="mod">
          <ac:chgData name="Bob Ward" userId="6da7c2dd-8e2e-469f-a216-c384312e2a2d" providerId="ADAL" clId="{7B71E0E0-CCFE-47D5-ABBE-0897A691EA59}" dt="2021-11-02T20:29:46.934" v="10073" actId="1076"/>
          <ac:spMkLst>
            <pc:docMk/>
            <pc:sldMk cId="3024106069" sldId="2076138543"/>
            <ac:spMk id="31" creationId="{0A23BA72-8FD5-4117-ADAF-B087F40377B9}"/>
          </ac:spMkLst>
        </pc:spChg>
        <pc:spChg chg="mod">
          <ac:chgData name="Bob Ward" userId="6da7c2dd-8e2e-469f-a216-c384312e2a2d" providerId="ADAL" clId="{7B71E0E0-CCFE-47D5-ABBE-0897A691EA59}" dt="2021-11-02T20:29:46.934" v="10073" actId="1076"/>
          <ac:spMkLst>
            <pc:docMk/>
            <pc:sldMk cId="3024106069" sldId="2076138543"/>
            <ac:spMk id="32" creationId="{A7A840B9-1E5B-4DE5-883D-EE726A38DC61}"/>
          </ac:spMkLst>
        </pc:spChg>
        <pc:spChg chg="mod">
          <ac:chgData name="Bob Ward" userId="6da7c2dd-8e2e-469f-a216-c384312e2a2d" providerId="ADAL" clId="{7B71E0E0-CCFE-47D5-ABBE-0897A691EA59}" dt="2021-11-02T20:29:46.934" v="10073" actId="1076"/>
          <ac:spMkLst>
            <pc:docMk/>
            <pc:sldMk cId="3024106069" sldId="2076138543"/>
            <ac:spMk id="33" creationId="{F0C52432-8CB7-4307-92A3-453CDA275660}"/>
          </ac:spMkLst>
        </pc:spChg>
        <pc:spChg chg="mod">
          <ac:chgData name="Bob Ward" userId="6da7c2dd-8e2e-469f-a216-c384312e2a2d" providerId="ADAL" clId="{7B71E0E0-CCFE-47D5-ABBE-0897A691EA59}" dt="2021-11-02T20:29:46.934" v="10073" actId="1076"/>
          <ac:spMkLst>
            <pc:docMk/>
            <pc:sldMk cId="3024106069" sldId="2076138543"/>
            <ac:spMk id="34" creationId="{624E682B-C78F-4B3C-A64D-35C4C946AFB8}"/>
          </ac:spMkLst>
        </pc:spChg>
        <pc:spChg chg="mod">
          <ac:chgData name="Bob Ward" userId="6da7c2dd-8e2e-469f-a216-c384312e2a2d" providerId="ADAL" clId="{7B71E0E0-CCFE-47D5-ABBE-0897A691EA59}" dt="2021-11-02T20:29:46.934" v="10073" actId="1076"/>
          <ac:spMkLst>
            <pc:docMk/>
            <pc:sldMk cId="3024106069" sldId="2076138543"/>
            <ac:spMk id="35" creationId="{A1511C07-9A0C-4C87-A94D-0414BB808376}"/>
          </ac:spMkLst>
        </pc:spChg>
        <pc:grpChg chg="add del mod">
          <ac:chgData name="Bob Ward" userId="6da7c2dd-8e2e-469f-a216-c384312e2a2d" providerId="ADAL" clId="{7B71E0E0-CCFE-47D5-ABBE-0897A691EA59}" dt="2021-11-02T20:30:09.278" v="10075" actId="478"/>
          <ac:grpSpMkLst>
            <pc:docMk/>
            <pc:sldMk cId="3024106069" sldId="2076138543"/>
            <ac:grpSpMk id="26" creationId="{BDB0E901-D150-4F1F-A99B-A6998C13B1FB}"/>
          </ac:grpSpMkLst>
        </pc:grpChg>
        <pc:picChg chg="add mod">
          <ac:chgData name="Bob Ward" userId="6da7c2dd-8e2e-469f-a216-c384312e2a2d" providerId="ADAL" clId="{7B71E0E0-CCFE-47D5-ABBE-0897A691EA59}" dt="2021-11-02T20:24:55.063" v="9937" actId="1076"/>
          <ac:picMkLst>
            <pc:docMk/>
            <pc:sldMk cId="3024106069" sldId="2076138543"/>
            <ac:picMk id="5" creationId="{F98A27F6-748E-4690-86BC-9F999530994A}"/>
          </ac:picMkLst>
        </pc:picChg>
        <pc:picChg chg="add mod">
          <ac:chgData name="Bob Ward" userId="6da7c2dd-8e2e-469f-a216-c384312e2a2d" providerId="ADAL" clId="{7B71E0E0-CCFE-47D5-ABBE-0897A691EA59}" dt="2021-11-02T20:24:55.063" v="9937" actId="1076"/>
          <ac:picMkLst>
            <pc:docMk/>
            <pc:sldMk cId="3024106069" sldId="2076138543"/>
            <ac:picMk id="9" creationId="{D27602BB-5DD0-4C81-A871-B452D271DE7D}"/>
          </ac:picMkLst>
        </pc:picChg>
        <pc:picChg chg="add mod">
          <ac:chgData name="Bob Ward" userId="6da7c2dd-8e2e-469f-a216-c384312e2a2d" providerId="ADAL" clId="{7B71E0E0-CCFE-47D5-ABBE-0897A691EA59}" dt="2021-11-05T21:51:36.852" v="37733" actId="1076"/>
          <ac:picMkLst>
            <pc:docMk/>
            <pc:sldMk cId="3024106069" sldId="2076138543"/>
            <ac:picMk id="10" creationId="{50369743-C1BD-4569-9445-1D3CC52121A2}"/>
          </ac:picMkLst>
        </pc:picChg>
        <pc:picChg chg="add mod">
          <ac:chgData name="Bob Ward" userId="6da7c2dd-8e2e-469f-a216-c384312e2a2d" providerId="ADAL" clId="{7B71E0E0-CCFE-47D5-ABBE-0897A691EA59}" dt="2021-11-05T21:51:40.871" v="37734" actId="1076"/>
          <ac:picMkLst>
            <pc:docMk/>
            <pc:sldMk cId="3024106069" sldId="2076138543"/>
            <ac:picMk id="15" creationId="{F9EB4C99-A69A-4E61-B434-EB3FCDEEE7E8}"/>
          </ac:picMkLst>
        </pc:picChg>
        <pc:picChg chg="add mod">
          <ac:chgData name="Bob Ward" userId="6da7c2dd-8e2e-469f-a216-c384312e2a2d" providerId="ADAL" clId="{7B71E0E0-CCFE-47D5-ABBE-0897A691EA59}" dt="2021-11-05T21:52:05.771" v="37737" actId="1076"/>
          <ac:picMkLst>
            <pc:docMk/>
            <pc:sldMk cId="3024106069" sldId="2076138543"/>
            <ac:picMk id="25" creationId="{D0F89C4E-AC8D-4358-B4D0-5109D74B6082}"/>
          </ac:picMkLst>
        </pc:picChg>
        <pc:picChg chg="add del mod">
          <ac:chgData name="Bob Ward" userId="6da7c2dd-8e2e-469f-a216-c384312e2a2d" providerId="ADAL" clId="{7B71E0E0-CCFE-47D5-ABBE-0897A691EA59}" dt="2021-11-02T20:25:25.869" v="9949" actId="478"/>
          <ac:picMkLst>
            <pc:docMk/>
            <pc:sldMk cId="3024106069" sldId="2076138543"/>
            <ac:picMk id="1026" creationId="{EAF48124-8C64-44A4-B8EE-5356F80A8BB5}"/>
          </ac:picMkLst>
        </pc:picChg>
        <pc:picChg chg="add mod">
          <ac:chgData name="Bob Ward" userId="6da7c2dd-8e2e-469f-a216-c384312e2a2d" providerId="ADAL" clId="{7B71E0E0-CCFE-47D5-ABBE-0897A691EA59}" dt="2021-11-02T20:25:55.123" v="9953" actId="1076"/>
          <ac:picMkLst>
            <pc:docMk/>
            <pc:sldMk cId="3024106069" sldId="2076138543"/>
            <ac:picMk id="1028" creationId="{8553809F-97C5-40F1-BFE6-6D63047AD705}"/>
          </ac:picMkLst>
        </pc:picChg>
      </pc:sldChg>
      <pc:sldChg chg="del">
        <pc:chgData name="Bob Ward" userId="6da7c2dd-8e2e-469f-a216-c384312e2a2d" providerId="ADAL" clId="{7B71E0E0-CCFE-47D5-ABBE-0897A691EA59}" dt="2021-11-02T20:51:16.402" v="10185" actId="47"/>
        <pc:sldMkLst>
          <pc:docMk/>
          <pc:sldMk cId="2646901952" sldId="2076138544"/>
        </pc:sldMkLst>
      </pc:sldChg>
      <pc:sldChg chg="modSp mod ord modNotesTx">
        <pc:chgData name="Bob Ward" userId="6da7c2dd-8e2e-469f-a216-c384312e2a2d" providerId="ADAL" clId="{7B71E0E0-CCFE-47D5-ABBE-0897A691EA59}" dt="2021-11-06T17:09:12.595" v="40573" actId="20577"/>
        <pc:sldMkLst>
          <pc:docMk/>
          <pc:sldMk cId="2857861188" sldId="2076138545"/>
        </pc:sldMkLst>
        <pc:spChg chg="mod">
          <ac:chgData name="Bob Ward" userId="6da7c2dd-8e2e-469f-a216-c384312e2a2d" providerId="ADAL" clId="{7B71E0E0-CCFE-47D5-ABBE-0897A691EA59}" dt="2021-11-05T21:46:17.304" v="37673" actId="14100"/>
          <ac:spMkLst>
            <pc:docMk/>
            <pc:sldMk cId="2857861188" sldId="2076138545"/>
            <ac:spMk id="4" creationId="{00000000-0000-0000-0000-000000000000}"/>
          </ac:spMkLst>
        </pc:spChg>
      </pc:sldChg>
      <pc:sldChg chg="addSp delSp modSp mod addAnim delAnim modAnim delCm modCm modNotesTx">
        <pc:chgData name="Bob Ward" userId="6da7c2dd-8e2e-469f-a216-c384312e2a2d" providerId="ADAL" clId="{7B71E0E0-CCFE-47D5-ABBE-0897A691EA59}" dt="2021-11-05T21:47:02.557" v="37685" actId="20577"/>
        <pc:sldMkLst>
          <pc:docMk/>
          <pc:sldMk cId="3930663935" sldId="2076138546"/>
        </pc:sldMkLst>
        <pc:spChg chg="mod">
          <ac:chgData name="Bob Ward" userId="6da7c2dd-8e2e-469f-a216-c384312e2a2d" providerId="ADAL" clId="{7B71E0E0-CCFE-47D5-ABBE-0897A691EA59}" dt="2021-11-03T02:32:04.814" v="14455" actId="20577"/>
          <ac:spMkLst>
            <pc:docMk/>
            <pc:sldMk cId="3930663935" sldId="2076138546"/>
            <ac:spMk id="2" creationId="{360533BB-0359-4170-99F5-D095BCD20778}"/>
          </ac:spMkLst>
        </pc:spChg>
        <pc:spChg chg="del">
          <ac:chgData name="Bob Ward" userId="6da7c2dd-8e2e-469f-a216-c384312e2a2d" providerId="ADAL" clId="{7B71E0E0-CCFE-47D5-ABBE-0897A691EA59}" dt="2021-11-02T21:24:41.336" v="10980" actId="478"/>
          <ac:spMkLst>
            <pc:docMk/>
            <pc:sldMk cId="3930663935" sldId="2076138546"/>
            <ac:spMk id="3" creationId="{097D7CD2-6CE7-4AFC-B93A-57C3D80736BF}"/>
          </ac:spMkLst>
        </pc:spChg>
        <pc:spChg chg="add mod">
          <ac:chgData name="Bob Ward" userId="6da7c2dd-8e2e-469f-a216-c384312e2a2d" providerId="ADAL" clId="{7B71E0E0-CCFE-47D5-ABBE-0897A691EA59}" dt="2021-11-02T21:53:16.558" v="14260" actId="6549"/>
          <ac:spMkLst>
            <pc:docMk/>
            <pc:sldMk cId="3930663935" sldId="2076138546"/>
            <ac:spMk id="4" creationId="{0BB2736B-7354-42E0-A6A0-113E746CFEA1}"/>
          </ac:spMkLst>
        </pc:spChg>
      </pc:sldChg>
      <pc:sldChg chg="del">
        <pc:chgData name="Bob Ward" userId="6da7c2dd-8e2e-469f-a216-c384312e2a2d" providerId="ADAL" clId="{7B71E0E0-CCFE-47D5-ABBE-0897A691EA59}" dt="2021-11-02T18:09:25.517" v="8622" actId="47"/>
        <pc:sldMkLst>
          <pc:docMk/>
          <pc:sldMk cId="658454018" sldId="2076138547"/>
        </pc:sldMkLst>
      </pc:sldChg>
      <pc:sldChg chg="addSp delSp modSp mod modAnim modNotesTx">
        <pc:chgData name="Bob Ward" userId="6da7c2dd-8e2e-469f-a216-c384312e2a2d" providerId="ADAL" clId="{7B71E0E0-CCFE-47D5-ABBE-0897A691EA59}" dt="2021-11-07T23:14:43.480" v="41746" actId="114"/>
        <pc:sldMkLst>
          <pc:docMk/>
          <pc:sldMk cId="656389379" sldId="2076138548"/>
        </pc:sldMkLst>
        <pc:spChg chg="del">
          <ac:chgData name="Bob Ward" userId="6da7c2dd-8e2e-469f-a216-c384312e2a2d" providerId="ADAL" clId="{7B71E0E0-CCFE-47D5-ABBE-0897A691EA59}" dt="2021-11-03T02:36:49.927" v="14640" actId="478"/>
          <ac:spMkLst>
            <pc:docMk/>
            <pc:sldMk cId="656389379" sldId="2076138548"/>
            <ac:spMk id="3" creationId="{097D7CD2-6CE7-4AFC-B93A-57C3D80736BF}"/>
          </ac:spMkLst>
        </pc:spChg>
        <pc:spChg chg="add mod">
          <ac:chgData name="Bob Ward" userId="6da7c2dd-8e2e-469f-a216-c384312e2a2d" providerId="ADAL" clId="{7B71E0E0-CCFE-47D5-ABBE-0897A691EA59}" dt="2021-11-03T22:19:09.301" v="19148" actId="113"/>
          <ac:spMkLst>
            <pc:docMk/>
            <pc:sldMk cId="656389379" sldId="2076138548"/>
            <ac:spMk id="7" creationId="{EA5F73BA-9E9C-4C90-9BCA-57AF55F48D4D}"/>
          </ac:spMkLst>
        </pc:spChg>
        <pc:spChg chg="add mod">
          <ac:chgData name="Bob Ward" userId="6da7c2dd-8e2e-469f-a216-c384312e2a2d" providerId="ADAL" clId="{7B71E0E0-CCFE-47D5-ABBE-0897A691EA59}" dt="2021-11-03T03:06:58.613" v="15857" actId="1076"/>
          <ac:spMkLst>
            <pc:docMk/>
            <pc:sldMk cId="656389379" sldId="2076138548"/>
            <ac:spMk id="11" creationId="{A7EB25AA-33DA-4449-8CB6-B27890DC1509}"/>
          </ac:spMkLst>
        </pc:spChg>
        <pc:spChg chg="add mod">
          <ac:chgData name="Bob Ward" userId="6da7c2dd-8e2e-469f-a216-c384312e2a2d" providerId="ADAL" clId="{7B71E0E0-CCFE-47D5-ABBE-0897A691EA59}" dt="2021-11-03T03:12:39.099" v="15863" actId="1076"/>
          <ac:spMkLst>
            <pc:docMk/>
            <pc:sldMk cId="656389379" sldId="2076138548"/>
            <ac:spMk id="15" creationId="{A4B9E08F-6341-4ACA-90B4-53CA22DEA994}"/>
          </ac:spMkLst>
        </pc:spChg>
        <pc:spChg chg="add mod">
          <ac:chgData name="Bob Ward" userId="6da7c2dd-8e2e-469f-a216-c384312e2a2d" providerId="ADAL" clId="{7B71E0E0-CCFE-47D5-ABBE-0897A691EA59}" dt="2021-11-03T03:18:11.500" v="16000" actId="20577"/>
          <ac:spMkLst>
            <pc:docMk/>
            <pc:sldMk cId="656389379" sldId="2076138548"/>
            <ac:spMk id="19" creationId="{04E5DC52-74C3-4A69-A6AD-316A6FE114E0}"/>
          </ac:spMkLst>
        </pc:spChg>
        <pc:spChg chg="add mod">
          <ac:chgData name="Bob Ward" userId="6da7c2dd-8e2e-469f-a216-c384312e2a2d" providerId="ADAL" clId="{7B71E0E0-CCFE-47D5-ABBE-0897A691EA59}" dt="2021-11-07T23:14:43.480" v="41746" actId="114"/>
          <ac:spMkLst>
            <pc:docMk/>
            <pc:sldMk cId="656389379" sldId="2076138548"/>
            <ac:spMk id="23" creationId="{B48613FA-3323-4761-8643-86BD2E028F93}"/>
          </ac:spMkLst>
        </pc:spChg>
        <pc:spChg chg="add del mod">
          <ac:chgData name="Bob Ward" userId="6da7c2dd-8e2e-469f-a216-c384312e2a2d" providerId="ADAL" clId="{7B71E0E0-CCFE-47D5-ABBE-0897A691EA59}" dt="2021-11-03T03:06:29.673" v="15848" actId="478"/>
          <ac:spMkLst>
            <pc:docMk/>
            <pc:sldMk cId="656389379" sldId="2076138548"/>
            <ac:spMk id="26" creationId="{B78B5963-E4C8-4124-9126-B3046948B38E}"/>
          </ac:spMkLst>
        </pc:spChg>
        <pc:spChg chg="add mod">
          <ac:chgData name="Bob Ward" userId="6da7c2dd-8e2e-469f-a216-c384312e2a2d" providerId="ADAL" clId="{7B71E0E0-CCFE-47D5-ABBE-0897A691EA59}" dt="2021-11-03T03:14:56.394" v="15972" actId="20577"/>
          <ac:spMkLst>
            <pc:docMk/>
            <pc:sldMk cId="656389379" sldId="2076138548"/>
            <ac:spMk id="38" creationId="{A4A03A3F-0722-406B-A329-4FBF7DAFEA93}"/>
          </ac:spMkLst>
        </pc:spChg>
        <pc:graphicFrameChg chg="add del modGraphic">
          <ac:chgData name="Bob Ward" userId="6da7c2dd-8e2e-469f-a216-c384312e2a2d" providerId="ADAL" clId="{7B71E0E0-CCFE-47D5-ABBE-0897A691EA59}" dt="2021-11-03T02:59:14.434" v="15257" actId="1032"/>
          <ac:graphicFrameMkLst>
            <pc:docMk/>
            <pc:sldMk cId="656389379" sldId="2076138548"/>
            <ac:graphicFrameMk id="4" creationId="{354FB82D-9861-4531-913E-37649390AB03}"/>
          </ac:graphicFrameMkLst>
        </pc:graphicFrameChg>
        <pc:picChg chg="add mod">
          <ac:chgData name="Bob Ward" userId="6da7c2dd-8e2e-469f-a216-c384312e2a2d" providerId="ADAL" clId="{7B71E0E0-CCFE-47D5-ABBE-0897A691EA59}" dt="2021-11-03T03:06:39.946" v="15853" actId="14100"/>
          <ac:picMkLst>
            <pc:docMk/>
            <pc:sldMk cId="656389379" sldId="2076138548"/>
            <ac:picMk id="6" creationId="{27F5A456-9DF7-4090-83AD-3455DEABCD9D}"/>
          </ac:picMkLst>
        </pc:picChg>
        <pc:picChg chg="add del mod">
          <ac:chgData name="Bob Ward" userId="6da7c2dd-8e2e-469f-a216-c384312e2a2d" providerId="ADAL" clId="{7B71E0E0-CCFE-47D5-ABBE-0897A691EA59}" dt="2021-11-03T03:06:35.056" v="15849" actId="478"/>
          <ac:picMkLst>
            <pc:docMk/>
            <pc:sldMk cId="656389379" sldId="2076138548"/>
            <ac:picMk id="9" creationId="{E9331766-F530-4D16-983C-A82E9F1EBF14}"/>
          </ac:picMkLst>
        </pc:picChg>
        <pc:picChg chg="add del mod">
          <ac:chgData name="Bob Ward" userId="6da7c2dd-8e2e-469f-a216-c384312e2a2d" providerId="ADAL" clId="{7B71E0E0-CCFE-47D5-ABBE-0897A691EA59}" dt="2021-11-03T03:06:35.671" v="15850" actId="478"/>
          <ac:picMkLst>
            <pc:docMk/>
            <pc:sldMk cId="656389379" sldId="2076138548"/>
            <ac:picMk id="13" creationId="{A31A0A5B-EC1C-4A70-8665-CC92D1435D3A}"/>
          </ac:picMkLst>
        </pc:picChg>
        <pc:picChg chg="add del mod">
          <ac:chgData name="Bob Ward" userId="6da7c2dd-8e2e-469f-a216-c384312e2a2d" providerId="ADAL" clId="{7B71E0E0-CCFE-47D5-ABBE-0897A691EA59}" dt="2021-11-03T03:06:36.279" v="15851" actId="478"/>
          <ac:picMkLst>
            <pc:docMk/>
            <pc:sldMk cId="656389379" sldId="2076138548"/>
            <ac:picMk id="17" creationId="{19897D69-455B-4EC0-8DDA-1DFCF2AF85D2}"/>
          </ac:picMkLst>
        </pc:picChg>
        <pc:picChg chg="add del mod">
          <ac:chgData name="Bob Ward" userId="6da7c2dd-8e2e-469f-a216-c384312e2a2d" providerId="ADAL" clId="{7B71E0E0-CCFE-47D5-ABBE-0897A691EA59}" dt="2021-11-03T03:06:36.844" v="15852" actId="478"/>
          <ac:picMkLst>
            <pc:docMk/>
            <pc:sldMk cId="656389379" sldId="2076138548"/>
            <ac:picMk id="21" creationId="{8AC15BE6-618A-4780-AFF6-2A2A4E5BE9CA}"/>
          </ac:picMkLst>
        </pc:picChg>
        <pc:picChg chg="add del mod">
          <ac:chgData name="Bob Ward" userId="6da7c2dd-8e2e-469f-a216-c384312e2a2d" providerId="ADAL" clId="{7B71E0E0-CCFE-47D5-ABBE-0897A691EA59}" dt="2021-11-03T03:06:29.673" v="15848" actId="478"/>
          <ac:picMkLst>
            <pc:docMk/>
            <pc:sldMk cId="656389379" sldId="2076138548"/>
            <ac:picMk id="25" creationId="{D542C379-EB8D-484F-AC14-9BE08AC9BB07}"/>
          </ac:picMkLst>
        </pc:picChg>
        <pc:picChg chg="add mod">
          <ac:chgData name="Bob Ward" userId="6da7c2dd-8e2e-469f-a216-c384312e2a2d" providerId="ADAL" clId="{7B71E0E0-CCFE-47D5-ABBE-0897A691EA59}" dt="2021-11-03T03:07:32.547" v="15860" actId="14826"/>
          <ac:picMkLst>
            <pc:docMk/>
            <pc:sldMk cId="656389379" sldId="2076138548"/>
            <ac:picMk id="28" creationId="{4D4EF5D3-95BC-42E1-940E-16710DF85A5C}"/>
          </ac:picMkLst>
        </pc:picChg>
        <pc:picChg chg="add mod">
          <ac:chgData name="Bob Ward" userId="6da7c2dd-8e2e-469f-a216-c384312e2a2d" providerId="ADAL" clId="{7B71E0E0-CCFE-47D5-ABBE-0897A691EA59}" dt="2021-11-03T03:13:09.782" v="15868" actId="1076"/>
          <ac:picMkLst>
            <pc:docMk/>
            <pc:sldMk cId="656389379" sldId="2076138548"/>
            <ac:picMk id="30" creationId="{B32A7047-C2FD-47FD-B86F-A905DA0BCA95}"/>
          </ac:picMkLst>
        </pc:picChg>
        <pc:picChg chg="add mod">
          <ac:chgData name="Bob Ward" userId="6da7c2dd-8e2e-469f-a216-c384312e2a2d" providerId="ADAL" clId="{7B71E0E0-CCFE-47D5-ABBE-0897A691EA59}" dt="2021-11-03T03:13:20.446" v="15869" actId="14826"/>
          <ac:picMkLst>
            <pc:docMk/>
            <pc:sldMk cId="656389379" sldId="2076138548"/>
            <ac:picMk id="32" creationId="{3E17D9D3-0776-4B21-9634-1842066FB6BE}"/>
          </ac:picMkLst>
        </pc:picChg>
        <pc:picChg chg="add mod">
          <ac:chgData name="Bob Ward" userId="6da7c2dd-8e2e-469f-a216-c384312e2a2d" providerId="ADAL" clId="{7B71E0E0-CCFE-47D5-ABBE-0897A691EA59}" dt="2021-11-03T03:14:04.525" v="15873" actId="14826"/>
          <ac:picMkLst>
            <pc:docMk/>
            <pc:sldMk cId="656389379" sldId="2076138548"/>
            <ac:picMk id="34" creationId="{A8387433-92E4-4358-BE9B-A1FF24833FA3}"/>
          </ac:picMkLst>
        </pc:picChg>
        <pc:picChg chg="add mod">
          <ac:chgData name="Bob Ward" userId="6da7c2dd-8e2e-469f-a216-c384312e2a2d" providerId="ADAL" clId="{7B71E0E0-CCFE-47D5-ABBE-0897A691EA59}" dt="2021-11-03T03:14:43.531" v="15933" actId="1076"/>
          <ac:picMkLst>
            <pc:docMk/>
            <pc:sldMk cId="656389379" sldId="2076138548"/>
            <ac:picMk id="36" creationId="{7D04649C-FF16-4AC7-87C4-B0E2DBE3F69B}"/>
          </ac:picMkLst>
        </pc:picChg>
      </pc:sldChg>
      <pc:sldChg chg="del modNotesTx">
        <pc:chgData name="Bob Ward" userId="6da7c2dd-8e2e-469f-a216-c384312e2a2d" providerId="ADAL" clId="{7B71E0E0-CCFE-47D5-ABBE-0897A691EA59}" dt="2021-10-29T17:52:28.102" v="2534" actId="47"/>
        <pc:sldMkLst>
          <pc:docMk/>
          <pc:sldMk cId="3716014723" sldId="2076138549"/>
        </pc:sldMkLst>
      </pc:sldChg>
      <pc:sldChg chg="addSp delSp modSp mod delAnim modAnim modNotesTx">
        <pc:chgData name="Bob Ward" userId="6da7c2dd-8e2e-469f-a216-c384312e2a2d" providerId="ADAL" clId="{7B71E0E0-CCFE-47D5-ABBE-0897A691EA59}" dt="2021-11-05T17:57:10.249" v="35602" actId="478"/>
        <pc:sldMkLst>
          <pc:docMk/>
          <pc:sldMk cId="1457578701" sldId="2076138550"/>
        </pc:sldMkLst>
        <pc:spChg chg="mod">
          <ac:chgData name="Bob Ward" userId="6da7c2dd-8e2e-469f-a216-c384312e2a2d" providerId="ADAL" clId="{7B71E0E0-CCFE-47D5-ABBE-0897A691EA59}" dt="2021-11-03T17:55:55.327" v="17132" actId="1076"/>
          <ac:spMkLst>
            <pc:docMk/>
            <pc:sldMk cId="1457578701" sldId="2076138550"/>
            <ac:spMk id="2" creationId="{360533BB-0359-4170-99F5-D095BCD20778}"/>
          </ac:spMkLst>
        </pc:spChg>
        <pc:spChg chg="del mod">
          <ac:chgData name="Bob Ward" userId="6da7c2dd-8e2e-469f-a216-c384312e2a2d" providerId="ADAL" clId="{7B71E0E0-CCFE-47D5-ABBE-0897A691EA59}" dt="2021-11-03T03:29:42.391" v="16257" actId="478"/>
          <ac:spMkLst>
            <pc:docMk/>
            <pc:sldMk cId="1457578701" sldId="2076138550"/>
            <ac:spMk id="3" creationId="{097D7CD2-6CE7-4AFC-B93A-57C3D80736BF}"/>
          </ac:spMkLst>
        </pc:spChg>
        <pc:spChg chg="add mod">
          <ac:chgData name="Bob Ward" userId="6da7c2dd-8e2e-469f-a216-c384312e2a2d" providerId="ADAL" clId="{7B71E0E0-CCFE-47D5-ABBE-0897A691EA59}" dt="2021-11-03T17:54:03.662" v="17111" actId="1076"/>
          <ac:spMkLst>
            <pc:docMk/>
            <pc:sldMk cId="1457578701" sldId="2076138550"/>
            <ac:spMk id="5" creationId="{9D1542C4-FC52-47FE-99AB-B3C94FA0DC83}"/>
          </ac:spMkLst>
        </pc:spChg>
        <pc:spChg chg="add mod">
          <ac:chgData name="Bob Ward" userId="6da7c2dd-8e2e-469f-a216-c384312e2a2d" providerId="ADAL" clId="{7B71E0E0-CCFE-47D5-ABBE-0897A691EA59}" dt="2021-11-03T17:54:03.662" v="17111" actId="1076"/>
          <ac:spMkLst>
            <pc:docMk/>
            <pc:sldMk cId="1457578701" sldId="2076138550"/>
            <ac:spMk id="6" creationId="{752B33ED-E7E1-40A4-B918-11B925525700}"/>
          </ac:spMkLst>
        </pc:spChg>
        <pc:spChg chg="add mod">
          <ac:chgData name="Bob Ward" userId="6da7c2dd-8e2e-469f-a216-c384312e2a2d" providerId="ADAL" clId="{7B71E0E0-CCFE-47D5-ABBE-0897A691EA59}" dt="2021-11-03T17:58:45.463" v="17148" actId="555"/>
          <ac:spMkLst>
            <pc:docMk/>
            <pc:sldMk cId="1457578701" sldId="2076138550"/>
            <ac:spMk id="23" creationId="{6EDA461E-3A94-47CC-AB3B-10D21220809D}"/>
          </ac:spMkLst>
        </pc:spChg>
        <pc:spChg chg="add mod">
          <ac:chgData name="Bob Ward" userId="6da7c2dd-8e2e-469f-a216-c384312e2a2d" providerId="ADAL" clId="{7B71E0E0-CCFE-47D5-ABBE-0897A691EA59}" dt="2021-11-03T17:58:45.463" v="17148" actId="555"/>
          <ac:spMkLst>
            <pc:docMk/>
            <pc:sldMk cId="1457578701" sldId="2076138550"/>
            <ac:spMk id="25" creationId="{0DCF5A4A-1A9C-47A9-B141-A22684BA21E1}"/>
          </ac:spMkLst>
        </pc:spChg>
        <pc:spChg chg="add mod">
          <ac:chgData name="Bob Ward" userId="6da7c2dd-8e2e-469f-a216-c384312e2a2d" providerId="ADAL" clId="{7B71E0E0-CCFE-47D5-ABBE-0897A691EA59}" dt="2021-11-03T17:54:03.662" v="17111" actId="1076"/>
          <ac:spMkLst>
            <pc:docMk/>
            <pc:sldMk cId="1457578701" sldId="2076138550"/>
            <ac:spMk id="26" creationId="{F2F5E05B-6325-4712-8F26-5EECF52015FF}"/>
          </ac:spMkLst>
        </pc:spChg>
        <pc:spChg chg="add mod">
          <ac:chgData name="Bob Ward" userId="6da7c2dd-8e2e-469f-a216-c384312e2a2d" providerId="ADAL" clId="{7B71E0E0-CCFE-47D5-ABBE-0897A691EA59}" dt="2021-11-03T17:54:03.662" v="17111" actId="1076"/>
          <ac:spMkLst>
            <pc:docMk/>
            <pc:sldMk cId="1457578701" sldId="2076138550"/>
            <ac:spMk id="27" creationId="{18E35370-B218-4708-A2E1-8E65702F3BD7}"/>
          </ac:spMkLst>
        </pc:spChg>
        <pc:spChg chg="add del mod">
          <ac:chgData name="Bob Ward" userId="6da7c2dd-8e2e-469f-a216-c384312e2a2d" providerId="ADAL" clId="{7B71E0E0-CCFE-47D5-ABBE-0897A691EA59}" dt="2021-11-03T17:42:44.513" v="16810" actId="478"/>
          <ac:spMkLst>
            <pc:docMk/>
            <pc:sldMk cId="1457578701" sldId="2076138550"/>
            <ac:spMk id="29" creationId="{B2AFEF1B-884E-4B88-988E-0ADA77EABE91}"/>
          </ac:spMkLst>
        </pc:spChg>
        <pc:spChg chg="add mod">
          <ac:chgData name="Bob Ward" userId="6da7c2dd-8e2e-469f-a216-c384312e2a2d" providerId="ADAL" clId="{7B71E0E0-CCFE-47D5-ABBE-0897A691EA59}" dt="2021-11-04T19:02:44.787" v="28677" actId="1076"/>
          <ac:spMkLst>
            <pc:docMk/>
            <pc:sldMk cId="1457578701" sldId="2076138550"/>
            <ac:spMk id="37" creationId="{50E06410-4FB2-4F97-BB86-1D7C9ED0626B}"/>
          </ac:spMkLst>
        </pc:spChg>
        <pc:spChg chg="add mod">
          <ac:chgData name="Bob Ward" userId="6da7c2dd-8e2e-469f-a216-c384312e2a2d" providerId="ADAL" clId="{7B71E0E0-CCFE-47D5-ABBE-0897A691EA59}" dt="2021-11-03T17:54:03.662" v="17111" actId="1076"/>
          <ac:spMkLst>
            <pc:docMk/>
            <pc:sldMk cId="1457578701" sldId="2076138550"/>
            <ac:spMk id="43" creationId="{D75D79D1-D3F0-4DDF-BD85-DC7A38D6D9F4}"/>
          </ac:spMkLst>
        </pc:spChg>
        <pc:spChg chg="add mod">
          <ac:chgData name="Bob Ward" userId="6da7c2dd-8e2e-469f-a216-c384312e2a2d" providerId="ADAL" clId="{7B71E0E0-CCFE-47D5-ABBE-0897A691EA59}" dt="2021-11-03T17:54:03.662" v="17111" actId="1076"/>
          <ac:spMkLst>
            <pc:docMk/>
            <pc:sldMk cId="1457578701" sldId="2076138550"/>
            <ac:spMk id="44" creationId="{037DA101-659B-486D-BA4B-6E35B63C3453}"/>
          </ac:spMkLst>
        </pc:spChg>
        <pc:spChg chg="add mod">
          <ac:chgData name="Bob Ward" userId="6da7c2dd-8e2e-469f-a216-c384312e2a2d" providerId="ADAL" clId="{7B71E0E0-CCFE-47D5-ABBE-0897A691EA59}" dt="2021-11-03T17:54:03.662" v="17111" actId="1076"/>
          <ac:spMkLst>
            <pc:docMk/>
            <pc:sldMk cId="1457578701" sldId="2076138550"/>
            <ac:spMk id="48" creationId="{A3E82624-A4B0-4A69-8DDA-CE0B9BB75CB5}"/>
          </ac:spMkLst>
        </pc:spChg>
        <pc:spChg chg="add mod">
          <ac:chgData name="Bob Ward" userId="6da7c2dd-8e2e-469f-a216-c384312e2a2d" providerId="ADAL" clId="{7B71E0E0-CCFE-47D5-ABBE-0897A691EA59}" dt="2021-11-03T17:54:03.662" v="17111" actId="1076"/>
          <ac:spMkLst>
            <pc:docMk/>
            <pc:sldMk cId="1457578701" sldId="2076138550"/>
            <ac:spMk id="49" creationId="{E75B8582-E443-49AC-AC20-496E40849B55}"/>
          </ac:spMkLst>
        </pc:spChg>
        <pc:spChg chg="add mod">
          <ac:chgData name="Bob Ward" userId="6da7c2dd-8e2e-469f-a216-c384312e2a2d" providerId="ADAL" clId="{7B71E0E0-CCFE-47D5-ABBE-0897A691EA59}" dt="2021-11-03T17:54:03.662" v="17111" actId="1076"/>
          <ac:spMkLst>
            <pc:docMk/>
            <pc:sldMk cId="1457578701" sldId="2076138550"/>
            <ac:spMk id="52" creationId="{EF7F0D75-0C75-4E84-B7E0-E0BA11288D28}"/>
          </ac:spMkLst>
        </pc:spChg>
        <pc:spChg chg="add del mod">
          <ac:chgData name="Bob Ward" userId="6da7c2dd-8e2e-469f-a216-c384312e2a2d" providerId="ADAL" clId="{7B71E0E0-CCFE-47D5-ABBE-0897A691EA59}" dt="2021-11-03T17:50:03.542" v="16980" actId="478"/>
          <ac:spMkLst>
            <pc:docMk/>
            <pc:sldMk cId="1457578701" sldId="2076138550"/>
            <ac:spMk id="63" creationId="{02A667B9-36A2-4FFF-9F6A-4AAD0D0AF053}"/>
          </ac:spMkLst>
        </pc:spChg>
        <pc:spChg chg="add mod">
          <ac:chgData name="Bob Ward" userId="6da7c2dd-8e2e-469f-a216-c384312e2a2d" providerId="ADAL" clId="{7B71E0E0-CCFE-47D5-ABBE-0897A691EA59}" dt="2021-11-03T17:54:03.662" v="17111" actId="1076"/>
          <ac:spMkLst>
            <pc:docMk/>
            <pc:sldMk cId="1457578701" sldId="2076138550"/>
            <ac:spMk id="64" creationId="{C732CC26-4E51-428A-A9EB-1BD41E225B41}"/>
          </ac:spMkLst>
        </pc:spChg>
        <pc:spChg chg="add mod">
          <ac:chgData name="Bob Ward" userId="6da7c2dd-8e2e-469f-a216-c384312e2a2d" providerId="ADAL" clId="{7B71E0E0-CCFE-47D5-ABBE-0897A691EA59}" dt="2021-11-03T17:54:03.662" v="17111" actId="1076"/>
          <ac:spMkLst>
            <pc:docMk/>
            <pc:sldMk cId="1457578701" sldId="2076138550"/>
            <ac:spMk id="65" creationId="{9929C937-6A3A-4810-89B2-298CF1E4053F}"/>
          </ac:spMkLst>
        </pc:spChg>
        <pc:spChg chg="add del mod">
          <ac:chgData name="Bob Ward" userId="6da7c2dd-8e2e-469f-a216-c384312e2a2d" providerId="ADAL" clId="{7B71E0E0-CCFE-47D5-ABBE-0897A691EA59}" dt="2021-11-05T17:57:10.249" v="35602" actId="478"/>
          <ac:spMkLst>
            <pc:docMk/>
            <pc:sldMk cId="1457578701" sldId="2076138550"/>
            <ac:spMk id="69" creationId="{BF83B9E4-5014-495F-842F-1485005236C7}"/>
          </ac:spMkLst>
        </pc:spChg>
        <pc:picChg chg="add mod">
          <ac:chgData name="Bob Ward" userId="6da7c2dd-8e2e-469f-a216-c384312e2a2d" providerId="ADAL" clId="{7B71E0E0-CCFE-47D5-ABBE-0897A691EA59}" dt="2021-11-03T17:58:29.348" v="17147" actId="554"/>
          <ac:picMkLst>
            <pc:docMk/>
            <pc:sldMk cId="1457578701" sldId="2076138550"/>
            <ac:picMk id="4" creationId="{90DA5601-8F73-466E-A957-39A6B553678F}"/>
          </ac:picMkLst>
        </pc:picChg>
        <pc:picChg chg="add mod">
          <ac:chgData name="Bob Ward" userId="6da7c2dd-8e2e-469f-a216-c384312e2a2d" providerId="ADAL" clId="{7B71E0E0-CCFE-47D5-ABBE-0897A691EA59}" dt="2021-11-03T17:54:03.662" v="17111" actId="1076"/>
          <ac:picMkLst>
            <pc:docMk/>
            <pc:sldMk cId="1457578701" sldId="2076138550"/>
            <ac:picMk id="8" creationId="{29FC6D25-D88F-49AF-8750-AC7613AF29A6}"/>
          </ac:picMkLst>
        </pc:picChg>
        <pc:picChg chg="add mod">
          <ac:chgData name="Bob Ward" userId="6da7c2dd-8e2e-469f-a216-c384312e2a2d" providerId="ADAL" clId="{7B71E0E0-CCFE-47D5-ABBE-0897A691EA59}" dt="2021-11-03T17:58:29.348" v="17147" actId="554"/>
          <ac:picMkLst>
            <pc:docMk/>
            <pc:sldMk cId="1457578701" sldId="2076138550"/>
            <ac:picMk id="9" creationId="{B5D575AA-1CBC-4141-B4C1-19118E2B248C}"/>
          </ac:picMkLst>
        </pc:picChg>
        <pc:picChg chg="add mod">
          <ac:chgData name="Bob Ward" userId="6da7c2dd-8e2e-469f-a216-c384312e2a2d" providerId="ADAL" clId="{7B71E0E0-CCFE-47D5-ABBE-0897A691EA59}" dt="2021-11-03T17:54:03.662" v="17111" actId="1076"/>
          <ac:picMkLst>
            <pc:docMk/>
            <pc:sldMk cId="1457578701" sldId="2076138550"/>
            <ac:picMk id="32" creationId="{8A57AAF9-DCF0-49B7-A194-9F3CAE0B282B}"/>
          </ac:picMkLst>
        </pc:picChg>
        <pc:picChg chg="add del mod">
          <ac:chgData name="Bob Ward" userId="6da7c2dd-8e2e-469f-a216-c384312e2a2d" providerId="ADAL" clId="{7B71E0E0-CCFE-47D5-ABBE-0897A691EA59}" dt="2021-11-03T17:42:48.006" v="16812" actId="478"/>
          <ac:picMkLst>
            <pc:docMk/>
            <pc:sldMk cId="1457578701" sldId="2076138550"/>
            <ac:picMk id="34" creationId="{AE6EC0CF-95B9-4736-879A-E0B34B03D77F}"/>
          </ac:picMkLst>
        </pc:picChg>
        <pc:picChg chg="add mod">
          <ac:chgData name="Bob Ward" userId="6da7c2dd-8e2e-469f-a216-c384312e2a2d" providerId="ADAL" clId="{7B71E0E0-CCFE-47D5-ABBE-0897A691EA59}" dt="2021-11-03T17:54:03.662" v="17111" actId="1076"/>
          <ac:picMkLst>
            <pc:docMk/>
            <pc:sldMk cId="1457578701" sldId="2076138550"/>
            <ac:picMk id="35" creationId="{85FB5C7F-2C0B-44F8-BE78-C90B933951FE}"/>
          </ac:picMkLst>
        </pc:picChg>
        <pc:picChg chg="add mod">
          <ac:chgData name="Bob Ward" userId="6da7c2dd-8e2e-469f-a216-c384312e2a2d" providerId="ADAL" clId="{7B71E0E0-CCFE-47D5-ABBE-0897A691EA59}" dt="2021-11-03T17:54:03.662" v="17111" actId="1076"/>
          <ac:picMkLst>
            <pc:docMk/>
            <pc:sldMk cId="1457578701" sldId="2076138550"/>
            <ac:picMk id="36" creationId="{AB31FD52-0A05-46D7-A8D4-AE79A72F30D6}"/>
          </ac:picMkLst>
        </pc:picChg>
        <pc:picChg chg="add mod">
          <ac:chgData name="Bob Ward" userId="6da7c2dd-8e2e-469f-a216-c384312e2a2d" providerId="ADAL" clId="{7B71E0E0-CCFE-47D5-ABBE-0897A691EA59}" dt="2021-11-03T17:54:03.662" v="17111" actId="1076"/>
          <ac:picMkLst>
            <pc:docMk/>
            <pc:sldMk cId="1457578701" sldId="2076138550"/>
            <ac:picMk id="45" creationId="{F1ED25BB-A7F4-475F-9B08-18BA75F5652A}"/>
          </ac:picMkLst>
        </pc:picChg>
        <pc:picChg chg="add mod">
          <ac:chgData name="Bob Ward" userId="6da7c2dd-8e2e-469f-a216-c384312e2a2d" providerId="ADAL" clId="{7B71E0E0-CCFE-47D5-ABBE-0897A691EA59}" dt="2021-11-03T17:54:03.662" v="17111" actId="1076"/>
          <ac:picMkLst>
            <pc:docMk/>
            <pc:sldMk cId="1457578701" sldId="2076138550"/>
            <ac:picMk id="61" creationId="{D04DF917-D6AA-472C-B6AF-818B49BC57B3}"/>
          </ac:picMkLst>
        </pc:picChg>
        <pc:picChg chg="add del mod">
          <ac:chgData name="Bob Ward" userId="6da7c2dd-8e2e-469f-a216-c384312e2a2d" providerId="ADAL" clId="{7B71E0E0-CCFE-47D5-ABBE-0897A691EA59}" dt="2021-11-05T17:57:10.249" v="35602" actId="478"/>
          <ac:picMkLst>
            <pc:docMk/>
            <pc:sldMk cId="1457578701" sldId="2076138550"/>
            <ac:picMk id="66" creationId="{F5483674-B680-4FE0-B165-4A3E75D793D4}"/>
          </ac:picMkLst>
        </pc:picChg>
        <pc:picChg chg="add mod">
          <ac:chgData name="Bob Ward" userId="6da7c2dd-8e2e-469f-a216-c384312e2a2d" providerId="ADAL" clId="{7B71E0E0-CCFE-47D5-ABBE-0897A691EA59}" dt="2021-11-03T17:55:10.025" v="17122" actId="27349"/>
          <ac:picMkLst>
            <pc:docMk/>
            <pc:sldMk cId="1457578701" sldId="2076138550"/>
            <ac:picMk id="70" creationId="{32574B2D-D4BB-448B-9646-A183F8FA62BD}"/>
          </ac:picMkLst>
        </pc:picChg>
        <pc:picChg chg="add del mod">
          <ac:chgData name="Bob Ward" userId="6da7c2dd-8e2e-469f-a216-c384312e2a2d" providerId="ADAL" clId="{7B71E0E0-CCFE-47D5-ABBE-0897A691EA59}" dt="2021-11-03T17:54:55.731" v="17116" actId="478"/>
          <ac:picMkLst>
            <pc:docMk/>
            <pc:sldMk cId="1457578701" sldId="2076138550"/>
            <ac:picMk id="71" creationId="{8A994DA5-FED3-496F-89AC-EABB60BC9927}"/>
          </ac:picMkLst>
        </pc:picChg>
        <pc:picChg chg="add del mod">
          <ac:chgData name="Bob Ward" userId="6da7c2dd-8e2e-469f-a216-c384312e2a2d" providerId="ADAL" clId="{7B71E0E0-CCFE-47D5-ABBE-0897A691EA59}" dt="2021-11-03T17:55:07.507" v="17121" actId="478"/>
          <ac:picMkLst>
            <pc:docMk/>
            <pc:sldMk cId="1457578701" sldId="2076138550"/>
            <ac:picMk id="72" creationId="{39A18EA6-67B8-4635-8F52-965C6C8565D2}"/>
          </ac:picMkLst>
        </pc:picChg>
        <pc:picChg chg="add mod">
          <ac:chgData name="Bob Ward" userId="6da7c2dd-8e2e-469f-a216-c384312e2a2d" providerId="ADAL" clId="{7B71E0E0-CCFE-47D5-ABBE-0897A691EA59}" dt="2021-11-03T17:55:22.408" v="17125" actId="14826"/>
          <ac:picMkLst>
            <pc:docMk/>
            <pc:sldMk cId="1457578701" sldId="2076138550"/>
            <ac:picMk id="73" creationId="{BFBC1310-7F2B-488C-A642-3208591A4290}"/>
          </ac:picMkLst>
        </pc:picChg>
        <pc:picChg chg="add mod">
          <ac:chgData name="Bob Ward" userId="6da7c2dd-8e2e-469f-a216-c384312e2a2d" providerId="ADAL" clId="{7B71E0E0-CCFE-47D5-ABBE-0897A691EA59}" dt="2021-11-03T17:55:36.836" v="17128" actId="14826"/>
          <ac:picMkLst>
            <pc:docMk/>
            <pc:sldMk cId="1457578701" sldId="2076138550"/>
            <ac:picMk id="74" creationId="{8A414D88-DCBD-4510-87B6-3D39D9CDB232}"/>
          </ac:picMkLst>
        </pc:picChg>
        <pc:picChg chg="add del mod">
          <ac:chgData name="Bob Ward" userId="6da7c2dd-8e2e-469f-a216-c384312e2a2d" providerId="ADAL" clId="{7B71E0E0-CCFE-47D5-ABBE-0897A691EA59}" dt="2021-11-05T17:57:10.249" v="35602" actId="478"/>
          <ac:picMkLst>
            <pc:docMk/>
            <pc:sldMk cId="1457578701" sldId="2076138550"/>
            <ac:picMk id="75" creationId="{25259CB3-D4C6-4AD2-8EF3-7B1AC74A1A06}"/>
          </ac:picMkLst>
        </pc:picChg>
        <pc:picChg chg="add del mod">
          <ac:chgData name="Bob Ward" userId="6da7c2dd-8e2e-469f-a216-c384312e2a2d" providerId="ADAL" clId="{7B71E0E0-CCFE-47D5-ABBE-0897A691EA59}" dt="2021-11-03T03:30:48.309" v="16263"/>
          <ac:picMkLst>
            <pc:docMk/>
            <pc:sldMk cId="1457578701" sldId="2076138550"/>
            <ac:picMk id="2050" creationId="{CAA0956F-97E5-4AB1-B35C-0F799F739339}"/>
          </ac:picMkLst>
        </pc:picChg>
        <pc:picChg chg="add del mod">
          <ac:chgData name="Bob Ward" userId="6da7c2dd-8e2e-469f-a216-c384312e2a2d" providerId="ADAL" clId="{7B71E0E0-CCFE-47D5-ABBE-0897A691EA59}" dt="2021-11-03T03:31:06.402" v="16267"/>
          <ac:picMkLst>
            <pc:docMk/>
            <pc:sldMk cId="1457578701" sldId="2076138550"/>
            <ac:picMk id="2052" creationId="{8A50B9BF-62D1-47D4-8C73-FD52FC1AA539}"/>
          </ac:picMkLst>
        </pc:picChg>
        <pc:picChg chg="add mod">
          <ac:chgData name="Bob Ward" userId="6da7c2dd-8e2e-469f-a216-c384312e2a2d" providerId="ADAL" clId="{7B71E0E0-CCFE-47D5-ABBE-0897A691EA59}" dt="2021-11-03T17:54:03.662" v="17111" actId="1076"/>
          <ac:picMkLst>
            <pc:docMk/>
            <pc:sldMk cId="1457578701" sldId="2076138550"/>
            <ac:picMk id="2054" creationId="{88BAE83F-F0DB-4284-9A91-5E1E9F421781}"/>
          </ac:picMkLst>
        </pc:picChg>
        <pc:cxnChg chg="add del mod">
          <ac:chgData name="Bob Ward" userId="6da7c2dd-8e2e-469f-a216-c384312e2a2d" providerId="ADAL" clId="{7B71E0E0-CCFE-47D5-ABBE-0897A691EA59}" dt="2021-11-03T17:57:45.998" v="17143" actId="1076"/>
          <ac:cxnSpMkLst>
            <pc:docMk/>
            <pc:sldMk cId="1457578701" sldId="2076138550"/>
            <ac:cxnSpMk id="11" creationId="{34D24F1A-AE0C-4935-80B0-7CC863959307}"/>
          </ac:cxnSpMkLst>
        </pc:cxnChg>
        <pc:cxnChg chg="add del mod">
          <ac:chgData name="Bob Ward" userId="6da7c2dd-8e2e-469f-a216-c384312e2a2d" providerId="ADAL" clId="{7B71E0E0-CCFE-47D5-ABBE-0897A691EA59}" dt="2021-11-03T17:09:49.356" v="16552" actId="478"/>
          <ac:cxnSpMkLst>
            <pc:docMk/>
            <pc:sldMk cId="1457578701" sldId="2076138550"/>
            <ac:cxnSpMk id="13" creationId="{EFAF19B2-F2B8-42BD-AAB8-F6DF8D66B5EC}"/>
          </ac:cxnSpMkLst>
        </pc:cxnChg>
        <pc:cxnChg chg="add mod">
          <ac:chgData name="Bob Ward" userId="6da7c2dd-8e2e-469f-a216-c384312e2a2d" providerId="ADAL" clId="{7B71E0E0-CCFE-47D5-ABBE-0897A691EA59}" dt="2021-11-03T17:54:03.662" v="17111" actId="1076"/>
          <ac:cxnSpMkLst>
            <pc:docMk/>
            <pc:sldMk cId="1457578701" sldId="2076138550"/>
            <ac:cxnSpMk id="17" creationId="{F2797822-4B15-47D5-9220-A613E6A2B2A3}"/>
          </ac:cxnSpMkLst>
        </pc:cxnChg>
        <pc:cxnChg chg="add del mod">
          <ac:chgData name="Bob Ward" userId="6da7c2dd-8e2e-469f-a216-c384312e2a2d" providerId="ADAL" clId="{7B71E0E0-CCFE-47D5-ABBE-0897A691EA59}" dt="2021-11-03T17:42:44.513" v="16810" actId="478"/>
          <ac:cxnSpMkLst>
            <pc:docMk/>
            <pc:sldMk cId="1457578701" sldId="2076138550"/>
            <ac:cxnSpMk id="21" creationId="{D1A8A9E8-62C3-46E3-96A0-B893A06A21D0}"/>
          </ac:cxnSpMkLst>
        </pc:cxnChg>
        <pc:cxnChg chg="add del mod">
          <ac:chgData name="Bob Ward" userId="6da7c2dd-8e2e-469f-a216-c384312e2a2d" providerId="ADAL" clId="{7B71E0E0-CCFE-47D5-ABBE-0897A691EA59}" dt="2021-11-03T17:43:12.086" v="16821" actId="478"/>
          <ac:cxnSpMkLst>
            <pc:docMk/>
            <pc:sldMk cId="1457578701" sldId="2076138550"/>
            <ac:cxnSpMk id="38" creationId="{C0D0E9FD-8C4F-488C-871D-A65DC38E16ED}"/>
          </ac:cxnSpMkLst>
        </pc:cxnChg>
        <pc:cxnChg chg="add mod">
          <ac:chgData name="Bob Ward" userId="6da7c2dd-8e2e-469f-a216-c384312e2a2d" providerId="ADAL" clId="{7B71E0E0-CCFE-47D5-ABBE-0897A691EA59}" dt="2021-11-03T17:54:03.662" v="17111" actId="1076"/>
          <ac:cxnSpMkLst>
            <pc:docMk/>
            <pc:sldMk cId="1457578701" sldId="2076138550"/>
            <ac:cxnSpMk id="46" creationId="{29839CF3-2E15-4520-9523-8DBF38560B4E}"/>
          </ac:cxnSpMkLst>
        </pc:cxnChg>
        <pc:cxnChg chg="add mod">
          <ac:chgData name="Bob Ward" userId="6da7c2dd-8e2e-469f-a216-c384312e2a2d" providerId="ADAL" clId="{7B71E0E0-CCFE-47D5-ABBE-0897A691EA59}" dt="2021-11-03T17:54:03.662" v="17111" actId="1076"/>
          <ac:cxnSpMkLst>
            <pc:docMk/>
            <pc:sldMk cId="1457578701" sldId="2076138550"/>
            <ac:cxnSpMk id="54" creationId="{24A64655-C30D-4F08-8A8B-3334ABA9F227}"/>
          </ac:cxnSpMkLst>
        </pc:cxnChg>
      </pc:sldChg>
      <pc:sldChg chg="modNotesTx">
        <pc:chgData name="Bob Ward" userId="6da7c2dd-8e2e-469f-a216-c384312e2a2d" providerId="ADAL" clId="{7B71E0E0-CCFE-47D5-ABBE-0897A691EA59}" dt="2021-11-06T03:17:42.267" v="38295" actId="20577"/>
        <pc:sldMkLst>
          <pc:docMk/>
          <pc:sldMk cId="1875998101" sldId="2076138551"/>
        </pc:sldMkLst>
      </pc:sldChg>
      <pc:sldChg chg="modSp del mod modNotesTx">
        <pc:chgData name="Bob Ward" userId="6da7c2dd-8e2e-469f-a216-c384312e2a2d" providerId="ADAL" clId="{7B71E0E0-CCFE-47D5-ABBE-0897A691EA59}" dt="2021-11-03T18:14:53.526" v="17345" actId="47"/>
        <pc:sldMkLst>
          <pc:docMk/>
          <pc:sldMk cId="340003641" sldId="2076138552"/>
        </pc:sldMkLst>
        <pc:spChg chg="mod">
          <ac:chgData name="Bob Ward" userId="6da7c2dd-8e2e-469f-a216-c384312e2a2d" providerId="ADAL" clId="{7B71E0E0-CCFE-47D5-ABBE-0897A691EA59}" dt="2021-11-03T14:54:01.533" v="16546" actId="1076"/>
          <ac:spMkLst>
            <pc:docMk/>
            <pc:sldMk cId="340003641" sldId="2076138552"/>
            <ac:spMk id="3" creationId="{097D7CD2-6CE7-4AFC-B93A-57C3D80736BF}"/>
          </ac:spMkLst>
        </pc:spChg>
      </pc:sldChg>
      <pc:sldChg chg="addSp delSp modSp mod modNotesTx">
        <pc:chgData name="Bob Ward" userId="6da7c2dd-8e2e-469f-a216-c384312e2a2d" providerId="ADAL" clId="{7B71E0E0-CCFE-47D5-ABBE-0897A691EA59}" dt="2021-11-05T21:48:51.200" v="37687" actId="20577"/>
        <pc:sldMkLst>
          <pc:docMk/>
          <pc:sldMk cId="1514474715" sldId="2076138553"/>
        </pc:sldMkLst>
        <pc:spChg chg="del mod">
          <ac:chgData name="Bob Ward" userId="6da7c2dd-8e2e-469f-a216-c384312e2a2d" providerId="ADAL" clId="{7B71E0E0-CCFE-47D5-ABBE-0897A691EA59}" dt="2021-11-03T18:27:06.606" v="17353" actId="478"/>
          <ac:spMkLst>
            <pc:docMk/>
            <pc:sldMk cId="1514474715" sldId="2076138553"/>
            <ac:spMk id="3" creationId="{097D7CD2-6CE7-4AFC-B93A-57C3D80736BF}"/>
          </ac:spMkLst>
        </pc:spChg>
        <pc:graphicFrameChg chg="add mod modGraphic">
          <ac:chgData name="Bob Ward" userId="6da7c2dd-8e2e-469f-a216-c384312e2a2d" providerId="ADAL" clId="{7B71E0E0-CCFE-47D5-ABBE-0897A691EA59}" dt="2021-11-05T21:48:51.200" v="37687" actId="20577"/>
          <ac:graphicFrameMkLst>
            <pc:docMk/>
            <pc:sldMk cId="1514474715" sldId="2076138553"/>
            <ac:graphicFrameMk id="4" creationId="{E1F50D76-937B-4235-B0A0-2C0FDBF40BE2}"/>
          </ac:graphicFrameMkLst>
        </pc:graphicFrameChg>
      </pc:sldChg>
      <pc:sldChg chg="modSp mod modNotesTx">
        <pc:chgData name="Bob Ward" userId="6da7c2dd-8e2e-469f-a216-c384312e2a2d" providerId="ADAL" clId="{7B71E0E0-CCFE-47D5-ABBE-0897A691EA59}" dt="2021-11-05T17:58:55.864" v="35621" actId="113"/>
        <pc:sldMkLst>
          <pc:docMk/>
          <pc:sldMk cId="790317483" sldId="2076138554"/>
        </pc:sldMkLst>
        <pc:spChg chg="mod">
          <ac:chgData name="Bob Ward" userId="6da7c2dd-8e2e-469f-a216-c384312e2a2d" providerId="ADAL" clId="{7B71E0E0-CCFE-47D5-ABBE-0897A691EA59}" dt="2021-11-05T17:58:55.864" v="35621" actId="113"/>
          <ac:spMkLst>
            <pc:docMk/>
            <pc:sldMk cId="790317483" sldId="2076138554"/>
            <ac:spMk id="5" creationId="{B6F4445A-DD79-4A93-ACD4-EE7307B24C99}"/>
          </ac:spMkLst>
        </pc:spChg>
      </pc:sldChg>
      <pc:sldChg chg="del">
        <pc:chgData name="Bob Ward" userId="6da7c2dd-8e2e-469f-a216-c384312e2a2d" providerId="ADAL" clId="{7B71E0E0-CCFE-47D5-ABBE-0897A691EA59}" dt="2021-11-03T22:04:14.810" v="18546" actId="47"/>
        <pc:sldMkLst>
          <pc:docMk/>
          <pc:sldMk cId="1048068395" sldId="2076138555"/>
        </pc:sldMkLst>
      </pc:sldChg>
      <pc:sldChg chg="addSp delSp modSp mod modNotesTx">
        <pc:chgData name="Bob Ward" userId="6da7c2dd-8e2e-469f-a216-c384312e2a2d" providerId="ADAL" clId="{7B71E0E0-CCFE-47D5-ABBE-0897A691EA59}" dt="2021-11-05T18:00:34.385" v="35651" actId="20577"/>
        <pc:sldMkLst>
          <pc:docMk/>
          <pc:sldMk cId="3210278962" sldId="2076138556"/>
        </pc:sldMkLst>
        <pc:spChg chg="del mod">
          <ac:chgData name="Bob Ward" userId="6da7c2dd-8e2e-469f-a216-c384312e2a2d" providerId="ADAL" clId="{7B71E0E0-CCFE-47D5-ABBE-0897A691EA59}" dt="2021-11-03T22:08:33.226" v="18602" actId="478"/>
          <ac:spMkLst>
            <pc:docMk/>
            <pc:sldMk cId="3210278962" sldId="2076138556"/>
            <ac:spMk id="3" creationId="{097D7CD2-6CE7-4AFC-B93A-57C3D80736BF}"/>
          </ac:spMkLst>
        </pc:spChg>
        <pc:graphicFrameChg chg="add mod modGraphic">
          <ac:chgData name="Bob Ward" userId="6da7c2dd-8e2e-469f-a216-c384312e2a2d" providerId="ADAL" clId="{7B71E0E0-CCFE-47D5-ABBE-0897A691EA59}" dt="2021-11-05T18:00:34.385" v="35651" actId="20577"/>
          <ac:graphicFrameMkLst>
            <pc:docMk/>
            <pc:sldMk cId="3210278962" sldId="2076138556"/>
            <ac:graphicFrameMk id="4" creationId="{C414D321-8BB9-4374-9A97-458139A2AF26}"/>
          </ac:graphicFrameMkLst>
        </pc:graphicFrameChg>
      </pc:sldChg>
      <pc:sldChg chg="addSp delSp modSp mod modAnim modNotesTx">
        <pc:chgData name="Bob Ward" userId="6da7c2dd-8e2e-469f-a216-c384312e2a2d" providerId="ADAL" clId="{7B71E0E0-CCFE-47D5-ABBE-0897A691EA59}" dt="2021-11-05T21:36:09.727" v="37650"/>
        <pc:sldMkLst>
          <pc:docMk/>
          <pc:sldMk cId="3084256229" sldId="2076138558"/>
        </pc:sldMkLst>
        <pc:spChg chg="del">
          <ac:chgData name="Bob Ward" userId="6da7c2dd-8e2e-469f-a216-c384312e2a2d" providerId="ADAL" clId="{7B71E0E0-CCFE-47D5-ABBE-0897A691EA59}" dt="2021-11-03T22:20:19.551" v="19173" actId="478"/>
          <ac:spMkLst>
            <pc:docMk/>
            <pc:sldMk cId="3084256229" sldId="2076138558"/>
            <ac:spMk id="3" creationId="{097D7CD2-6CE7-4AFC-B93A-57C3D80736BF}"/>
          </ac:spMkLst>
        </pc:spChg>
        <pc:spChg chg="add del">
          <ac:chgData name="Bob Ward" userId="6da7c2dd-8e2e-469f-a216-c384312e2a2d" providerId="ADAL" clId="{7B71E0E0-CCFE-47D5-ABBE-0897A691EA59}" dt="2021-11-03T22:22:38.674" v="19184" actId="478"/>
          <ac:spMkLst>
            <pc:docMk/>
            <pc:sldMk cId="3084256229" sldId="2076138558"/>
            <ac:spMk id="4" creationId="{AF84BA26-58CC-43C9-8F0A-CD727D0CA3EB}"/>
          </ac:spMkLst>
        </pc:spChg>
        <pc:spChg chg="add mod">
          <ac:chgData name="Bob Ward" userId="6da7c2dd-8e2e-469f-a216-c384312e2a2d" providerId="ADAL" clId="{7B71E0E0-CCFE-47D5-ABBE-0897A691EA59}" dt="2021-11-04T03:16:26.888" v="22562" actId="1076"/>
          <ac:spMkLst>
            <pc:docMk/>
            <pc:sldMk cId="3084256229" sldId="2076138558"/>
            <ac:spMk id="6" creationId="{BF0926E8-24CB-4536-8157-CECB206FDEB9}"/>
          </ac:spMkLst>
        </pc:spChg>
        <pc:spChg chg="mod">
          <ac:chgData name="Bob Ward" userId="6da7c2dd-8e2e-469f-a216-c384312e2a2d" providerId="ADAL" clId="{7B71E0E0-CCFE-47D5-ABBE-0897A691EA59}" dt="2021-11-04T02:09:25.025" v="19936"/>
          <ac:spMkLst>
            <pc:docMk/>
            <pc:sldMk cId="3084256229" sldId="2076138558"/>
            <ac:spMk id="12" creationId="{3B1AD001-E6DB-4B5F-9805-ECC5CDA55952}"/>
          </ac:spMkLst>
        </pc:spChg>
        <pc:spChg chg="mod">
          <ac:chgData name="Bob Ward" userId="6da7c2dd-8e2e-469f-a216-c384312e2a2d" providerId="ADAL" clId="{7B71E0E0-CCFE-47D5-ABBE-0897A691EA59}" dt="2021-11-04T02:09:25.025" v="19936"/>
          <ac:spMkLst>
            <pc:docMk/>
            <pc:sldMk cId="3084256229" sldId="2076138558"/>
            <ac:spMk id="13" creationId="{6FE6FDCF-37E9-4740-B3BD-035AF78EE4C2}"/>
          </ac:spMkLst>
        </pc:spChg>
        <pc:grpChg chg="add mod">
          <ac:chgData name="Bob Ward" userId="6da7c2dd-8e2e-469f-a216-c384312e2a2d" providerId="ADAL" clId="{7B71E0E0-CCFE-47D5-ABBE-0897A691EA59}" dt="2021-11-04T03:17:06.939" v="22580" actId="1076"/>
          <ac:grpSpMkLst>
            <pc:docMk/>
            <pc:sldMk cId="3084256229" sldId="2076138558"/>
            <ac:grpSpMk id="11" creationId="{5E41CA71-F022-461A-8C1F-38BF4F28C36E}"/>
          </ac:grpSpMkLst>
        </pc:grpChg>
        <pc:picChg chg="add mod">
          <ac:chgData name="Bob Ward" userId="6da7c2dd-8e2e-469f-a216-c384312e2a2d" providerId="ADAL" clId="{7B71E0E0-CCFE-47D5-ABBE-0897A691EA59}" dt="2021-11-04T03:16:58.615" v="22576" actId="1076"/>
          <ac:picMkLst>
            <pc:docMk/>
            <pc:sldMk cId="3084256229" sldId="2076138558"/>
            <ac:picMk id="8" creationId="{F28BCDBF-FBF5-4278-AC98-0981A9FF56A8}"/>
          </ac:picMkLst>
        </pc:picChg>
        <pc:picChg chg="add mod">
          <ac:chgData name="Bob Ward" userId="6da7c2dd-8e2e-469f-a216-c384312e2a2d" providerId="ADAL" clId="{7B71E0E0-CCFE-47D5-ABBE-0897A691EA59}" dt="2021-11-04T03:16:55.031" v="22574" actId="1076"/>
          <ac:picMkLst>
            <pc:docMk/>
            <pc:sldMk cId="3084256229" sldId="2076138558"/>
            <ac:picMk id="10" creationId="{318E029A-3828-4B9D-905B-8F826203EC6A}"/>
          </ac:picMkLst>
        </pc:picChg>
        <pc:picChg chg="add mod">
          <ac:chgData name="Bob Ward" userId="6da7c2dd-8e2e-469f-a216-c384312e2a2d" providerId="ADAL" clId="{7B71E0E0-CCFE-47D5-ABBE-0897A691EA59}" dt="2021-11-04T03:17:14.888" v="22584" actId="1076"/>
          <ac:picMkLst>
            <pc:docMk/>
            <pc:sldMk cId="3084256229" sldId="2076138558"/>
            <ac:picMk id="15" creationId="{49004973-5004-426C-8117-0F387083D227}"/>
          </ac:picMkLst>
        </pc:picChg>
        <pc:picChg chg="add mod">
          <ac:chgData name="Bob Ward" userId="6da7c2dd-8e2e-469f-a216-c384312e2a2d" providerId="ADAL" clId="{7B71E0E0-CCFE-47D5-ABBE-0897A691EA59}" dt="2021-11-04T03:17:12.856" v="22583" actId="1076"/>
          <ac:picMkLst>
            <pc:docMk/>
            <pc:sldMk cId="3084256229" sldId="2076138558"/>
            <ac:picMk id="3074" creationId="{0A046BD7-B577-4899-A5B1-FD8FC4797EF8}"/>
          </ac:picMkLst>
        </pc:picChg>
      </pc:sldChg>
      <pc:sldChg chg="addSp delSp modSp add del mod modAnim modNotesTx">
        <pc:chgData name="Bob Ward" userId="6da7c2dd-8e2e-469f-a216-c384312e2a2d" providerId="ADAL" clId="{7B71E0E0-CCFE-47D5-ABBE-0897A691EA59}" dt="2021-11-07T23:16:54.948" v="41747" actId="14100"/>
        <pc:sldMkLst>
          <pc:docMk/>
          <pc:sldMk cId="2463424989" sldId="2076138559"/>
        </pc:sldMkLst>
        <pc:spChg chg="mod">
          <ac:chgData name="Bob Ward" userId="6da7c2dd-8e2e-469f-a216-c384312e2a2d" providerId="ADAL" clId="{7B71E0E0-CCFE-47D5-ABBE-0897A691EA59}" dt="2021-11-04T02:24:01.919" v="21010" actId="1076"/>
          <ac:spMkLst>
            <pc:docMk/>
            <pc:sldMk cId="2463424989" sldId="2076138559"/>
            <ac:spMk id="2" creationId="{360533BB-0359-4170-99F5-D095BCD20778}"/>
          </ac:spMkLst>
        </pc:spChg>
        <pc:spChg chg="del">
          <ac:chgData name="Bob Ward" userId="6da7c2dd-8e2e-469f-a216-c384312e2a2d" providerId="ADAL" clId="{7B71E0E0-CCFE-47D5-ABBE-0897A691EA59}" dt="2021-11-03T22:26:49.152" v="19363" actId="478"/>
          <ac:spMkLst>
            <pc:docMk/>
            <pc:sldMk cId="2463424989" sldId="2076138559"/>
            <ac:spMk id="3" creationId="{097D7CD2-6CE7-4AFC-B93A-57C3D80736BF}"/>
          </ac:spMkLst>
        </pc:spChg>
        <pc:spChg chg="add mod">
          <ac:chgData name="Bob Ward" userId="6da7c2dd-8e2e-469f-a216-c384312e2a2d" providerId="ADAL" clId="{7B71E0E0-CCFE-47D5-ABBE-0897A691EA59}" dt="2021-11-04T02:39:53.868" v="21297" actId="20577"/>
          <ac:spMkLst>
            <pc:docMk/>
            <pc:sldMk cId="2463424989" sldId="2076138559"/>
            <ac:spMk id="5" creationId="{340318B5-8238-4CC6-9AD6-096BF14CE259}"/>
          </ac:spMkLst>
        </pc:spChg>
        <pc:spChg chg="add mod">
          <ac:chgData name="Bob Ward" userId="6da7c2dd-8e2e-469f-a216-c384312e2a2d" providerId="ADAL" clId="{7B71E0E0-CCFE-47D5-ABBE-0897A691EA59}" dt="2021-11-04T02:31:53.235" v="21086" actId="1076"/>
          <ac:spMkLst>
            <pc:docMk/>
            <pc:sldMk cId="2463424989" sldId="2076138559"/>
            <ac:spMk id="16" creationId="{D2FD87F0-B959-4629-B134-178109D3D093}"/>
          </ac:spMkLst>
        </pc:spChg>
        <pc:spChg chg="add mod">
          <ac:chgData name="Bob Ward" userId="6da7c2dd-8e2e-469f-a216-c384312e2a2d" providerId="ADAL" clId="{7B71E0E0-CCFE-47D5-ABBE-0897A691EA59}" dt="2021-11-04T02:40:41.823" v="21306" actId="1076"/>
          <ac:spMkLst>
            <pc:docMk/>
            <pc:sldMk cId="2463424989" sldId="2076138559"/>
            <ac:spMk id="18" creationId="{E0E2039C-D1F5-44DF-8247-A1B3D5C268C9}"/>
          </ac:spMkLst>
        </pc:spChg>
        <pc:spChg chg="add mod">
          <ac:chgData name="Bob Ward" userId="6da7c2dd-8e2e-469f-a216-c384312e2a2d" providerId="ADAL" clId="{7B71E0E0-CCFE-47D5-ABBE-0897A691EA59}" dt="2021-11-04T02:40:36.529" v="21305" actId="255"/>
          <ac:spMkLst>
            <pc:docMk/>
            <pc:sldMk cId="2463424989" sldId="2076138559"/>
            <ac:spMk id="20" creationId="{D233C6DF-1CD2-4DA0-B995-FF4F671B7EF7}"/>
          </ac:spMkLst>
        </pc:spChg>
        <pc:spChg chg="add mod">
          <ac:chgData name="Bob Ward" userId="6da7c2dd-8e2e-469f-a216-c384312e2a2d" providerId="ADAL" clId="{7B71E0E0-CCFE-47D5-ABBE-0897A691EA59}" dt="2021-11-07T23:16:54.948" v="41747" actId="14100"/>
          <ac:spMkLst>
            <pc:docMk/>
            <pc:sldMk cId="2463424989" sldId="2076138559"/>
            <ac:spMk id="22" creationId="{ABA9896C-68F2-4995-97DC-EBBBAA219AD6}"/>
          </ac:spMkLst>
        </pc:spChg>
        <pc:graphicFrameChg chg="add del mod modGraphic">
          <ac:chgData name="Bob Ward" userId="6da7c2dd-8e2e-469f-a216-c384312e2a2d" providerId="ADAL" clId="{7B71E0E0-CCFE-47D5-ABBE-0897A691EA59}" dt="2021-11-04T02:09:39.862" v="19940" actId="478"/>
          <ac:graphicFrameMkLst>
            <pc:docMk/>
            <pc:sldMk cId="2463424989" sldId="2076138559"/>
            <ac:graphicFrameMk id="4" creationId="{F04BC96F-FDA3-4F25-B6BA-2CB6B223278E}"/>
          </ac:graphicFrameMkLst>
        </pc:graphicFrameChg>
        <pc:picChg chg="add mod">
          <ac:chgData name="Bob Ward" userId="6da7c2dd-8e2e-469f-a216-c384312e2a2d" providerId="ADAL" clId="{7B71E0E0-CCFE-47D5-ABBE-0897A691EA59}" dt="2021-11-04T02:39:32.622" v="21293" actId="1076"/>
          <ac:picMkLst>
            <pc:docMk/>
            <pc:sldMk cId="2463424989" sldId="2076138559"/>
            <ac:picMk id="7" creationId="{664F8632-E9A7-4ED0-BB5D-074744F1EC3B}"/>
          </ac:picMkLst>
        </pc:picChg>
        <pc:picChg chg="add mod">
          <ac:chgData name="Bob Ward" userId="6da7c2dd-8e2e-469f-a216-c384312e2a2d" providerId="ADAL" clId="{7B71E0E0-CCFE-47D5-ABBE-0897A691EA59}" dt="2021-11-04T02:40:43.279" v="21307" actId="1076"/>
          <ac:picMkLst>
            <pc:docMk/>
            <pc:sldMk cId="2463424989" sldId="2076138559"/>
            <ac:picMk id="9" creationId="{C857B2BD-B7A1-4AE5-BA56-41701963021A}"/>
          </ac:picMkLst>
        </pc:picChg>
        <pc:picChg chg="add mod">
          <ac:chgData name="Bob Ward" userId="6da7c2dd-8e2e-469f-a216-c384312e2a2d" providerId="ADAL" clId="{7B71E0E0-CCFE-47D5-ABBE-0897A691EA59}" dt="2021-11-04T02:26:40.303" v="21026" actId="1076"/>
          <ac:picMkLst>
            <pc:docMk/>
            <pc:sldMk cId="2463424989" sldId="2076138559"/>
            <ac:picMk id="11" creationId="{09EC0339-B0A6-4F43-AFEB-8424E82458B6}"/>
          </ac:picMkLst>
        </pc:picChg>
        <pc:picChg chg="add del mod">
          <ac:chgData name="Bob Ward" userId="6da7c2dd-8e2e-469f-a216-c384312e2a2d" providerId="ADAL" clId="{7B71E0E0-CCFE-47D5-ABBE-0897A691EA59}" dt="2021-11-04T02:27:18.564" v="21030" actId="478"/>
          <ac:picMkLst>
            <pc:docMk/>
            <pc:sldMk cId="2463424989" sldId="2076138559"/>
            <ac:picMk id="13" creationId="{62EAD49C-1ACB-4BDE-9A7A-F2D6239E0A87}"/>
          </ac:picMkLst>
        </pc:picChg>
        <pc:picChg chg="add del mod">
          <ac:chgData name="Bob Ward" userId="6da7c2dd-8e2e-469f-a216-c384312e2a2d" providerId="ADAL" clId="{7B71E0E0-CCFE-47D5-ABBE-0897A691EA59}" dt="2021-11-04T02:56:50.192" v="21438" actId="21"/>
          <ac:picMkLst>
            <pc:docMk/>
            <pc:sldMk cId="2463424989" sldId="2076138559"/>
            <ac:picMk id="15" creationId="{CDA7FE7E-9E44-486F-BD68-1F429212B325}"/>
          </ac:picMkLst>
        </pc:picChg>
      </pc:sldChg>
      <pc:sldChg chg="addSp delSp modSp del mod modNotesTx">
        <pc:chgData name="Bob Ward" userId="6da7c2dd-8e2e-469f-a216-c384312e2a2d" providerId="ADAL" clId="{7B71E0E0-CCFE-47D5-ABBE-0897A691EA59}" dt="2021-11-04T03:00:56.640" v="21622" actId="47"/>
        <pc:sldMkLst>
          <pc:docMk/>
          <pc:sldMk cId="3132670990" sldId="2076138560"/>
        </pc:sldMkLst>
        <pc:spChg chg="mod">
          <ac:chgData name="Bob Ward" userId="6da7c2dd-8e2e-469f-a216-c384312e2a2d" providerId="ADAL" clId="{7B71E0E0-CCFE-47D5-ABBE-0897A691EA59}" dt="2021-11-03T22:00:24.227" v="18408" actId="20577"/>
          <ac:spMkLst>
            <pc:docMk/>
            <pc:sldMk cId="3132670990" sldId="2076138560"/>
            <ac:spMk id="2" creationId="{360533BB-0359-4170-99F5-D095BCD20778}"/>
          </ac:spMkLst>
        </pc:spChg>
        <pc:spChg chg="del mod">
          <ac:chgData name="Bob Ward" userId="6da7c2dd-8e2e-469f-a216-c384312e2a2d" providerId="ADAL" clId="{7B71E0E0-CCFE-47D5-ABBE-0897A691EA59}" dt="2021-11-04T02:56:28.027" v="21436" actId="478"/>
          <ac:spMkLst>
            <pc:docMk/>
            <pc:sldMk cId="3132670990" sldId="2076138560"/>
            <ac:spMk id="3" creationId="{097D7CD2-6CE7-4AFC-B93A-57C3D80736BF}"/>
          </ac:spMkLst>
        </pc:spChg>
        <pc:spChg chg="add mod">
          <ac:chgData name="Bob Ward" userId="6da7c2dd-8e2e-469f-a216-c384312e2a2d" providerId="ADAL" clId="{7B71E0E0-CCFE-47D5-ABBE-0897A691EA59}" dt="2021-11-04T03:00:08.869" v="21620" actId="14100"/>
          <ac:spMkLst>
            <pc:docMk/>
            <pc:sldMk cId="3132670990" sldId="2076138560"/>
            <ac:spMk id="7" creationId="{60D76985-BBB8-4C6E-A30B-D47A815E03B2}"/>
          </ac:spMkLst>
        </pc:spChg>
        <pc:picChg chg="add mod">
          <ac:chgData name="Bob Ward" userId="6da7c2dd-8e2e-469f-a216-c384312e2a2d" providerId="ADAL" clId="{7B71E0E0-CCFE-47D5-ABBE-0897A691EA59}" dt="2021-11-04T03:00:23.411" v="21621" actId="207"/>
          <ac:picMkLst>
            <pc:docMk/>
            <pc:sldMk cId="3132670990" sldId="2076138560"/>
            <ac:picMk id="5" creationId="{2DD96A59-0A33-4779-9349-F2AD2119242F}"/>
          </ac:picMkLst>
        </pc:picChg>
      </pc:sldChg>
      <pc:sldChg chg="del modNotesTx">
        <pc:chgData name="Bob Ward" userId="6da7c2dd-8e2e-469f-a216-c384312e2a2d" providerId="ADAL" clId="{7B71E0E0-CCFE-47D5-ABBE-0897A691EA59}" dt="2021-11-05T18:04:27.366" v="35655" actId="47"/>
        <pc:sldMkLst>
          <pc:docMk/>
          <pc:sldMk cId="3370715622" sldId="2076138561"/>
        </pc:sldMkLst>
      </pc:sldChg>
      <pc:sldChg chg="del">
        <pc:chgData name="Bob Ward" userId="6da7c2dd-8e2e-469f-a216-c384312e2a2d" providerId="ADAL" clId="{7B71E0E0-CCFE-47D5-ABBE-0897A691EA59}" dt="2021-11-02T21:54:34.319" v="14264" actId="47"/>
        <pc:sldMkLst>
          <pc:docMk/>
          <pc:sldMk cId="498945425" sldId="2076138562"/>
        </pc:sldMkLst>
      </pc:sldChg>
      <pc:sldChg chg="del">
        <pc:chgData name="Bob Ward" userId="6da7c2dd-8e2e-469f-a216-c384312e2a2d" providerId="ADAL" clId="{7B71E0E0-CCFE-47D5-ABBE-0897A691EA59}" dt="2021-11-02T21:54:32.314" v="14263" actId="47"/>
        <pc:sldMkLst>
          <pc:docMk/>
          <pc:sldMk cId="642758460" sldId="2076138563"/>
        </pc:sldMkLst>
      </pc:sldChg>
      <pc:sldChg chg="addSp delSp modSp mod modNotesTx">
        <pc:chgData name="Bob Ward" userId="6da7c2dd-8e2e-469f-a216-c384312e2a2d" providerId="ADAL" clId="{7B71E0E0-CCFE-47D5-ABBE-0897A691EA59}" dt="2021-11-05T21:03:21.014" v="36671" actId="6549"/>
        <pc:sldMkLst>
          <pc:docMk/>
          <pc:sldMk cId="1611592303" sldId="2076138564"/>
        </pc:sldMkLst>
        <pc:spChg chg="mod">
          <ac:chgData name="Bob Ward" userId="6da7c2dd-8e2e-469f-a216-c384312e2a2d" providerId="ADAL" clId="{7B71E0E0-CCFE-47D5-ABBE-0897A691EA59}" dt="2021-11-04T03:21:57.871" v="22630" actId="6549"/>
          <ac:spMkLst>
            <pc:docMk/>
            <pc:sldMk cId="1611592303" sldId="2076138564"/>
            <ac:spMk id="2" creationId="{360533BB-0359-4170-99F5-D095BCD20778}"/>
          </ac:spMkLst>
        </pc:spChg>
        <pc:spChg chg="del">
          <ac:chgData name="Bob Ward" userId="6da7c2dd-8e2e-469f-a216-c384312e2a2d" providerId="ADAL" clId="{7B71E0E0-CCFE-47D5-ABBE-0897A691EA59}" dt="2021-11-04T03:06:02.284" v="21937" actId="478"/>
          <ac:spMkLst>
            <pc:docMk/>
            <pc:sldMk cId="1611592303" sldId="2076138564"/>
            <ac:spMk id="3" creationId="{097D7CD2-6CE7-4AFC-B93A-57C3D80736BF}"/>
          </ac:spMkLst>
        </pc:spChg>
        <pc:spChg chg="add del mod">
          <ac:chgData name="Bob Ward" userId="6da7c2dd-8e2e-469f-a216-c384312e2a2d" providerId="ADAL" clId="{7B71E0E0-CCFE-47D5-ABBE-0897A691EA59}" dt="2021-11-04T03:30:28.662" v="23168" actId="478"/>
          <ac:spMkLst>
            <pc:docMk/>
            <pc:sldMk cId="1611592303" sldId="2076138564"/>
            <ac:spMk id="4" creationId="{33973215-A07F-4FDA-9EC7-51441EC648A1}"/>
          </ac:spMkLst>
        </pc:spChg>
        <pc:spChg chg="add mod">
          <ac:chgData name="Bob Ward" userId="6da7c2dd-8e2e-469f-a216-c384312e2a2d" providerId="ADAL" clId="{7B71E0E0-CCFE-47D5-ABBE-0897A691EA59}" dt="2021-11-04T03:37:42.046" v="23439" actId="1076"/>
          <ac:spMkLst>
            <pc:docMk/>
            <pc:sldMk cId="1611592303" sldId="2076138564"/>
            <ac:spMk id="7" creationId="{1365F966-5344-4792-839E-AE2047491536}"/>
          </ac:spMkLst>
        </pc:spChg>
        <pc:graphicFrameChg chg="add del mod modGraphic">
          <ac:chgData name="Bob Ward" userId="6da7c2dd-8e2e-469f-a216-c384312e2a2d" providerId="ADAL" clId="{7B71E0E0-CCFE-47D5-ABBE-0897A691EA59}" dt="2021-11-04T03:33:54.328" v="23231" actId="3680"/>
          <ac:graphicFrameMkLst>
            <pc:docMk/>
            <pc:sldMk cId="1611592303" sldId="2076138564"/>
            <ac:graphicFrameMk id="5" creationId="{E575E4BB-E5D9-454B-8EBC-7660846DB295}"/>
          </ac:graphicFrameMkLst>
        </pc:graphicFrameChg>
        <pc:graphicFrameChg chg="add del mod modGraphic">
          <ac:chgData name="Bob Ward" userId="6da7c2dd-8e2e-469f-a216-c384312e2a2d" providerId="ADAL" clId="{7B71E0E0-CCFE-47D5-ABBE-0897A691EA59}" dt="2021-11-05T21:03:16.863" v="36670" actId="20577"/>
          <ac:graphicFrameMkLst>
            <pc:docMk/>
            <pc:sldMk cId="1611592303" sldId="2076138564"/>
            <ac:graphicFrameMk id="6" creationId="{AF9964FC-1920-4BD4-93A5-D560182A3F14}"/>
          </ac:graphicFrameMkLst>
        </pc:graphicFrameChg>
        <pc:picChg chg="add mod">
          <ac:chgData name="Bob Ward" userId="6da7c2dd-8e2e-469f-a216-c384312e2a2d" providerId="ADAL" clId="{7B71E0E0-CCFE-47D5-ABBE-0897A691EA59}" dt="2021-11-04T03:40:05.336" v="23526" actId="1076"/>
          <ac:picMkLst>
            <pc:docMk/>
            <pc:sldMk cId="1611592303" sldId="2076138564"/>
            <ac:picMk id="9" creationId="{5CDF16D6-3B9B-4A18-8938-3482011EF3AA}"/>
          </ac:picMkLst>
        </pc:picChg>
        <pc:picChg chg="add mod">
          <ac:chgData name="Bob Ward" userId="6da7c2dd-8e2e-469f-a216-c384312e2a2d" providerId="ADAL" clId="{7B71E0E0-CCFE-47D5-ABBE-0897A691EA59}" dt="2021-11-04T03:39:56.313" v="23522" actId="1076"/>
          <ac:picMkLst>
            <pc:docMk/>
            <pc:sldMk cId="1611592303" sldId="2076138564"/>
            <ac:picMk id="10" creationId="{5A3E6777-46FC-4579-9C01-389B4A154314}"/>
          </ac:picMkLst>
        </pc:picChg>
        <pc:picChg chg="add mod">
          <ac:chgData name="Bob Ward" userId="6da7c2dd-8e2e-469f-a216-c384312e2a2d" providerId="ADAL" clId="{7B71E0E0-CCFE-47D5-ABBE-0897A691EA59}" dt="2021-11-04T03:40:07.902" v="23527" actId="1076"/>
          <ac:picMkLst>
            <pc:docMk/>
            <pc:sldMk cId="1611592303" sldId="2076138564"/>
            <ac:picMk id="12" creationId="{2502753C-4FAD-4191-A207-CC87AAF9865B}"/>
          </ac:picMkLst>
        </pc:picChg>
        <pc:picChg chg="add del mod">
          <ac:chgData name="Bob Ward" userId="6da7c2dd-8e2e-469f-a216-c384312e2a2d" providerId="ADAL" clId="{7B71E0E0-CCFE-47D5-ABBE-0897A691EA59}" dt="2021-11-04T03:42:08.680" v="23624" actId="478"/>
          <ac:picMkLst>
            <pc:docMk/>
            <pc:sldMk cId="1611592303" sldId="2076138564"/>
            <ac:picMk id="14" creationId="{8D8BD421-E57E-4BD0-8736-1E85786C56C0}"/>
          </ac:picMkLst>
        </pc:picChg>
        <pc:picChg chg="add mod">
          <ac:chgData name="Bob Ward" userId="6da7c2dd-8e2e-469f-a216-c384312e2a2d" providerId="ADAL" clId="{7B71E0E0-CCFE-47D5-ABBE-0897A691EA59}" dt="2021-11-04T03:40:48.876" v="23534" actId="1076"/>
          <ac:picMkLst>
            <pc:docMk/>
            <pc:sldMk cId="1611592303" sldId="2076138564"/>
            <ac:picMk id="16" creationId="{DDCB9FBE-D61A-4B39-A634-84A1F2E70ED2}"/>
          </ac:picMkLst>
        </pc:picChg>
        <pc:picChg chg="add mod">
          <ac:chgData name="Bob Ward" userId="6da7c2dd-8e2e-469f-a216-c384312e2a2d" providerId="ADAL" clId="{7B71E0E0-CCFE-47D5-ABBE-0897A691EA59}" dt="2021-11-04T03:40:53.239" v="23536" actId="1076"/>
          <ac:picMkLst>
            <pc:docMk/>
            <pc:sldMk cId="1611592303" sldId="2076138564"/>
            <ac:picMk id="18" creationId="{240BA4BC-52DF-44F3-9759-2242DA9085EB}"/>
          </ac:picMkLst>
        </pc:picChg>
        <pc:picChg chg="add mod">
          <ac:chgData name="Bob Ward" userId="6da7c2dd-8e2e-469f-a216-c384312e2a2d" providerId="ADAL" clId="{7B71E0E0-CCFE-47D5-ABBE-0897A691EA59}" dt="2021-11-04T03:40:57.395" v="23538" actId="1076"/>
          <ac:picMkLst>
            <pc:docMk/>
            <pc:sldMk cId="1611592303" sldId="2076138564"/>
            <ac:picMk id="20" creationId="{3A6D05DF-7617-4000-9A5C-27655AFC1D9D}"/>
          </ac:picMkLst>
        </pc:picChg>
        <pc:picChg chg="add mod">
          <ac:chgData name="Bob Ward" userId="6da7c2dd-8e2e-469f-a216-c384312e2a2d" providerId="ADAL" clId="{7B71E0E0-CCFE-47D5-ABBE-0897A691EA59}" dt="2021-11-04T03:42:51.237" v="23642" actId="1076"/>
          <ac:picMkLst>
            <pc:docMk/>
            <pc:sldMk cId="1611592303" sldId="2076138564"/>
            <ac:picMk id="22" creationId="{6BD97841-64D5-4123-BADF-989658A77503}"/>
          </ac:picMkLst>
        </pc:picChg>
        <pc:picChg chg="add mod">
          <ac:chgData name="Bob Ward" userId="6da7c2dd-8e2e-469f-a216-c384312e2a2d" providerId="ADAL" clId="{7B71E0E0-CCFE-47D5-ABBE-0897A691EA59}" dt="2021-11-04T03:41:30.267" v="23613" actId="1076"/>
          <ac:picMkLst>
            <pc:docMk/>
            <pc:sldMk cId="1611592303" sldId="2076138564"/>
            <ac:picMk id="24" creationId="{0C81125E-C043-4600-ACB7-01824343DCA4}"/>
          </ac:picMkLst>
        </pc:picChg>
        <pc:picChg chg="add mod">
          <ac:chgData name="Bob Ward" userId="6da7c2dd-8e2e-469f-a216-c384312e2a2d" providerId="ADAL" clId="{7B71E0E0-CCFE-47D5-ABBE-0897A691EA59}" dt="2021-11-04T03:41:35.021" v="23615" actId="1076"/>
          <ac:picMkLst>
            <pc:docMk/>
            <pc:sldMk cId="1611592303" sldId="2076138564"/>
            <ac:picMk id="26" creationId="{FE6DF040-5EE2-4CC6-A156-C22FCFA43EC7}"/>
          </ac:picMkLst>
        </pc:picChg>
        <pc:picChg chg="add del mod">
          <ac:chgData name="Bob Ward" userId="6da7c2dd-8e2e-469f-a216-c384312e2a2d" providerId="ADAL" clId="{7B71E0E0-CCFE-47D5-ABBE-0897A691EA59}" dt="2021-11-04T03:41:53.299" v="23623" actId="1076"/>
          <ac:picMkLst>
            <pc:docMk/>
            <pc:sldMk cId="1611592303" sldId="2076138564"/>
            <ac:picMk id="28" creationId="{C8D5057D-20D5-4271-803B-36245C70ED06}"/>
          </ac:picMkLst>
        </pc:picChg>
        <pc:picChg chg="add mod">
          <ac:chgData name="Bob Ward" userId="6da7c2dd-8e2e-469f-a216-c384312e2a2d" providerId="ADAL" clId="{7B71E0E0-CCFE-47D5-ABBE-0897A691EA59}" dt="2021-11-04T03:42:40.834" v="23638" actId="1076"/>
          <ac:picMkLst>
            <pc:docMk/>
            <pc:sldMk cId="1611592303" sldId="2076138564"/>
            <ac:picMk id="30" creationId="{E5009FE1-E6AD-4728-9D9F-702981052C69}"/>
          </ac:picMkLst>
        </pc:picChg>
        <pc:picChg chg="add mod">
          <ac:chgData name="Bob Ward" userId="6da7c2dd-8e2e-469f-a216-c384312e2a2d" providerId="ADAL" clId="{7B71E0E0-CCFE-47D5-ABBE-0897A691EA59}" dt="2021-11-04T03:42:36.674" v="23637" actId="1076"/>
          <ac:picMkLst>
            <pc:docMk/>
            <pc:sldMk cId="1611592303" sldId="2076138564"/>
            <ac:picMk id="32" creationId="{0FF2FA51-604E-456F-9B34-45EAD0E77A81}"/>
          </ac:picMkLst>
        </pc:picChg>
        <pc:picChg chg="add del mod">
          <ac:chgData name="Bob Ward" userId="6da7c2dd-8e2e-469f-a216-c384312e2a2d" providerId="ADAL" clId="{7B71E0E0-CCFE-47D5-ABBE-0897A691EA59}" dt="2021-11-04T03:21:59.866" v="22631" actId="478"/>
          <ac:picMkLst>
            <pc:docMk/>
            <pc:sldMk cId="1611592303" sldId="2076138564"/>
            <ac:picMk id="2050" creationId="{5FA531E6-4508-47AF-88B3-6FD063AAD906}"/>
          </ac:picMkLst>
        </pc:picChg>
      </pc:sldChg>
      <pc:sldChg chg="addSp delSp modSp mod modNotesTx">
        <pc:chgData name="Bob Ward" userId="6da7c2dd-8e2e-469f-a216-c384312e2a2d" providerId="ADAL" clId="{7B71E0E0-CCFE-47D5-ABBE-0897A691EA59}" dt="2021-11-05T17:12:23.173" v="34690" actId="20577"/>
        <pc:sldMkLst>
          <pc:docMk/>
          <pc:sldMk cId="904192031" sldId="2076138565"/>
        </pc:sldMkLst>
        <pc:spChg chg="mod">
          <ac:chgData name="Bob Ward" userId="6da7c2dd-8e2e-469f-a216-c384312e2a2d" providerId="ADAL" clId="{7B71E0E0-CCFE-47D5-ABBE-0897A691EA59}" dt="2021-11-04T04:13:13.552" v="24398" actId="255"/>
          <ac:spMkLst>
            <pc:docMk/>
            <pc:sldMk cId="904192031" sldId="2076138565"/>
            <ac:spMk id="2" creationId="{360533BB-0359-4170-99F5-D095BCD20778}"/>
          </ac:spMkLst>
        </pc:spChg>
        <pc:spChg chg="del">
          <ac:chgData name="Bob Ward" userId="6da7c2dd-8e2e-469f-a216-c384312e2a2d" providerId="ADAL" clId="{7B71E0E0-CCFE-47D5-ABBE-0897A691EA59}" dt="2021-11-04T04:00:42.998" v="24238" actId="478"/>
          <ac:spMkLst>
            <pc:docMk/>
            <pc:sldMk cId="904192031" sldId="2076138565"/>
            <ac:spMk id="3" creationId="{097D7CD2-6CE7-4AFC-B93A-57C3D80736BF}"/>
          </ac:spMkLst>
        </pc:spChg>
        <pc:spChg chg="add mod">
          <ac:chgData name="Bob Ward" userId="6da7c2dd-8e2e-469f-a216-c384312e2a2d" providerId="ADAL" clId="{7B71E0E0-CCFE-47D5-ABBE-0897A691EA59}" dt="2021-11-04T04:06:09.274" v="24382" actId="1076"/>
          <ac:spMkLst>
            <pc:docMk/>
            <pc:sldMk cId="904192031" sldId="2076138565"/>
            <ac:spMk id="5" creationId="{F8E9C340-8F9B-4A61-B0B7-E93A6821AD8F}"/>
          </ac:spMkLst>
        </pc:spChg>
        <pc:spChg chg="add del mod">
          <ac:chgData name="Bob Ward" userId="6da7c2dd-8e2e-469f-a216-c384312e2a2d" providerId="ADAL" clId="{7B71E0E0-CCFE-47D5-ABBE-0897A691EA59}" dt="2021-11-04T15:27:30.106" v="25584" actId="478"/>
          <ac:spMkLst>
            <pc:docMk/>
            <pc:sldMk cId="904192031" sldId="2076138565"/>
            <ac:spMk id="8" creationId="{20208ACA-0967-4A01-B4F7-E7BE95B37E79}"/>
          </ac:spMkLst>
        </pc:spChg>
        <pc:graphicFrameChg chg="add mod modGraphic">
          <ac:chgData name="Bob Ward" userId="6da7c2dd-8e2e-469f-a216-c384312e2a2d" providerId="ADAL" clId="{7B71E0E0-CCFE-47D5-ABBE-0897A691EA59}" dt="2021-11-05T17:12:23.173" v="34690" actId="20577"/>
          <ac:graphicFrameMkLst>
            <pc:docMk/>
            <pc:sldMk cId="904192031" sldId="2076138565"/>
            <ac:graphicFrameMk id="9" creationId="{B724EDE8-CEA6-492F-A385-675C96D54461}"/>
          </ac:graphicFrameMkLst>
        </pc:graphicFrameChg>
        <pc:picChg chg="add mod">
          <ac:chgData name="Bob Ward" userId="6da7c2dd-8e2e-469f-a216-c384312e2a2d" providerId="ADAL" clId="{7B71E0E0-CCFE-47D5-ABBE-0897A691EA59}" dt="2021-11-04T04:06:09.274" v="24382" actId="1076"/>
          <ac:picMkLst>
            <pc:docMk/>
            <pc:sldMk cId="904192031" sldId="2076138565"/>
            <ac:picMk id="7" creationId="{E2F98895-8E60-4C26-94F7-50D14D7DD767}"/>
          </ac:picMkLst>
        </pc:picChg>
      </pc:sldChg>
      <pc:sldChg chg="addSp delSp modSp mod modNotesTx">
        <pc:chgData name="Bob Ward" userId="6da7c2dd-8e2e-469f-a216-c384312e2a2d" providerId="ADAL" clId="{7B71E0E0-CCFE-47D5-ABBE-0897A691EA59}" dt="2021-11-04T04:19:43.240" v="24401" actId="1076"/>
        <pc:sldMkLst>
          <pc:docMk/>
          <pc:sldMk cId="94278558" sldId="2076138566"/>
        </pc:sldMkLst>
        <pc:spChg chg="del">
          <ac:chgData name="Bob Ward" userId="6da7c2dd-8e2e-469f-a216-c384312e2a2d" providerId="ADAL" clId="{7B71E0E0-CCFE-47D5-ABBE-0897A691EA59}" dt="2021-11-04T04:00:28.889" v="24232" actId="478"/>
          <ac:spMkLst>
            <pc:docMk/>
            <pc:sldMk cId="94278558" sldId="2076138566"/>
            <ac:spMk id="3" creationId="{097D7CD2-6CE7-4AFC-B93A-57C3D80736BF}"/>
          </ac:spMkLst>
        </pc:spChg>
        <pc:spChg chg="add mod">
          <ac:chgData name="Bob Ward" userId="6da7c2dd-8e2e-469f-a216-c384312e2a2d" providerId="ADAL" clId="{7B71E0E0-CCFE-47D5-ABBE-0897A691EA59}" dt="2021-11-04T04:06:13.430" v="24383" actId="1076"/>
          <ac:spMkLst>
            <pc:docMk/>
            <pc:sldMk cId="94278558" sldId="2076138566"/>
            <ac:spMk id="4" creationId="{F56D8E34-669C-43A1-944A-9D0093539A68}"/>
          </ac:spMkLst>
        </pc:spChg>
        <pc:picChg chg="add mod">
          <ac:chgData name="Bob Ward" userId="6da7c2dd-8e2e-469f-a216-c384312e2a2d" providerId="ADAL" clId="{7B71E0E0-CCFE-47D5-ABBE-0897A691EA59}" dt="2021-11-04T04:19:43.240" v="24401" actId="1076"/>
          <ac:picMkLst>
            <pc:docMk/>
            <pc:sldMk cId="94278558" sldId="2076138566"/>
            <ac:picMk id="4098" creationId="{F9E446D8-D8DE-463A-9D8C-1315BAD7D1FB}"/>
          </ac:picMkLst>
        </pc:picChg>
        <pc:picChg chg="add mod">
          <ac:chgData name="Bob Ward" userId="6da7c2dd-8e2e-469f-a216-c384312e2a2d" providerId="ADAL" clId="{7B71E0E0-CCFE-47D5-ABBE-0897A691EA59}" dt="2021-11-04T04:06:13.430" v="24383" actId="1076"/>
          <ac:picMkLst>
            <pc:docMk/>
            <pc:sldMk cId="94278558" sldId="2076138566"/>
            <ac:picMk id="4100" creationId="{EF983C4A-036D-4F38-8DF3-40A52E139918}"/>
          </ac:picMkLst>
        </pc:picChg>
      </pc:sldChg>
      <pc:sldChg chg="addSp delSp modSp mod modNotesTx">
        <pc:chgData name="Bob Ward" userId="6da7c2dd-8e2e-469f-a216-c384312e2a2d" providerId="ADAL" clId="{7B71E0E0-CCFE-47D5-ABBE-0897A691EA59}" dt="2021-11-05T18:06:49.382" v="35667" actId="20577"/>
        <pc:sldMkLst>
          <pc:docMk/>
          <pc:sldMk cId="306946103" sldId="2076138567"/>
        </pc:sldMkLst>
        <pc:spChg chg="add del mod">
          <ac:chgData name="Bob Ward" userId="6da7c2dd-8e2e-469f-a216-c384312e2a2d" providerId="ADAL" clId="{7B71E0E0-CCFE-47D5-ABBE-0897A691EA59}" dt="2021-11-04T16:20:05.686" v="26351" actId="11529"/>
          <ac:spMkLst>
            <pc:docMk/>
            <pc:sldMk cId="306946103" sldId="2076138567"/>
            <ac:spMk id="5" creationId="{5519D817-277D-41D8-8071-1C8EEB419801}"/>
          </ac:spMkLst>
        </pc:spChg>
        <pc:spChg chg="add mod">
          <ac:chgData name="Bob Ward" userId="6da7c2dd-8e2e-469f-a216-c384312e2a2d" providerId="ADAL" clId="{7B71E0E0-CCFE-47D5-ABBE-0897A691EA59}" dt="2021-11-04T16:21:15.865" v="26358" actId="1076"/>
          <ac:spMkLst>
            <pc:docMk/>
            <pc:sldMk cId="306946103" sldId="2076138567"/>
            <ac:spMk id="6" creationId="{4F354329-4C8D-42CE-9D09-D2E284D87F2B}"/>
          </ac:spMkLst>
        </pc:spChg>
        <pc:spChg chg="add mod">
          <ac:chgData name="Bob Ward" userId="6da7c2dd-8e2e-469f-a216-c384312e2a2d" providerId="ADAL" clId="{7B71E0E0-CCFE-47D5-ABBE-0897A691EA59}" dt="2021-11-04T16:23:47.810" v="26423" actId="1076"/>
          <ac:spMkLst>
            <pc:docMk/>
            <pc:sldMk cId="306946103" sldId="2076138567"/>
            <ac:spMk id="8" creationId="{8A0DFB5C-2FF2-4D0A-8E52-F662EF251D67}"/>
          </ac:spMkLst>
        </pc:spChg>
        <pc:spChg chg="add mod">
          <ac:chgData name="Bob Ward" userId="6da7c2dd-8e2e-469f-a216-c384312e2a2d" providerId="ADAL" clId="{7B71E0E0-CCFE-47D5-ABBE-0897A691EA59}" dt="2021-11-04T16:22:57.417" v="26420" actId="1076"/>
          <ac:spMkLst>
            <pc:docMk/>
            <pc:sldMk cId="306946103" sldId="2076138567"/>
            <ac:spMk id="10" creationId="{C0715CA2-0A8D-4243-99FA-17CA6652367C}"/>
          </ac:spMkLst>
        </pc:spChg>
        <pc:spChg chg="add mod">
          <ac:chgData name="Bob Ward" userId="6da7c2dd-8e2e-469f-a216-c384312e2a2d" providerId="ADAL" clId="{7B71E0E0-CCFE-47D5-ABBE-0897A691EA59}" dt="2021-11-04T16:24:00.476" v="26450" actId="20577"/>
          <ac:spMkLst>
            <pc:docMk/>
            <pc:sldMk cId="306946103" sldId="2076138567"/>
            <ac:spMk id="12" creationId="{00220471-EB8C-4964-9457-1AD131E4E9F4}"/>
          </ac:spMkLst>
        </pc:spChg>
        <pc:spChg chg="add mod">
          <ac:chgData name="Bob Ward" userId="6da7c2dd-8e2e-469f-a216-c384312e2a2d" providerId="ADAL" clId="{7B71E0E0-CCFE-47D5-ABBE-0897A691EA59}" dt="2021-11-04T16:24:17.873" v="26477" actId="20577"/>
          <ac:spMkLst>
            <pc:docMk/>
            <pc:sldMk cId="306946103" sldId="2076138567"/>
            <ac:spMk id="14" creationId="{5CD02997-8787-4D10-B1E7-F7E9C5D24DB6}"/>
          </ac:spMkLst>
        </pc:spChg>
        <pc:spChg chg="add mod">
          <ac:chgData name="Bob Ward" userId="6da7c2dd-8e2e-469f-a216-c384312e2a2d" providerId="ADAL" clId="{7B71E0E0-CCFE-47D5-ABBE-0897A691EA59}" dt="2021-11-04T16:36:08.738" v="26811" actId="1076"/>
          <ac:spMkLst>
            <pc:docMk/>
            <pc:sldMk cId="306946103" sldId="2076138567"/>
            <ac:spMk id="16" creationId="{4C6CDE8A-4035-4CFD-A266-6F217674CA6B}"/>
          </ac:spMkLst>
        </pc:spChg>
        <pc:spChg chg="add mod">
          <ac:chgData name="Bob Ward" userId="6da7c2dd-8e2e-469f-a216-c384312e2a2d" providerId="ADAL" clId="{7B71E0E0-CCFE-47D5-ABBE-0897A691EA59}" dt="2021-11-04T16:25:42.007" v="26532" actId="20577"/>
          <ac:spMkLst>
            <pc:docMk/>
            <pc:sldMk cId="306946103" sldId="2076138567"/>
            <ac:spMk id="18" creationId="{8D3E8E0F-FA34-40D4-A2D1-6596BF802738}"/>
          </ac:spMkLst>
        </pc:spChg>
        <pc:spChg chg="add mod">
          <ac:chgData name="Bob Ward" userId="6da7c2dd-8e2e-469f-a216-c384312e2a2d" providerId="ADAL" clId="{7B71E0E0-CCFE-47D5-ABBE-0897A691EA59}" dt="2021-11-04T16:27:07.839" v="26580" actId="20577"/>
          <ac:spMkLst>
            <pc:docMk/>
            <pc:sldMk cId="306946103" sldId="2076138567"/>
            <ac:spMk id="20" creationId="{EA790320-D5F9-4A21-8BA8-B2005C5C860F}"/>
          </ac:spMkLst>
        </pc:spChg>
        <pc:spChg chg="add mod">
          <ac:chgData name="Bob Ward" userId="6da7c2dd-8e2e-469f-a216-c384312e2a2d" providerId="ADAL" clId="{7B71E0E0-CCFE-47D5-ABBE-0897A691EA59}" dt="2021-11-04T16:27:22.802" v="26599" actId="20577"/>
          <ac:spMkLst>
            <pc:docMk/>
            <pc:sldMk cId="306946103" sldId="2076138567"/>
            <ac:spMk id="22" creationId="{6378694C-D889-426B-A622-4301A39C2EA8}"/>
          </ac:spMkLst>
        </pc:spChg>
        <pc:spChg chg="add mod">
          <ac:chgData name="Bob Ward" userId="6da7c2dd-8e2e-469f-a216-c384312e2a2d" providerId="ADAL" clId="{7B71E0E0-CCFE-47D5-ABBE-0897A691EA59}" dt="2021-11-04T16:28:15.301" v="26605" actId="20577"/>
          <ac:spMkLst>
            <pc:docMk/>
            <pc:sldMk cId="306946103" sldId="2076138567"/>
            <ac:spMk id="24" creationId="{27792CB6-FD03-4114-8459-EC013DB0A6FA}"/>
          </ac:spMkLst>
        </pc:spChg>
        <pc:spChg chg="add mod">
          <ac:chgData name="Bob Ward" userId="6da7c2dd-8e2e-469f-a216-c384312e2a2d" providerId="ADAL" clId="{7B71E0E0-CCFE-47D5-ABBE-0897A691EA59}" dt="2021-11-04T16:36:08.738" v="26811" actId="1076"/>
          <ac:spMkLst>
            <pc:docMk/>
            <pc:sldMk cId="306946103" sldId="2076138567"/>
            <ac:spMk id="26" creationId="{447A0F29-A4EC-45AD-A1D5-BF6A75DB4A81}"/>
          </ac:spMkLst>
        </pc:spChg>
        <pc:spChg chg="add mod">
          <ac:chgData name="Bob Ward" userId="6da7c2dd-8e2e-469f-a216-c384312e2a2d" providerId="ADAL" clId="{7B71E0E0-CCFE-47D5-ABBE-0897A691EA59}" dt="2021-11-04T16:36:08.738" v="26811" actId="1076"/>
          <ac:spMkLst>
            <pc:docMk/>
            <pc:sldMk cId="306946103" sldId="2076138567"/>
            <ac:spMk id="28" creationId="{57B0FBF2-7675-45C9-80D9-23647DFAB74A}"/>
          </ac:spMkLst>
        </pc:spChg>
        <pc:picChg chg="add mod">
          <ac:chgData name="Bob Ward" userId="6da7c2dd-8e2e-469f-a216-c384312e2a2d" providerId="ADAL" clId="{7B71E0E0-CCFE-47D5-ABBE-0897A691EA59}" dt="2021-11-04T16:21:13.181" v="26357" actId="1076"/>
          <ac:picMkLst>
            <pc:docMk/>
            <pc:sldMk cId="306946103" sldId="2076138567"/>
            <ac:picMk id="4" creationId="{896ACD7C-4C86-4443-9C26-75C429DB4C6E}"/>
          </ac:picMkLst>
        </pc:picChg>
      </pc:sldChg>
      <pc:sldChg chg="addSp delSp modSp mod modNotesTx">
        <pc:chgData name="Bob Ward" userId="6da7c2dd-8e2e-469f-a216-c384312e2a2d" providerId="ADAL" clId="{7B71E0E0-CCFE-47D5-ABBE-0897A691EA59}" dt="2021-11-05T18:07:54.691" v="35692" actId="20577"/>
        <pc:sldMkLst>
          <pc:docMk/>
          <pc:sldMk cId="2901379615" sldId="2076138568"/>
        </pc:sldMkLst>
        <pc:spChg chg="add mod">
          <ac:chgData name="Bob Ward" userId="6da7c2dd-8e2e-469f-a216-c384312e2a2d" providerId="ADAL" clId="{7B71E0E0-CCFE-47D5-ABBE-0897A691EA59}" dt="2021-11-04T16:33:16.570" v="26635" actId="20577"/>
          <ac:spMkLst>
            <pc:docMk/>
            <pc:sldMk cId="2901379615" sldId="2076138568"/>
            <ac:spMk id="3" creationId="{1E4643C2-8E83-4F06-899F-D459224F8F71}"/>
          </ac:spMkLst>
        </pc:spChg>
        <pc:spChg chg="add del mod">
          <ac:chgData name="Bob Ward" userId="6da7c2dd-8e2e-469f-a216-c384312e2a2d" providerId="ADAL" clId="{7B71E0E0-CCFE-47D5-ABBE-0897A691EA59}" dt="2021-11-04T16:41:22.350" v="26860" actId="1076"/>
          <ac:spMkLst>
            <pc:docMk/>
            <pc:sldMk cId="2901379615" sldId="2076138568"/>
            <ac:spMk id="5" creationId="{124BC33D-08A3-462C-A59E-A75CA4249956}"/>
          </ac:spMkLst>
        </pc:spChg>
        <pc:spChg chg="add mod">
          <ac:chgData name="Bob Ward" userId="6da7c2dd-8e2e-469f-a216-c384312e2a2d" providerId="ADAL" clId="{7B71E0E0-CCFE-47D5-ABBE-0897A691EA59}" dt="2021-11-04T16:41:22.350" v="26860" actId="1076"/>
          <ac:spMkLst>
            <pc:docMk/>
            <pc:sldMk cId="2901379615" sldId="2076138568"/>
            <ac:spMk id="7" creationId="{2EF4E47C-2C88-4190-9261-0F99C14B3241}"/>
          </ac:spMkLst>
        </pc:spChg>
        <pc:spChg chg="add mod">
          <ac:chgData name="Bob Ward" userId="6da7c2dd-8e2e-469f-a216-c384312e2a2d" providerId="ADAL" clId="{7B71E0E0-CCFE-47D5-ABBE-0897A691EA59}" dt="2021-11-04T16:41:22.350" v="26860" actId="1076"/>
          <ac:spMkLst>
            <pc:docMk/>
            <pc:sldMk cId="2901379615" sldId="2076138568"/>
            <ac:spMk id="9" creationId="{FC5C8BE8-DA55-46BA-8526-F1AF6C036D9D}"/>
          </ac:spMkLst>
        </pc:spChg>
        <pc:spChg chg="add mod">
          <ac:chgData name="Bob Ward" userId="6da7c2dd-8e2e-469f-a216-c384312e2a2d" providerId="ADAL" clId="{7B71E0E0-CCFE-47D5-ABBE-0897A691EA59}" dt="2021-11-04T16:41:22.350" v="26860" actId="1076"/>
          <ac:spMkLst>
            <pc:docMk/>
            <pc:sldMk cId="2901379615" sldId="2076138568"/>
            <ac:spMk id="11" creationId="{01353010-F255-4128-BD96-A24560ACE0B1}"/>
          </ac:spMkLst>
        </pc:spChg>
        <pc:spChg chg="add mod">
          <ac:chgData name="Bob Ward" userId="6da7c2dd-8e2e-469f-a216-c384312e2a2d" providerId="ADAL" clId="{7B71E0E0-CCFE-47D5-ABBE-0897A691EA59}" dt="2021-11-04T16:41:22.350" v="26860" actId="1076"/>
          <ac:spMkLst>
            <pc:docMk/>
            <pc:sldMk cId="2901379615" sldId="2076138568"/>
            <ac:spMk id="13" creationId="{B34F3F0F-F3B2-4EE1-B21C-613F91737BC2}"/>
          </ac:spMkLst>
        </pc:spChg>
        <pc:spChg chg="add mod">
          <ac:chgData name="Bob Ward" userId="6da7c2dd-8e2e-469f-a216-c384312e2a2d" providerId="ADAL" clId="{7B71E0E0-CCFE-47D5-ABBE-0897A691EA59}" dt="2021-11-04T16:41:22.350" v="26860" actId="1076"/>
          <ac:spMkLst>
            <pc:docMk/>
            <pc:sldMk cId="2901379615" sldId="2076138568"/>
            <ac:spMk id="15" creationId="{4A592E27-EB63-48FF-8D41-B5CD07624D04}"/>
          </ac:spMkLst>
        </pc:spChg>
        <pc:spChg chg="add mod">
          <ac:chgData name="Bob Ward" userId="6da7c2dd-8e2e-469f-a216-c384312e2a2d" providerId="ADAL" clId="{7B71E0E0-CCFE-47D5-ABBE-0897A691EA59}" dt="2021-11-04T16:43:18.149" v="26903" actId="20577"/>
          <ac:spMkLst>
            <pc:docMk/>
            <pc:sldMk cId="2901379615" sldId="2076138568"/>
            <ac:spMk id="17" creationId="{8873061A-44FB-4411-9952-C51808A52CE0}"/>
          </ac:spMkLst>
        </pc:spChg>
        <pc:picChg chg="add mod">
          <ac:chgData name="Bob Ward" userId="6da7c2dd-8e2e-469f-a216-c384312e2a2d" providerId="ADAL" clId="{7B71E0E0-CCFE-47D5-ABBE-0897A691EA59}" dt="2021-11-04T16:32:57.726" v="26610" actId="1076"/>
          <ac:picMkLst>
            <pc:docMk/>
            <pc:sldMk cId="2901379615" sldId="2076138568"/>
            <ac:picMk id="5122" creationId="{5B11FDF8-A326-4DFE-9C7B-ACE1C8508C79}"/>
          </ac:picMkLst>
        </pc:picChg>
      </pc:sldChg>
      <pc:sldChg chg="addSp modSp mod ord">
        <pc:chgData name="Bob Ward" userId="6da7c2dd-8e2e-469f-a216-c384312e2a2d" providerId="ADAL" clId="{7B71E0E0-CCFE-47D5-ABBE-0897A691EA59}" dt="2021-11-05T18:07:26.727" v="35669"/>
        <pc:sldMkLst>
          <pc:docMk/>
          <pc:sldMk cId="3197377312" sldId="2076138569"/>
        </pc:sldMkLst>
        <pc:spChg chg="mod">
          <ac:chgData name="Bob Ward" userId="6da7c2dd-8e2e-469f-a216-c384312e2a2d" providerId="ADAL" clId="{7B71E0E0-CCFE-47D5-ABBE-0897A691EA59}" dt="2021-11-04T17:51:47.300" v="27089" actId="1076"/>
          <ac:spMkLst>
            <pc:docMk/>
            <pc:sldMk cId="3197377312" sldId="2076138569"/>
            <ac:spMk id="2" creationId="{360533BB-0359-4170-99F5-D095BCD20778}"/>
          </ac:spMkLst>
        </pc:spChg>
        <pc:spChg chg="add mod">
          <ac:chgData name="Bob Ward" userId="6da7c2dd-8e2e-469f-a216-c384312e2a2d" providerId="ADAL" clId="{7B71E0E0-CCFE-47D5-ABBE-0897A691EA59}" dt="2021-11-04T16:45:54.889" v="26934" actId="20577"/>
          <ac:spMkLst>
            <pc:docMk/>
            <pc:sldMk cId="3197377312" sldId="2076138569"/>
            <ac:spMk id="4" creationId="{566EE73D-9E29-4414-A1C5-5108619DAC23}"/>
          </ac:spMkLst>
        </pc:spChg>
        <pc:spChg chg="add mod">
          <ac:chgData name="Bob Ward" userId="6da7c2dd-8e2e-469f-a216-c384312e2a2d" providerId="ADAL" clId="{7B71E0E0-CCFE-47D5-ABBE-0897A691EA59}" dt="2021-11-04T17:51:50.171" v="27090" actId="1076"/>
          <ac:spMkLst>
            <pc:docMk/>
            <pc:sldMk cId="3197377312" sldId="2076138569"/>
            <ac:spMk id="5" creationId="{B4F28A5C-B98C-44CB-8273-CC32E546A7FF}"/>
          </ac:spMkLst>
        </pc:spChg>
        <pc:spChg chg="add mod">
          <ac:chgData name="Bob Ward" userId="6da7c2dd-8e2e-469f-a216-c384312e2a2d" providerId="ADAL" clId="{7B71E0E0-CCFE-47D5-ABBE-0897A691EA59}" dt="2021-11-04T17:51:50.171" v="27090" actId="1076"/>
          <ac:spMkLst>
            <pc:docMk/>
            <pc:sldMk cId="3197377312" sldId="2076138569"/>
            <ac:spMk id="7" creationId="{932E36A6-1672-4366-AB45-7E179831F9FC}"/>
          </ac:spMkLst>
        </pc:spChg>
        <pc:spChg chg="add mod">
          <ac:chgData name="Bob Ward" userId="6da7c2dd-8e2e-469f-a216-c384312e2a2d" providerId="ADAL" clId="{7B71E0E0-CCFE-47D5-ABBE-0897A691EA59}" dt="2021-11-04T17:51:50.171" v="27090" actId="1076"/>
          <ac:spMkLst>
            <pc:docMk/>
            <pc:sldMk cId="3197377312" sldId="2076138569"/>
            <ac:spMk id="9" creationId="{7925856A-FCEE-4936-BEAC-5704BC8B457C}"/>
          </ac:spMkLst>
        </pc:spChg>
        <pc:spChg chg="add mod">
          <ac:chgData name="Bob Ward" userId="6da7c2dd-8e2e-469f-a216-c384312e2a2d" providerId="ADAL" clId="{7B71E0E0-CCFE-47D5-ABBE-0897A691EA59}" dt="2021-11-04T17:50:46.554" v="27018" actId="1076"/>
          <ac:spMkLst>
            <pc:docMk/>
            <pc:sldMk cId="3197377312" sldId="2076138569"/>
            <ac:spMk id="11" creationId="{98EEC581-A6BD-41B6-9378-16AE0EBBFBAB}"/>
          </ac:spMkLst>
        </pc:spChg>
        <pc:spChg chg="add mod">
          <ac:chgData name="Bob Ward" userId="6da7c2dd-8e2e-469f-a216-c384312e2a2d" providerId="ADAL" clId="{7B71E0E0-CCFE-47D5-ABBE-0897A691EA59}" dt="2021-11-04T17:51:50.171" v="27090" actId="1076"/>
          <ac:spMkLst>
            <pc:docMk/>
            <pc:sldMk cId="3197377312" sldId="2076138569"/>
            <ac:spMk id="13" creationId="{D5908336-EFA7-47B8-BE44-3EC9AB97F2D1}"/>
          </ac:spMkLst>
        </pc:spChg>
        <pc:spChg chg="add mod">
          <ac:chgData name="Bob Ward" userId="6da7c2dd-8e2e-469f-a216-c384312e2a2d" providerId="ADAL" clId="{7B71E0E0-CCFE-47D5-ABBE-0897A691EA59}" dt="2021-11-04T17:51:50.171" v="27090" actId="1076"/>
          <ac:spMkLst>
            <pc:docMk/>
            <pc:sldMk cId="3197377312" sldId="2076138569"/>
            <ac:spMk id="15" creationId="{8029E987-0A09-4E1D-8CF9-7E4C4B689073}"/>
          </ac:spMkLst>
        </pc:spChg>
        <pc:picChg chg="add mod">
          <ac:chgData name="Bob Ward" userId="6da7c2dd-8e2e-469f-a216-c384312e2a2d" providerId="ADAL" clId="{7B71E0E0-CCFE-47D5-ABBE-0897A691EA59}" dt="2021-11-04T17:49:52.208" v="26939" actId="1076"/>
          <ac:picMkLst>
            <pc:docMk/>
            <pc:sldMk cId="3197377312" sldId="2076138569"/>
            <ac:picMk id="7170" creationId="{4DA51F84-154F-45F8-8F6F-D1B3583DA421}"/>
          </ac:picMkLst>
        </pc:picChg>
      </pc:sldChg>
      <pc:sldChg chg="del ord">
        <pc:chgData name="Bob Ward" userId="6da7c2dd-8e2e-469f-a216-c384312e2a2d" providerId="ADAL" clId="{7B71E0E0-CCFE-47D5-ABBE-0897A691EA59}" dt="2021-11-04T16:06:31.397" v="25940" actId="47"/>
        <pc:sldMkLst>
          <pc:docMk/>
          <pc:sldMk cId="2692729479" sldId="2076138570"/>
        </pc:sldMkLst>
      </pc:sldChg>
      <pc:sldChg chg="ord modNotesTx">
        <pc:chgData name="Bob Ward" userId="6da7c2dd-8e2e-469f-a216-c384312e2a2d" providerId="ADAL" clId="{7B71E0E0-CCFE-47D5-ABBE-0897A691EA59}" dt="2021-11-06T03:18:34.562" v="38341" actId="20577"/>
        <pc:sldMkLst>
          <pc:docMk/>
          <pc:sldMk cId="300177876" sldId="2076138571"/>
        </pc:sldMkLst>
      </pc:sldChg>
      <pc:sldChg chg="addSp modSp mod ord modNotesTx">
        <pc:chgData name="Bob Ward" userId="6da7c2dd-8e2e-469f-a216-c384312e2a2d" providerId="ADAL" clId="{7B71E0E0-CCFE-47D5-ABBE-0897A691EA59}" dt="2021-11-05T18:05:38.729" v="35658" actId="20577"/>
        <pc:sldMkLst>
          <pc:docMk/>
          <pc:sldMk cId="1606500440" sldId="2076138572"/>
        </pc:sldMkLst>
        <pc:spChg chg="mod">
          <ac:chgData name="Bob Ward" userId="6da7c2dd-8e2e-469f-a216-c384312e2a2d" providerId="ADAL" clId="{7B71E0E0-CCFE-47D5-ABBE-0897A691EA59}" dt="2021-11-04T16:07:47.146" v="25982" actId="20577"/>
          <ac:spMkLst>
            <pc:docMk/>
            <pc:sldMk cId="1606500440" sldId="2076138572"/>
            <ac:spMk id="2" creationId="{360533BB-0359-4170-99F5-D095BCD20778}"/>
          </ac:spMkLst>
        </pc:spChg>
        <pc:graphicFrameChg chg="add mod modGraphic">
          <ac:chgData name="Bob Ward" userId="6da7c2dd-8e2e-469f-a216-c384312e2a2d" providerId="ADAL" clId="{7B71E0E0-CCFE-47D5-ABBE-0897A691EA59}" dt="2021-11-04T16:10:27.429" v="26339" actId="1076"/>
          <ac:graphicFrameMkLst>
            <pc:docMk/>
            <pc:sldMk cId="1606500440" sldId="2076138572"/>
            <ac:graphicFrameMk id="3" creationId="{370B4516-0110-4C39-BB0A-86F1346808AB}"/>
          </ac:graphicFrameMkLst>
        </pc:graphicFrameChg>
      </pc:sldChg>
      <pc:sldChg chg="addSp modSp del mod">
        <pc:chgData name="Bob Ward" userId="6da7c2dd-8e2e-469f-a216-c384312e2a2d" providerId="ADAL" clId="{7B71E0E0-CCFE-47D5-ABBE-0897A691EA59}" dt="2021-11-04T18:22:39.676" v="28034" actId="47"/>
        <pc:sldMkLst>
          <pc:docMk/>
          <pc:sldMk cId="1122303047" sldId="2076138573"/>
        </pc:sldMkLst>
        <pc:spChg chg="add mod">
          <ac:chgData name="Bob Ward" userId="6da7c2dd-8e2e-469f-a216-c384312e2a2d" providerId="ADAL" clId="{7B71E0E0-CCFE-47D5-ABBE-0897A691EA59}" dt="2021-10-26T21:54:53.719" v="1510" actId="20577"/>
          <ac:spMkLst>
            <pc:docMk/>
            <pc:sldMk cId="1122303047" sldId="2076138573"/>
            <ac:spMk id="3" creationId="{A26B63B8-5537-417B-967E-43129296B0CC}"/>
          </ac:spMkLst>
        </pc:spChg>
      </pc:sldChg>
      <pc:sldChg chg="addSp delSp modSp mod modAnim modNotesTx">
        <pc:chgData name="Bob Ward" userId="6da7c2dd-8e2e-469f-a216-c384312e2a2d" providerId="ADAL" clId="{7B71E0E0-CCFE-47D5-ABBE-0897A691EA59}" dt="2021-11-04T18:18:32.216" v="27830" actId="1076"/>
        <pc:sldMkLst>
          <pc:docMk/>
          <pc:sldMk cId="1470622752" sldId="2076138575"/>
        </pc:sldMkLst>
        <pc:spChg chg="add mod">
          <ac:chgData name="Bob Ward" userId="6da7c2dd-8e2e-469f-a216-c384312e2a2d" providerId="ADAL" clId="{7B71E0E0-CCFE-47D5-ABBE-0897A691EA59}" dt="2021-11-04T18:18:32.216" v="27830" actId="1076"/>
          <ac:spMkLst>
            <pc:docMk/>
            <pc:sldMk cId="1470622752" sldId="2076138575"/>
            <ac:spMk id="5" creationId="{F623FFCD-BDD5-4DC8-BD17-99734C9FE272}"/>
          </ac:spMkLst>
        </pc:spChg>
        <pc:graphicFrameChg chg="add del modGraphic">
          <ac:chgData name="Bob Ward" userId="6da7c2dd-8e2e-469f-a216-c384312e2a2d" providerId="ADAL" clId="{7B71E0E0-CCFE-47D5-ABBE-0897A691EA59}" dt="2021-11-03T02:44:06.531" v="14713" actId="1032"/>
          <ac:graphicFrameMkLst>
            <pc:docMk/>
            <pc:sldMk cId="1470622752" sldId="2076138575"/>
            <ac:graphicFrameMk id="3" creationId="{D1F6CBD9-C242-47D6-8036-E260CBECFB7C}"/>
          </ac:graphicFrameMkLst>
        </pc:graphicFrameChg>
        <pc:graphicFrameChg chg="add mod modGraphic">
          <ac:chgData name="Bob Ward" userId="6da7c2dd-8e2e-469f-a216-c384312e2a2d" providerId="ADAL" clId="{7B71E0E0-CCFE-47D5-ABBE-0897A691EA59}" dt="2021-11-04T18:18:17.744" v="27826" actId="20577"/>
          <ac:graphicFrameMkLst>
            <pc:docMk/>
            <pc:sldMk cId="1470622752" sldId="2076138575"/>
            <ac:graphicFrameMk id="4" creationId="{72CB943E-E647-4B14-BA83-DADB68D6ACF3}"/>
          </ac:graphicFrameMkLst>
        </pc:graphicFrameChg>
      </pc:sldChg>
      <pc:sldChg chg="addSp modSp del mod">
        <pc:chgData name="Bob Ward" userId="6da7c2dd-8e2e-469f-a216-c384312e2a2d" providerId="ADAL" clId="{7B71E0E0-CCFE-47D5-ABBE-0897A691EA59}" dt="2021-11-04T18:54:39.391" v="28531" actId="47"/>
        <pc:sldMkLst>
          <pc:docMk/>
          <pc:sldMk cId="1871972724" sldId="2076138576"/>
        </pc:sldMkLst>
        <pc:spChg chg="add mod">
          <ac:chgData name="Bob Ward" userId="6da7c2dd-8e2e-469f-a216-c384312e2a2d" providerId="ADAL" clId="{7B71E0E0-CCFE-47D5-ABBE-0897A691EA59}" dt="2021-10-26T21:44:38.044" v="1171" actId="20577"/>
          <ac:spMkLst>
            <pc:docMk/>
            <pc:sldMk cId="1871972724" sldId="2076138576"/>
            <ac:spMk id="3" creationId="{78086F99-4506-4B95-92C3-8C1472DC65CB}"/>
          </ac:spMkLst>
        </pc:spChg>
      </pc:sldChg>
      <pc:sldChg chg="del modNotesTx">
        <pc:chgData name="Bob Ward" userId="6da7c2dd-8e2e-469f-a216-c384312e2a2d" providerId="ADAL" clId="{7B71E0E0-CCFE-47D5-ABBE-0897A691EA59}" dt="2021-11-04T19:10:20.531" v="28790" actId="47"/>
        <pc:sldMkLst>
          <pc:docMk/>
          <pc:sldMk cId="4190323317" sldId="2076138577"/>
        </pc:sldMkLst>
      </pc:sldChg>
      <pc:sldChg chg="delSp modSp mod modNotesTx">
        <pc:chgData name="Bob Ward" userId="6da7c2dd-8e2e-469f-a216-c384312e2a2d" providerId="ADAL" clId="{7B71E0E0-CCFE-47D5-ABBE-0897A691EA59}" dt="2021-11-04T23:13:25.009" v="32577" actId="20577"/>
        <pc:sldMkLst>
          <pc:docMk/>
          <pc:sldMk cId="4089818542" sldId="2076138578"/>
        </pc:sldMkLst>
        <pc:spChg chg="mod">
          <ac:chgData name="Bob Ward" userId="6da7c2dd-8e2e-469f-a216-c384312e2a2d" providerId="ADAL" clId="{7B71E0E0-CCFE-47D5-ABBE-0897A691EA59}" dt="2021-11-04T23:13:25.009" v="32577" actId="20577"/>
          <ac:spMkLst>
            <pc:docMk/>
            <pc:sldMk cId="4089818542" sldId="2076138578"/>
            <ac:spMk id="2" creationId="{E7A43639-DE7C-4921-961B-F41105624850}"/>
          </ac:spMkLst>
        </pc:spChg>
        <pc:spChg chg="mod">
          <ac:chgData name="Bob Ward" userId="6da7c2dd-8e2e-469f-a216-c384312e2a2d" providerId="ADAL" clId="{7B71E0E0-CCFE-47D5-ABBE-0897A691EA59}" dt="2021-11-04T21:56:22.394" v="31762" actId="20577"/>
          <ac:spMkLst>
            <pc:docMk/>
            <pc:sldMk cId="4089818542" sldId="2076138578"/>
            <ac:spMk id="20" creationId="{E68F5FBF-AC0E-E240-B233-227EDE628FD9}"/>
          </ac:spMkLst>
        </pc:spChg>
        <pc:spChg chg="mod">
          <ac:chgData name="Bob Ward" userId="6da7c2dd-8e2e-469f-a216-c384312e2a2d" providerId="ADAL" clId="{7B71E0E0-CCFE-47D5-ABBE-0897A691EA59}" dt="2021-11-04T20:53:23.374" v="30092" actId="20577"/>
          <ac:spMkLst>
            <pc:docMk/>
            <pc:sldMk cId="4089818542" sldId="2076138578"/>
            <ac:spMk id="21" creationId="{DA960C8B-A457-4C43-A451-F52F9CDB0C91}"/>
          </ac:spMkLst>
        </pc:spChg>
        <pc:spChg chg="mod">
          <ac:chgData name="Bob Ward" userId="6da7c2dd-8e2e-469f-a216-c384312e2a2d" providerId="ADAL" clId="{7B71E0E0-CCFE-47D5-ABBE-0897A691EA59}" dt="2021-11-04T20:51:43.155" v="29789" actId="20577"/>
          <ac:spMkLst>
            <pc:docMk/>
            <pc:sldMk cId="4089818542" sldId="2076138578"/>
            <ac:spMk id="23" creationId="{53C795C0-0A41-2443-8658-5088E78EAE8B}"/>
          </ac:spMkLst>
        </pc:spChg>
        <pc:spChg chg="mod">
          <ac:chgData name="Bob Ward" userId="6da7c2dd-8e2e-469f-a216-c384312e2a2d" providerId="ADAL" clId="{7B71E0E0-CCFE-47D5-ABBE-0897A691EA59}" dt="2021-11-04T21:49:49.194" v="31427" actId="6549"/>
          <ac:spMkLst>
            <pc:docMk/>
            <pc:sldMk cId="4089818542" sldId="2076138578"/>
            <ac:spMk id="24" creationId="{8D27762C-E451-9749-B3EA-CAF3EDC22BE6}"/>
          </ac:spMkLst>
        </pc:spChg>
        <pc:grpChg chg="del">
          <ac:chgData name="Bob Ward" userId="6da7c2dd-8e2e-469f-a216-c384312e2a2d" providerId="ADAL" clId="{7B71E0E0-CCFE-47D5-ABBE-0897A691EA59}" dt="2021-11-04T20:51:31.687" v="29771" actId="478"/>
          <ac:grpSpMkLst>
            <pc:docMk/>
            <pc:sldMk cId="4089818542" sldId="2076138578"/>
            <ac:grpSpMk id="3" creationId="{1AFCDBC9-2398-CB44-A1AB-EE2D7DD07E47}"/>
          </ac:grpSpMkLst>
        </pc:grpChg>
      </pc:sldChg>
      <pc:sldChg chg="del">
        <pc:chgData name="Bob Ward" userId="6da7c2dd-8e2e-469f-a216-c384312e2a2d" providerId="ADAL" clId="{7B71E0E0-CCFE-47D5-ABBE-0897A691EA59}" dt="2021-11-04T18:13:52.755" v="27794" actId="47"/>
        <pc:sldMkLst>
          <pc:docMk/>
          <pc:sldMk cId="3744844388" sldId="2076138579"/>
        </pc:sldMkLst>
      </pc:sldChg>
      <pc:sldChg chg="del">
        <pc:chgData name="Bob Ward" userId="6da7c2dd-8e2e-469f-a216-c384312e2a2d" providerId="ADAL" clId="{7B71E0E0-CCFE-47D5-ABBE-0897A691EA59}" dt="2021-11-04T21:08:09.354" v="30304" actId="47"/>
        <pc:sldMkLst>
          <pc:docMk/>
          <pc:sldMk cId="256418740" sldId="2076138580"/>
        </pc:sldMkLst>
      </pc:sldChg>
      <pc:sldChg chg="modSp del mod">
        <pc:chgData name="Bob Ward" userId="6da7c2dd-8e2e-469f-a216-c384312e2a2d" providerId="ADAL" clId="{7B71E0E0-CCFE-47D5-ABBE-0897A691EA59}" dt="2021-11-04T21:32:14.083" v="30664" actId="47"/>
        <pc:sldMkLst>
          <pc:docMk/>
          <pc:sldMk cId="185727071" sldId="2076138581"/>
        </pc:sldMkLst>
        <pc:spChg chg="mod">
          <ac:chgData name="Bob Ward" userId="6da7c2dd-8e2e-469f-a216-c384312e2a2d" providerId="ADAL" clId="{7B71E0E0-CCFE-47D5-ABBE-0897A691EA59}" dt="2021-11-04T21:13:20.005" v="30366" actId="6549"/>
          <ac:spMkLst>
            <pc:docMk/>
            <pc:sldMk cId="185727071" sldId="2076138581"/>
            <ac:spMk id="4" creationId="{DCBF0635-9EC5-46CC-BEBA-6E90F18B578C}"/>
          </ac:spMkLst>
        </pc:spChg>
      </pc:sldChg>
      <pc:sldChg chg="addSp delSp modSp mod delAnim modAnim modNotesTx">
        <pc:chgData name="Bob Ward" userId="6da7c2dd-8e2e-469f-a216-c384312e2a2d" providerId="ADAL" clId="{7B71E0E0-CCFE-47D5-ABBE-0897A691EA59}" dt="2021-11-04T21:34:56.719" v="31023" actId="20577"/>
        <pc:sldMkLst>
          <pc:docMk/>
          <pc:sldMk cId="885487663" sldId="2076138582"/>
        </pc:sldMkLst>
        <pc:spChg chg="del mod">
          <ac:chgData name="Bob Ward" userId="6da7c2dd-8e2e-469f-a216-c384312e2a2d" providerId="ADAL" clId="{7B71E0E0-CCFE-47D5-ABBE-0897A691EA59}" dt="2021-11-04T21:31:13.055" v="30662" actId="478"/>
          <ac:spMkLst>
            <pc:docMk/>
            <pc:sldMk cId="885487663" sldId="2076138582"/>
            <ac:spMk id="4" creationId="{DCBF0635-9EC5-46CC-BEBA-6E90F18B578C}"/>
          </ac:spMkLst>
        </pc:spChg>
        <pc:spChg chg="add del mod">
          <ac:chgData name="Bob Ward" userId="6da7c2dd-8e2e-469f-a216-c384312e2a2d" providerId="ADAL" clId="{7B71E0E0-CCFE-47D5-ABBE-0897A691EA59}" dt="2021-11-04T21:31:17.695" v="30663" actId="478"/>
          <ac:spMkLst>
            <pc:docMk/>
            <pc:sldMk cId="885487663" sldId="2076138582"/>
            <ac:spMk id="5" creationId="{38FD06BE-5CA2-4843-BC6D-9411866CE6B2}"/>
          </ac:spMkLst>
        </pc:spChg>
        <pc:spChg chg="add mod">
          <ac:chgData name="Bob Ward" userId="6da7c2dd-8e2e-469f-a216-c384312e2a2d" providerId="ADAL" clId="{7B71E0E0-CCFE-47D5-ABBE-0897A691EA59}" dt="2021-11-04T21:34:42.074" v="31011" actId="1076"/>
          <ac:spMkLst>
            <pc:docMk/>
            <pc:sldMk cId="885487663" sldId="2076138582"/>
            <ac:spMk id="6" creationId="{6F7BE95D-2ABB-4AA2-91A3-E10E68CFFEA4}"/>
          </ac:spMkLst>
        </pc:spChg>
      </pc:sldChg>
      <pc:sldChg chg="addSp delSp modSp mod modNotesTx">
        <pc:chgData name="Bob Ward" userId="6da7c2dd-8e2e-469f-a216-c384312e2a2d" providerId="ADAL" clId="{7B71E0E0-CCFE-47D5-ABBE-0897A691EA59}" dt="2021-11-06T15:38:58.869" v="39410" actId="1076"/>
        <pc:sldMkLst>
          <pc:docMk/>
          <pc:sldMk cId="241673411" sldId="2076138583"/>
        </pc:sldMkLst>
        <pc:spChg chg="add del mod">
          <ac:chgData name="Bob Ward" userId="6da7c2dd-8e2e-469f-a216-c384312e2a2d" providerId="ADAL" clId="{7B71E0E0-CCFE-47D5-ABBE-0897A691EA59}" dt="2021-11-04T21:37:00.352" v="31035" actId="21"/>
          <ac:spMkLst>
            <pc:docMk/>
            <pc:sldMk cId="241673411" sldId="2076138583"/>
            <ac:spMk id="2" creationId="{360533BB-0359-4170-99F5-D095BCD20778}"/>
          </ac:spMkLst>
        </pc:spChg>
        <pc:spChg chg="del mod">
          <ac:chgData name="Bob Ward" userId="6da7c2dd-8e2e-469f-a216-c384312e2a2d" providerId="ADAL" clId="{7B71E0E0-CCFE-47D5-ABBE-0897A691EA59}" dt="2021-11-04T21:36:05.759" v="31029" actId="478"/>
          <ac:spMkLst>
            <pc:docMk/>
            <pc:sldMk cId="241673411" sldId="2076138583"/>
            <ac:spMk id="4" creationId="{DCBF0635-9EC5-46CC-BEBA-6E90F18B578C}"/>
          </ac:spMkLst>
        </pc:spChg>
        <pc:spChg chg="add del mod">
          <ac:chgData name="Bob Ward" userId="6da7c2dd-8e2e-469f-a216-c384312e2a2d" providerId="ADAL" clId="{7B71E0E0-CCFE-47D5-ABBE-0897A691EA59}" dt="2021-11-04T21:37:00.352" v="31035" actId="21"/>
          <ac:spMkLst>
            <pc:docMk/>
            <pc:sldMk cId="241673411" sldId="2076138583"/>
            <ac:spMk id="8" creationId="{2B0B6AF2-E38F-490C-A744-F8D7DD0A290B}"/>
          </ac:spMkLst>
        </pc:spChg>
        <pc:spChg chg="add mod">
          <ac:chgData name="Bob Ward" userId="6da7c2dd-8e2e-469f-a216-c384312e2a2d" providerId="ADAL" clId="{7B71E0E0-CCFE-47D5-ABBE-0897A691EA59}" dt="2021-11-06T15:38:54.841" v="39409" actId="20577"/>
          <ac:spMkLst>
            <pc:docMk/>
            <pc:sldMk cId="241673411" sldId="2076138583"/>
            <ac:spMk id="10" creationId="{54E02788-F84A-4E9D-9E03-E96A53B22AB8}"/>
          </ac:spMkLst>
        </pc:spChg>
        <pc:spChg chg="add mod">
          <ac:chgData name="Bob Ward" userId="6da7c2dd-8e2e-469f-a216-c384312e2a2d" providerId="ADAL" clId="{7B71E0E0-CCFE-47D5-ABBE-0897A691EA59}" dt="2021-11-06T15:38:58.869" v="39410" actId="1076"/>
          <ac:spMkLst>
            <pc:docMk/>
            <pc:sldMk cId="241673411" sldId="2076138583"/>
            <ac:spMk id="12" creationId="{DCFEA565-917C-470E-AD33-52EC467D80F2}"/>
          </ac:spMkLst>
        </pc:spChg>
        <pc:graphicFrameChg chg="add del modGraphic">
          <ac:chgData name="Bob Ward" userId="6da7c2dd-8e2e-469f-a216-c384312e2a2d" providerId="ADAL" clId="{7B71E0E0-CCFE-47D5-ABBE-0897A691EA59}" dt="2021-11-04T21:37:01.166" v="31037" actId="1032"/>
          <ac:graphicFrameMkLst>
            <pc:docMk/>
            <pc:sldMk cId="241673411" sldId="2076138583"/>
            <ac:graphicFrameMk id="3" creationId="{07C1BB1C-2B23-49D8-A619-A035F12397D2}"/>
          </ac:graphicFrameMkLst>
        </pc:graphicFrameChg>
        <pc:graphicFrameChg chg="add del modGraphic">
          <ac:chgData name="Bob Ward" userId="6da7c2dd-8e2e-469f-a216-c384312e2a2d" providerId="ADAL" clId="{7B71E0E0-CCFE-47D5-ABBE-0897A691EA59}" dt="2021-11-04T21:37:00.771" v="31036" actId="27309"/>
          <ac:graphicFrameMkLst>
            <pc:docMk/>
            <pc:sldMk cId="241673411" sldId="2076138583"/>
            <ac:graphicFrameMk id="6" creationId="{FD40FE49-F5FD-449D-ADDE-2952E05A9EBB}"/>
          </ac:graphicFrameMkLst>
        </pc:graphicFrameChg>
        <pc:picChg chg="add mod">
          <ac:chgData name="Bob Ward" userId="6da7c2dd-8e2e-469f-a216-c384312e2a2d" providerId="ADAL" clId="{7B71E0E0-CCFE-47D5-ABBE-0897A691EA59}" dt="2021-11-04T21:40:22.410" v="31276" actId="1076"/>
          <ac:picMkLst>
            <pc:docMk/>
            <pc:sldMk cId="241673411" sldId="2076138583"/>
            <ac:picMk id="14" creationId="{3ABFF8C9-099F-4635-93B6-BA47778B00D0}"/>
          </ac:picMkLst>
        </pc:picChg>
        <pc:picChg chg="add mod">
          <ac:chgData name="Bob Ward" userId="6da7c2dd-8e2e-469f-a216-c384312e2a2d" providerId="ADAL" clId="{7B71E0E0-CCFE-47D5-ABBE-0897A691EA59}" dt="2021-11-06T15:38:58.869" v="39410" actId="1076"/>
          <ac:picMkLst>
            <pc:docMk/>
            <pc:sldMk cId="241673411" sldId="2076138583"/>
            <ac:picMk id="16" creationId="{E800BB0D-D5B3-41C8-B672-FB19ED4050D3}"/>
          </ac:picMkLst>
        </pc:picChg>
      </pc:sldChg>
      <pc:sldChg chg="addSp delSp modSp mod modNotesTx">
        <pc:chgData name="Bob Ward" userId="6da7c2dd-8e2e-469f-a216-c384312e2a2d" providerId="ADAL" clId="{7B71E0E0-CCFE-47D5-ABBE-0897A691EA59}" dt="2021-11-04T22:00:17.072" v="32181" actId="20577"/>
        <pc:sldMkLst>
          <pc:docMk/>
          <pc:sldMk cId="153428108" sldId="2076138584"/>
        </pc:sldMkLst>
        <pc:spChg chg="del">
          <ac:chgData name="Bob Ward" userId="6da7c2dd-8e2e-469f-a216-c384312e2a2d" providerId="ADAL" clId="{7B71E0E0-CCFE-47D5-ABBE-0897A691EA59}" dt="2021-11-04T21:13:53.588" v="30367" actId="478"/>
          <ac:spMkLst>
            <pc:docMk/>
            <pc:sldMk cId="153428108" sldId="2076138584"/>
            <ac:spMk id="4" creationId="{DCBF0635-9EC5-46CC-BEBA-6E90F18B578C}"/>
          </ac:spMkLst>
        </pc:spChg>
        <pc:spChg chg="add mod">
          <ac:chgData name="Bob Ward" userId="6da7c2dd-8e2e-469f-a216-c384312e2a2d" providerId="ADAL" clId="{7B71E0E0-CCFE-47D5-ABBE-0897A691EA59}" dt="2021-11-04T21:17:19.944" v="30382" actId="207"/>
          <ac:spMkLst>
            <pc:docMk/>
            <pc:sldMk cId="153428108" sldId="2076138584"/>
            <ac:spMk id="8" creationId="{62401724-DDF5-4223-AF31-4F1CFC415324}"/>
          </ac:spMkLst>
        </pc:spChg>
        <pc:picChg chg="add mod">
          <ac:chgData name="Bob Ward" userId="6da7c2dd-8e2e-469f-a216-c384312e2a2d" providerId="ADAL" clId="{7B71E0E0-CCFE-47D5-ABBE-0897A691EA59}" dt="2021-11-04T21:14:40.376" v="30375" actId="1076"/>
          <ac:picMkLst>
            <pc:docMk/>
            <pc:sldMk cId="153428108" sldId="2076138584"/>
            <ac:picMk id="3" creationId="{4BB281D2-24C0-4E0E-89B9-97DECF9343CC}"/>
          </ac:picMkLst>
        </pc:picChg>
        <pc:picChg chg="add mod">
          <ac:chgData name="Bob Ward" userId="6da7c2dd-8e2e-469f-a216-c384312e2a2d" providerId="ADAL" clId="{7B71E0E0-CCFE-47D5-ABBE-0897A691EA59}" dt="2021-11-04T21:16:56.380" v="30380" actId="1076"/>
          <ac:picMkLst>
            <pc:docMk/>
            <pc:sldMk cId="153428108" sldId="2076138584"/>
            <ac:picMk id="7" creationId="{37DB1D0D-31A2-4143-8A94-1864424DFCEA}"/>
          </ac:picMkLst>
        </pc:picChg>
      </pc:sldChg>
      <pc:sldChg chg="addSp delSp modSp mod ord modAnim modNotesTx">
        <pc:chgData name="Bob Ward" userId="6da7c2dd-8e2e-469f-a216-c384312e2a2d" providerId="ADAL" clId="{7B71E0E0-CCFE-47D5-ABBE-0897A691EA59}" dt="2021-11-05T18:20:11.350" v="35938" actId="20577"/>
        <pc:sldMkLst>
          <pc:docMk/>
          <pc:sldMk cId="2489333325" sldId="2076138585"/>
        </pc:sldMkLst>
        <pc:spChg chg="mod">
          <ac:chgData name="Bob Ward" userId="6da7c2dd-8e2e-469f-a216-c384312e2a2d" providerId="ADAL" clId="{7B71E0E0-CCFE-47D5-ABBE-0897A691EA59}" dt="2021-11-04T18:15:02.142" v="27813" actId="20577"/>
          <ac:spMkLst>
            <pc:docMk/>
            <pc:sldMk cId="2489333325" sldId="2076138585"/>
            <ac:spMk id="2" creationId="{360533BB-0359-4170-99F5-D095BCD20778}"/>
          </ac:spMkLst>
        </pc:spChg>
        <pc:spChg chg="del mod">
          <ac:chgData name="Bob Ward" userId="6da7c2dd-8e2e-469f-a216-c384312e2a2d" providerId="ADAL" clId="{7B71E0E0-CCFE-47D5-ABBE-0897A691EA59}" dt="2021-11-04T21:51:15.055" v="31437" actId="12084"/>
          <ac:spMkLst>
            <pc:docMk/>
            <pc:sldMk cId="2489333325" sldId="2076138585"/>
            <ac:spMk id="4" creationId="{DCBF0635-9EC5-46CC-BEBA-6E90F18B578C}"/>
          </ac:spMkLst>
        </pc:spChg>
        <pc:spChg chg="add mod">
          <ac:chgData name="Bob Ward" userId="6da7c2dd-8e2e-469f-a216-c384312e2a2d" providerId="ADAL" clId="{7B71E0E0-CCFE-47D5-ABBE-0897A691EA59}" dt="2021-11-04T22:18:57.776" v="32387" actId="1076"/>
          <ac:spMkLst>
            <pc:docMk/>
            <pc:sldMk cId="2489333325" sldId="2076138585"/>
            <ac:spMk id="5" creationId="{6A06D81E-5E11-4035-9EBE-A90E6B3ED919}"/>
          </ac:spMkLst>
        </pc:spChg>
        <pc:graphicFrameChg chg="add mod modGraphic">
          <ac:chgData name="Bob Ward" userId="6da7c2dd-8e2e-469f-a216-c384312e2a2d" providerId="ADAL" clId="{7B71E0E0-CCFE-47D5-ABBE-0897A691EA59}" dt="2021-11-04T22:19:22.500" v="32427" actId="20577"/>
          <ac:graphicFrameMkLst>
            <pc:docMk/>
            <pc:sldMk cId="2489333325" sldId="2076138585"/>
            <ac:graphicFrameMk id="3" creationId="{6517819E-A522-473A-820D-925E72B58E64}"/>
          </ac:graphicFrameMkLst>
        </pc:graphicFrameChg>
      </pc:sldChg>
      <pc:sldChg chg="delSp modSp mod modNotesTx">
        <pc:chgData name="Bob Ward" userId="6da7c2dd-8e2e-469f-a216-c384312e2a2d" providerId="ADAL" clId="{7B71E0E0-CCFE-47D5-ABBE-0897A691EA59}" dt="2021-11-05T18:23:03.848" v="35965" actId="20577"/>
        <pc:sldMkLst>
          <pc:docMk/>
          <pc:sldMk cId="1004261070" sldId="2076138586"/>
        </pc:sldMkLst>
        <pc:spChg chg="mod">
          <ac:chgData name="Bob Ward" userId="6da7c2dd-8e2e-469f-a216-c384312e2a2d" providerId="ADAL" clId="{7B71E0E0-CCFE-47D5-ABBE-0897A691EA59}" dt="2021-11-04T21:59:15.355" v="32128" actId="113"/>
          <ac:spMkLst>
            <pc:docMk/>
            <pc:sldMk cId="1004261070" sldId="2076138586"/>
            <ac:spMk id="3" creationId="{92F4FE1E-CB6B-F94B-9107-4277CD2661E1}"/>
          </ac:spMkLst>
        </pc:spChg>
        <pc:spChg chg="mod">
          <ac:chgData name="Bob Ward" userId="6da7c2dd-8e2e-469f-a216-c384312e2a2d" providerId="ADAL" clId="{7B71E0E0-CCFE-47D5-ABBE-0897A691EA59}" dt="2021-11-04T21:59:25.868" v="32132" actId="1076"/>
          <ac:spMkLst>
            <pc:docMk/>
            <pc:sldMk cId="1004261070" sldId="2076138586"/>
            <ac:spMk id="11" creationId="{66C5299C-ABA7-1446-8BF2-5175775050D0}"/>
          </ac:spMkLst>
        </pc:spChg>
        <pc:spChg chg="mod">
          <ac:chgData name="Bob Ward" userId="6da7c2dd-8e2e-469f-a216-c384312e2a2d" providerId="ADAL" clId="{7B71E0E0-CCFE-47D5-ABBE-0897A691EA59}" dt="2021-11-04T21:59:25.868" v="32132" actId="1076"/>
          <ac:spMkLst>
            <pc:docMk/>
            <pc:sldMk cId="1004261070" sldId="2076138586"/>
            <ac:spMk id="12" creationId="{18EA30E7-2D87-0947-A7BA-28A8D66190AC}"/>
          </ac:spMkLst>
        </pc:spChg>
        <pc:spChg chg="mod">
          <ac:chgData name="Bob Ward" userId="6da7c2dd-8e2e-469f-a216-c384312e2a2d" providerId="ADAL" clId="{7B71E0E0-CCFE-47D5-ABBE-0897A691EA59}" dt="2021-11-04T21:59:25.868" v="32132" actId="1076"/>
          <ac:spMkLst>
            <pc:docMk/>
            <pc:sldMk cId="1004261070" sldId="2076138586"/>
            <ac:spMk id="13" creationId="{F1B7CD7B-83A6-444B-BEA2-D324D8F32045}"/>
          </ac:spMkLst>
        </pc:spChg>
        <pc:spChg chg="mod">
          <ac:chgData name="Bob Ward" userId="6da7c2dd-8e2e-469f-a216-c384312e2a2d" providerId="ADAL" clId="{7B71E0E0-CCFE-47D5-ABBE-0897A691EA59}" dt="2021-11-04T21:59:25.868" v="32132" actId="1076"/>
          <ac:spMkLst>
            <pc:docMk/>
            <pc:sldMk cId="1004261070" sldId="2076138586"/>
            <ac:spMk id="14" creationId="{5D479424-3435-7942-A894-9617AEE5E529}"/>
          </ac:spMkLst>
        </pc:spChg>
        <pc:spChg chg="mod">
          <ac:chgData name="Bob Ward" userId="6da7c2dd-8e2e-469f-a216-c384312e2a2d" providerId="ADAL" clId="{7B71E0E0-CCFE-47D5-ABBE-0897A691EA59}" dt="2021-11-04T21:59:24.270" v="32131" actId="1076"/>
          <ac:spMkLst>
            <pc:docMk/>
            <pc:sldMk cId="1004261070" sldId="2076138586"/>
            <ac:spMk id="16" creationId="{E7835D56-1629-A14E-8A59-727A463B154C}"/>
          </ac:spMkLst>
        </pc:spChg>
        <pc:spChg chg="mod">
          <ac:chgData name="Bob Ward" userId="6da7c2dd-8e2e-469f-a216-c384312e2a2d" providerId="ADAL" clId="{7B71E0E0-CCFE-47D5-ABBE-0897A691EA59}" dt="2021-11-04T21:59:24.270" v="32131" actId="1076"/>
          <ac:spMkLst>
            <pc:docMk/>
            <pc:sldMk cId="1004261070" sldId="2076138586"/>
            <ac:spMk id="17" creationId="{00DFF145-C8E6-FD42-9A1B-77125361F5EE}"/>
          </ac:spMkLst>
        </pc:spChg>
        <pc:spChg chg="mod">
          <ac:chgData name="Bob Ward" userId="6da7c2dd-8e2e-469f-a216-c384312e2a2d" providerId="ADAL" clId="{7B71E0E0-CCFE-47D5-ABBE-0897A691EA59}" dt="2021-11-04T21:59:24.270" v="32131" actId="1076"/>
          <ac:spMkLst>
            <pc:docMk/>
            <pc:sldMk cId="1004261070" sldId="2076138586"/>
            <ac:spMk id="18" creationId="{D968E5C3-3430-1246-B8DD-C7E6FEF89888}"/>
          </ac:spMkLst>
        </pc:spChg>
        <pc:spChg chg="mod">
          <ac:chgData name="Bob Ward" userId="6da7c2dd-8e2e-469f-a216-c384312e2a2d" providerId="ADAL" clId="{7B71E0E0-CCFE-47D5-ABBE-0897A691EA59}" dt="2021-11-04T21:59:24.270" v="32131" actId="1076"/>
          <ac:spMkLst>
            <pc:docMk/>
            <pc:sldMk cId="1004261070" sldId="2076138586"/>
            <ac:spMk id="19" creationId="{653FDA39-F777-AB4B-A939-E4A903878E17}"/>
          </ac:spMkLst>
        </pc:spChg>
        <pc:spChg chg="mod">
          <ac:chgData name="Bob Ward" userId="6da7c2dd-8e2e-469f-a216-c384312e2a2d" providerId="ADAL" clId="{7B71E0E0-CCFE-47D5-ABBE-0897A691EA59}" dt="2021-11-04T21:59:21.689" v="32130" actId="1076"/>
          <ac:spMkLst>
            <pc:docMk/>
            <pc:sldMk cId="1004261070" sldId="2076138586"/>
            <ac:spMk id="21" creationId="{18EC233B-4A60-F44B-BACE-02A7D75E38A1}"/>
          </ac:spMkLst>
        </pc:spChg>
        <pc:spChg chg="mod">
          <ac:chgData name="Bob Ward" userId="6da7c2dd-8e2e-469f-a216-c384312e2a2d" providerId="ADAL" clId="{7B71E0E0-CCFE-47D5-ABBE-0897A691EA59}" dt="2021-11-04T21:59:21.689" v="32130" actId="1076"/>
          <ac:spMkLst>
            <pc:docMk/>
            <pc:sldMk cId="1004261070" sldId="2076138586"/>
            <ac:spMk id="22" creationId="{9DA52ECD-8391-D94C-AA9B-394A576C6041}"/>
          </ac:spMkLst>
        </pc:spChg>
        <pc:spChg chg="mod">
          <ac:chgData name="Bob Ward" userId="6da7c2dd-8e2e-469f-a216-c384312e2a2d" providerId="ADAL" clId="{7B71E0E0-CCFE-47D5-ABBE-0897A691EA59}" dt="2021-11-04T21:59:21.689" v="32130" actId="1076"/>
          <ac:spMkLst>
            <pc:docMk/>
            <pc:sldMk cId="1004261070" sldId="2076138586"/>
            <ac:spMk id="23" creationId="{8068F92C-FFEC-8240-A227-3B5FEC353360}"/>
          </ac:spMkLst>
        </pc:spChg>
        <pc:spChg chg="mod">
          <ac:chgData name="Bob Ward" userId="6da7c2dd-8e2e-469f-a216-c384312e2a2d" providerId="ADAL" clId="{7B71E0E0-CCFE-47D5-ABBE-0897A691EA59}" dt="2021-11-04T21:59:21.689" v="32130" actId="1076"/>
          <ac:spMkLst>
            <pc:docMk/>
            <pc:sldMk cId="1004261070" sldId="2076138586"/>
            <ac:spMk id="24" creationId="{2040A722-3F6A-C841-A566-D02100B0DEB2}"/>
          </ac:spMkLst>
        </pc:spChg>
        <pc:spChg chg="mod">
          <ac:chgData name="Bob Ward" userId="6da7c2dd-8e2e-469f-a216-c384312e2a2d" providerId="ADAL" clId="{7B71E0E0-CCFE-47D5-ABBE-0897A691EA59}" dt="2021-11-04T21:59:37.065" v="32134" actId="1076"/>
          <ac:spMkLst>
            <pc:docMk/>
            <pc:sldMk cId="1004261070" sldId="2076138586"/>
            <ac:spMk id="26" creationId="{1E412229-BCCD-2047-B388-F20760D83E73}"/>
          </ac:spMkLst>
        </pc:spChg>
        <pc:spChg chg="mod">
          <ac:chgData name="Bob Ward" userId="6da7c2dd-8e2e-469f-a216-c384312e2a2d" providerId="ADAL" clId="{7B71E0E0-CCFE-47D5-ABBE-0897A691EA59}" dt="2021-11-04T21:59:37.065" v="32134" actId="1076"/>
          <ac:spMkLst>
            <pc:docMk/>
            <pc:sldMk cId="1004261070" sldId="2076138586"/>
            <ac:spMk id="27" creationId="{83C1C715-874E-044E-B2DD-D36AAC29CD50}"/>
          </ac:spMkLst>
        </pc:spChg>
        <pc:spChg chg="mod">
          <ac:chgData name="Bob Ward" userId="6da7c2dd-8e2e-469f-a216-c384312e2a2d" providerId="ADAL" clId="{7B71E0E0-CCFE-47D5-ABBE-0897A691EA59}" dt="2021-11-04T21:59:37.065" v="32134" actId="1076"/>
          <ac:spMkLst>
            <pc:docMk/>
            <pc:sldMk cId="1004261070" sldId="2076138586"/>
            <ac:spMk id="28" creationId="{E56E63BF-2817-CF4A-A53E-BE7A0887C0AD}"/>
          </ac:spMkLst>
        </pc:spChg>
        <pc:spChg chg="mod">
          <ac:chgData name="Bob Ward" userId="6da7c2dd-8e2e-469f-a216-c384312e2a2d" providerId="ADAL" clId="{7B71E0E0-CCFE-47D5-ABBE-0897A691EA59}" dt="2021-11-04T21:59:37.065" v="32134" actId="1076"/>
          <ac:spMkLst>
            <pc:docMk/>
            <pc:sldMk cId="1004261070" sldId="2076138586"/>
            <ac:spMk id="29" creationId="{4624BA38-3CE4-1C47-9193-BCBB589BC999}"/>
          </ac:spMkLst>
        </pc:spChg>
        <pc:grpChg chg="mod">
          <ac:chgData name="Bob Ward" userId="6da7c2dd-8e2e-469f-a216-c384312e2a2d" providerId="ADAL" clId="{7B71E0E0-CCFE-47D5-ABBE-0897A691EA59}" dt="2021-11-04T21:59:25.868" v="32132" actId="1076"/>
          <ac:grpSpMkLst>
            <pc:docMk/>
            <pc:sldMk cId="1004261070" sldId="2076138586"/>
            <ac:grpSpMk id="10" creationId="{A9174FA3-DC62-284F-807A-5D083818D08C}"/>
          </ac:grpSpMkLst>
        </pc:grpChg>
        <pc:grpChg chg="mod">
          <ac:chgData name="Bob Ward" userId="6da7c2dd-8e2e-469f-a216-c384312e2a2d" providerId="ADAL" clId="{7B71E0E0-CCFE-47D5-ABBE-0897A691EA59}" dt="2021-11-04T21:59:24.270" v="32131" actId="1076"/>
          <ac:grpSpMkLst>
            <pc:docMk/>
            <pc:sldMk cId="1004261070" sldId="2076138586"/>
            <ac:grpSpMk id="15" creationId="{19199801-812D-E147-A9D8-18F36F17328B}"/>
          </ac:grpSpMkLst>
        </pc:grpChg>
        <pc:grpChg chg="mod">
          <ac:chgData name="Bob Ward" userId="6da7c2dd-8e2e-469f-a216-c384312e2a2d" providerId="ADAL" clId="{7B71E0E0-CCFE-47D5-ABBE-0897A691EA59}" dt="2021-11-04T21:59:21.689" v="32130" actId="1076"/>
          <ac:grpSpMkLst>
            <pc:docMk/>
            <pc:sldMk cId="1004261070" sldId="2076138586"/>
            <ac:grpSpMk id="20" creationId="{37F58392-EFCB-B449-BCAE-C8D6234299DC}"/>
          </ac:grpSpMkLst>
        </pc:grpChg>
        <pc:grpChg chg="mod">
          <ac:chgData name="Bob Ward" userId="6da7c2dd-8e2e-469f-a216-c384312e2a2d" providerId="ADAL" clId="{7B71E0E0-CCFE-47D5-ABBE-0897A691EA59}" dt="2021-11-04T21:59:37.065" v="32134" actId="1076"/>
          <ac:grpSpMkLst>
            <pc:docMk/>
            <pc:sldMk cId="1004261070" sldId="2076138586"/>
            <ac:grpSpMk id="25" creationId="{375F5A25-6A20-AE43-9B6A-7376932A6F62}"/>
          </ac:grpSpMkLst>
        </pc:grpChg>
        <pc:grpChg chg="del">
          <ac:chgData name="Bob Ward" userId="6da7c2dd-8e2e-469f-a216-c384312e2a2d" providerId="ADAL" clId="{7B71E0E0-CCFE-47D5-ABBE-0897A691EA59}" dt="2021-11-04T21:56:39.590" v="31763" actId="478"/>
          <ac:grpSpMkLst>
            <pc:docMk/>
            <pc:sldMk cId="1004261070" sldId="2076138586"/>
            <ac:grpSpMk id="35" creationId="{89F6E401-DB49-C744-B80D-CB16A7541CA2}"/>
          </ac:grpSpMkLst>
        </pc:grpChg>
      </pc:sldChg>
      <pc:sldChg chg="delSp modSp mod modNotesTx">
        <pc:chgData name="Bob Ward" userId="6da7c2dd-8e2e-469f-a216-c384312e2a2d" providerId="ADAL" clId="{7B71E0E0-CCFE-47D5-ABBE-0897A691EA59}" dt="2021-11-05T18:26:19.919" v="36036" actId="113"/>
        <pc:sldMkLst>
          <pc:docMk/>
          <pc:sldMk cId="4282078827" sldId="2076138587"/>
        </pc:sldMkLst>
        <pc:spChg chg="mod">
          <ac:chgData name="Bob Ward" userId="6da7c2dd-8e2e-469f-a216-c384312e2a2d" providerId="ADAL" clId="{7B71E0E0-CCFE-47D5-ABBE-0897A691EA59}" dt="2021-11-04T23:12:23.420" v="32560" actId="20577"/>
          <ac:spMkLst>
            <pc:docMk/>
            <pc:sldMk cId="4282078827" sldId="2076138587"/>
            <ac:spMk id="20" creationId="{E68F5FBF-AC0E-E240-B233-227EDE628FD9}"/>
          </ac:spMkLst>
        </pc:spChg>
        <pc:spChg chg="mod">
          <ac:chgData name="Bob Ward" userId="6da7c2dd-8e2e-469f-a216-c384312e2a2d" providerId="ADAL" clId="{7B71E0E0-CCFE-47D5-ABBE-0897A691EA59}" dt="2021-11-04T23:13:35.167" v="32579"/>
          <ac:spMkLst>
            <pc:docMk/>
            <pc:sldMk cId="4282078827" sldId="2076138587"/>
            <ac:spMk id="21" creationId="{DA960C8B-A457-4C43-A451-F52F9CDB0C91}"/>
          </ac:spMkLst>
        </pc:spChg>
        <pc:spChg chg="mod">
          <ac:chgData name="Bob Ward" userId="6da7c2dd-8e2e-469f-a216-c384312e2a2d" providerId="ADAL" clId="{7B71E0E0-CCFE-47D5-ABBE-0897A691EA59}" dt="2021-11-04T23:11:02.413" v="32472" actId="20577"/>
          <ac:spMkLst>
            <pc:docMk/>
            <pc:sldMk cId="4282078827" sldId="2076138587"/>
            <ac:spMk id="23" creationId="{53C795C0-0A41-2443-8658-5088E78EAE8B}"/>
          </ac:spMkLst>
        </pc:spChg>
        <pc:spChg chg="mod">
          <ac:chgData name="Bob Ward" userId="6da7c2dd-8e2e-469f-a216-c384312e2a2d" providerId="ADAL" clId="{7B71E0E0-CCFE-47D5-ABBE-0897A691EA59}" dt="2021-11-05T18:26:19.919" v="36036" actId="113"/>
          <ac:spMkLst>
            <pc:docMk/>
            <pc:sldMk cId="4282078827" sldId="2076138587"/>
            <ac:spMk id="24" creationId="{8D27762C-E451-9749-B3EA-CAF3EDC22BE6}"/>
          </ac:spMkLst>
        </pc:spChg>
        <pc:grpChg chg="del">
          <ac:chgData name="Bob Ward" userId="6da7c2dd-8e2e-469f-a216-c384312e2a2d" providerId="ADAL" clId="{7B71E0E0-CCFE-47D5-ABBE-0897A691EA59}" dt="2021-11-04T23:10:41.312" v="32440" actId="478"/>
          <ac:grpSpMkLst>
            <pc:docMk/>
            <pc:sldMk cId="4282078827" sldId="2076138587"/>
            <ac:grpSpMk id="3" creationId="{1AFCDBC9-2398-CB44-A1AB-EE2D7DD07E47}"/>
          </ac:grpSpMkLst>
        </pc:grpChg>
        <pc:grpChg chg="mod">
          <ac:chgData name="Bob Ward" userId="6da7c2dd-8e2e-469f-a216-c384312e2a2d" providerId="ADAL" clId="{7B71E0E0-CCFE-47D5-ABBE-0897A691EA59}" dt="2021-11-04T23:10:50.571" v="32441" actId="1076"/>
          <ac:grpSpMkLst>
            <pc:docMk/>
            <pc:sldMk cId="4282078827" sldId="2076138587"/>
            <ac:grpSpMk id="19" creationId="{679D4B03-7B0F-CA40-AE46-41B680C9F206}"/>
          </ac:grpSpMkLst>
        </pc:grpChg>
        <pc:grpChg chg="mod">
          <ac:chgData name="Bob Ward" userId="6da7c2dd-8e2e-469f-a216-c384312e2a2d" providerId="ADAL" clId="{7B71E0E0-CCFE-47D5-ABBE-0897A691EA59}" dt="2021-11-04T23:10:50.571" v="32441" actId="1076"/>
          <ac:grpSpMkLst>
            <pc:docMk/>
            <pc:sldMk cId="4282078827" sldId="2076138587"/>
            <ac:grpSpMk id="22" creationId="{C165462A-BF64-454A-812A-CF0EB19FDCC4}"/>
          </ac:grpSpMkLst>
        </pc:grpChg>
      </pc:sldChg>
      <pc:sldChg chg="addSp delSp modSp mod modNotesTx">
        <pc:chgData name="Bob Ward" userId="6da7c2dd-8e2e-469f-a216-c384312e2a2d" providerId="ADAL" clId="{7B71E0E0-CCFE-47D5-ABBE-0897A691EA59}" dt="2021-11-05T04:33:00.013" v="34306" actId="20577"/>
        <pc:sldMkLst>
          <pc:docMk/>
          <pc:sldMk cId="3440062566" sldId="2076138589"/>
        </pc:sldMkLst>
        <pc:spChg chg="del mod">
          <ac:chgData name="Bob Ward" userId="6da7c2dd-8e2e-469f-a216-c384312e2a2d" providerId="ADAL" clId="{7B71E0E0-CCFE-47D5-ABBE-0897A691EA59}" dt="2021-11-05T03:35:10.818" v="32639" actId="478"/>
          <ac:spMkLst>
            <pc:docMk/>
            <pc:sldMk cId="3440062566" sldId="2076138589"/>
            <ac:spMk id="4" creationId="{DCBF0635-9EC5-46CC-BEBA-6E90F18B578C}"/>
          </ac:spMkLst>
        </pc:spChg>
        <pc:graphicFrameChg chg="add mod modGraphic">
          <ac:chgData name="Bob Ward" userId="6da7c2dd-8e2e-469f-a216-c384312e2a2d" providerId="ADAL" clId="{7B71E0E0-CCFE-47D5-ABBE-0897A691EA59}" dt="2021-11-05T04:32:25.004" v="34303" actId="20577"/>
          <ac:graphicFrameMkLst>
            <pc:docMk/>
            <pc:sldMk cId="3440062566" sldId="2076138589"/>
            <ac:graphicFrameMk id="3" creationId="{878B41B1-9197-4E87-878C-29A7A26A8A71}"/>
          </ac:graphicFrameMkLst>
        </pc:graphicFrameChg>
      </pc:sldChg>
      <pc:sldChg chg="del">
        <pc:chgData name="Bob Ward" userId="6da7c2dd-8e2e-469f-a216-c384312e2a2d" providerId="ADAL" clId="{7B71E0E0-CCFE-47D5-ABBE-0897A691EA59}" dt="2021-11-05T03:49:22.943" v="33561" actId="47"/>
        <pc:sldMkLst>
          <pc:docMk/>
          <pc:sldMk cId="2852092992" sldId="2076138590"/>
        </pc:sldMkLst>
      </pc:sldChg>
      <pc:sldChg chg="addSp delSp modSp del mod">
        <pc:chgData name="Bob Ward" userId="6da7c2dd-8e2e-469f-a216-c384312e2a2d" providerId="ADAL" clId="{7B71E0E0-CCFE-47D5-ABBE-0897A691EA59}" dt="2021-11-05T04:31:37.736" v="34231" actId="47"/>
        <pc:sldMkLst>
          <pc:docMk/>
          <pc:sldMk cId="2504570722" sldId="2076138592"/>
        </pc:sldMkLst>
        <pc:spChg chg="del mod">
          <ac:chgData name="Bob Ward" userId="6da7c2dd-8e2e-469f-a216-c384312e2a2d" providerId="ADAL" clId="{7B71E0E0-CCFE-47D5-ABBE-0897A691EA59}" dt="2021-11-05T04:27:52.156" v="34204" actId="478"/>
          <ac:spMkLst>
            <pc:docMk/>
            <pc:sldMk cId="2504570722" sldId="2076138592"/>
            <ac:spMk id="4" creationId="{DCBF0635-9EC5-46CC-BEBA-6E90F18B578C}"/>
          </ac:spMkLst>
        </pc:spChg>
        <pc:spChg chg="add del">
          <ac:chgData name="Bob Ward" userId="6da7c2dd-8e2e-469f-a216-c384312e2a2d" providerId="ADAL" clId="{7B71E0E0-CCFE-47D5-ABBE-0897A691EA59}" dt="2021-11-05T04:27:57.856" v="34208" actId="22"/>
          <ac:spMkLst>
            <pc:docMk/>
            <pc:sldMk cId="2504570722" sldId="2076138592"/>
            <ac:spMk id="5" creationId="{241435BB-C496-43FC-A141-49ECA465F3CF}"/>
          </ac:spMkLst>
        </pc:spChg>
        <pc:spChg chg="add mod">
          <ac:chgData name="Bob Ward" userId="6da7c2dd-8e2e-469f-a216-c384312e2a2d" providerId="ADAL" clId="{7B71E0E0-CCFE-47D5-ABBE-0897A691EA59}" dt="2021-11-05T04:30:31.563" v="34224" actId="20577"/>
          <ac:spMkLst>
            <pc:docMk/>
            <pc:sldMk cId="2504570722" sldId="2076138592"/>
            <ac:spMk id="7" creationId="{7976899C-2284-4250-A099-AD0B5BE75B49}"/>
          </ac:spMkLst>
        </pc:spChg>
      </pc:sldChg>
      <pc:sldChg chg="del ord">
        <pc:chgData name="Bob Ward" userId="6da7c2dd-8e2e-469f-a216-c384312e2a2d" providerId="ADAL" clId="{7B71E0E0-CCFE-47D5-ABBE-0897A691EA59}" dt="2021-11-04T18:14:46.098" v="27799" actId="47"/>
        <pc:sldMkLst>
          <pc:docMk/>
          <pc:sldMk cId="2414158879" sldId="2076138593"/>
        </pc:sldMkLst>
      </pc:sldChg>
      <pc:sldChg chg="modSp mod modNotesTx">
        <pc:chgData name="Bob Ward" userId="6da7c2dd-8e2e-469f-a216-c384312e2a2d" providerId="ADAL" clId="{7B71E0E0-CCFE-47D5-ABBE-0897A691EA59}" dt="2021-11-07T20:10:50.926" v="41381" actId="6549"/>
        <pc:sldMkLst>
          <pc:docMk/>
          <pc:sldMk cId="3994404143" sldId="2076138594"/>
        </pc:sldMkLst>
        <pc:spChg chg="mod">
          <ac:chgData name="Bob Ward" userId="6da7c2dd-8e2e-469f-a216-c384312e2a2d" providerId="ADAL" clId="{7B71E0E0-CCFE-47D5-ABBE-0897A691EA59}" dt="2021-11-05T21:59:20.338" v="37831" actId="14100"/>
          <ac:spMkLst>
            <pc:docMk/>
            <pc:sldMk cId="3994404143" sldId="2076138594"/>
            <ac:spMk id="4" creationId="{00000000-0000-0000-0000-000000000000}"/>
          </ac:spMkLst>
        </pc:spChg>
      </pc:sldChg>
      <pc:sldChg chg="modNotesTx">
        <pc:chgData name="Bob Ward" userId="6da7c2dd-8e2e-469f-a216-c384312e2a2d" providerId="ADAL" clId="{7B71E0E0-CCFE-47D5-ABBE-0897A691EA59}" dt="2021-11-06T03:20:10.943" v="38449" actId="20577"/>
        <pc:sldMkLst>
          <pc:docMk/>
          <pc:sldMk cId="184430563" sldId="2076138595"/>
        </pc:sldMkLst>
      </pc:sldChg>
      <pc:sldChg chg="modNotesTx">
        <pc:chgData name="Bob Ward" userId="6da7c2dd-8e2e-469f-a216-c384312e2a2d" providerId="ADAL" clId="{7B71E0E0-CCFE-47D5-ABBE-0897A691EA59}" dt="2021-11-06T03:19:35.383" v="38397" actId="20577"/>
        <pc:sldMkLst>
          <pc:docMk/>
          <pc:sldMk cId="2708984625" sldId="2076138596"/>
        </pc:sldMkLst>
      </pc:sldChg>
      <pc:sldChg chg="modNotesTx">
        <pc:chgData name="Bob Ward" userId="6da7c2dd-8e2e-469f-a216-c384312e2a2d" providerId="ADAL" clId="{7B71E0E0-CCFE-47D5-ABBE-0897A691EA59}" dt="2021-11-06T03:19:52.852" v="38415" actId="20577"/>
        <pc:sldMkLst>
          <pc:docMk/>
          <pc:sldMk cId="1208285492" sldId="2076138597"/>
        </pc:sldMkLst>
      </pc:sldChg>
      <pc:sldChg chg="ord modNotesTx">
        <pc:chgData name="Bob Ward" userId="6da7c2dd-8e2e-469f-a216-c384312e2a2d" providerId="ADAL" clId="{7B71E0E0-CCFE-47D5-ABBE-0897A691EA59}" dt="2021-11-06T03:19:44.837" v="38408" actId="20577"/>
        <pc:sldMkLst>
          <pc:docMk/>
          <pc:sldMk cId="1702478409" sldId="2076138598"/>
        </pc:sldMkLst>
      </pc:sldChg>
      <pc:sldChg chg="modSp mod ord modNotesTx">
        <pc:chgData name="Bob Ward" userId="6da7c2dd-8e2e-469f-a216-c384312e2a2d" providerId="ADAL" clId="{7B71E0E0-CCFE-47D5-ABBE-0897A691EA59}" dt="2021-11-05T18:19:19.203" v="35931" actId="113"/>
        <pc:sldMkLst>
          <pc:docMk/>
          <pc:sldMk cId="1773974047" sldId="2076138599"/>
        </pc:sldMkLst>
        <pc:spChg chg="mod">
          <ac:chgData name="Bob Ward" userId="6da7c2dd-8e2e-469f-a216-c384312e2a2d" providerId="ADAL" clId="{7B71E0E0-CCFE-47D5-ABBE-0897A691EA59}" dt="2021-11-05T18:19:19.203" v="35931" actId="113"/>
          <ac:spMkLst>
            <pc:docMk/>
            <pc:sldMk cId="1773974047" sldId="2076138599"/>
            <ac:spMk id="5" creationId="{5A087486-0874-4757-8CA0-F9A8D4F9CC19}"/>
          </ac:spMkLst>
        </pc:spChg>
      </pc:sldChg>
      <pc:sldChg chg="addSp delSp modSp del mod">
        <pc:chgData name="Bob Ward" userId="6da7c2dd-8e2e-469f-a216-c384312e2a2d" providerId="ADAL" clId="{7B71E0E0-CCFE-47D5-ABBE-0897A691EA59}" dt="2021-11-04T18:51:07.962" v="28424" actId="47"/>
        <pc:sldMkLst>
          <pc:docMk/>
          <pc:sldMk cId="324124258" sldId="2076138600"/>
        </pc:sldMkLst>
        <pc:spChg chg="add del mod">
          <ac:chgData name="Bob Ward" userId="6da7c2dd-8e2e-469f-a216-c384312e2a2d" providerId="ADAL" clId="{7B71E0E0-CCFE-47D5-ABBE-0897A691EA59}" dt="2021-11-04T18:50:52.347" v="28423" actId="478"/>
          <ac:spMkLst>
            <pc:docMk/>
            <pc:sldMk cId="324124258" sldId="2076138600"/>
            <ac:spMk id="3" creationId="{E733E1F0-089E-44B5-909C-40AFB360B4F2}"/>
          </ac:spMkLst>
        </pc:spChg>
      </pc:sldChg>
      <pc:sldChg chg="addSp delSp modSp mod modAnim modNotesTx">
        <pc:chgData name="Bob Ward" userId="6da7c2dd-8e2e-469f-a216-c384312e2a2d" providerId="ADAL" clId="{7B71E0E0-CCFE-47D5-ABBE-0897A691EA59}" dt="2021-11-07T23:12:58.277" v="41724" actId="20577"/>
        <pc:sldMkLst>
          <pc:docMk/>
          <pc:sldMk cId="1926904406" sldId="2076138601"/>
        </pc:sldMkLst>
        <pc:spChg chg="mod">
          <ac:chgData name="Bob Ward" userId="6da7c2dd-8e2e-469f-a216-c384312e2a2d" providerId="ADAL" clId="{7B71E0E0-CCFE-47D5-ABBE-0897A691EA59}" dt="2021-11-04T02:33:57.795" v="21087" actId="1076"/>
          <ac:spMkLst>
            <pc:docMk/>
            <pc:sldMk cId="1926904406" sldId="2076138601"/>
            <ac:spMk id="2" creationId="{360533BB-0359-4170-99F5-D095BCD20778}"/>
          </ac:spMkLst>
        </pc:spChg>
        <pc:spChg chg="del">
          <ac:chgData name="Bob Ward" userId="6da7c2dd-8e2e-469f-a216-c384312e2a2d" providerId="ADAL" clId="{7B71E0E0-CCFE-47D5-ABBE-0897A691EA59}" dt="2021-11-02T21:35:42.787" v="12079" actId="478"/>
          <ac:spMkLst>
            <pc:docMk/>
            <pc:sldMk cId="1926904406" sldId="2076138601"/>
            <ac:spMk id="3" creationId="{097D7CD2-6CE7-4AFC-B93A-57C3D80736BF}"/>
          </ac:spMkLst>
        </pc:spChg>
        <pc:spChg chg="add mod">
          <ac:chgData name="Bob Ward" userId="6da7c2dd-8e2e-469f-a216-c384312e2a2d" providerId="ADAL" clId="{7B71E0E0-CCFE-47D5-ABBE-0897A691EA59}" dt="2021-11-07T23:10:14.629" v="41640" actId="20577"/>
          <ac:spMkLst>
            <pc:docMk/>
            <pc:sldMk cId="1926904406" sldId="2076138601"/>
            <ac:spMk id="4" creationId="{0D040C05-A104-4343-A1BB-FAB75796265F}"/>
          </ac:spMkLst>
        </pc:spChg>
        <pc:spChg chg="add mod">
          <ac:chgData name="Bob Ward" userId="6da7c2dd-8e2e-469f-a216-c384312e2a2d" providerId="ADAL" clId="{7B71E0E0-CCFE-47D5-ABBE-0897A691EA59}" dt="2021-11-07T23:12:58.277" v="41724" actId="20577"/>
          <ac:spMkLst>
            <pc:docMk/>
            <pc:sldMk cId="1926904406" sldId="2076138601"/>
            <ac:spMk id="6" creationId="{5F09D9EC-DB23-4D15-8820-F56FEE322A61}"/>
          </ac:spMkLst>
        </pc:spChg>
      </pc:sldChg>
      <pc:sldChg chg="del">
        <pc:chgData name="Bob Ward" userId="6da7c2dd-8e2e-469f-a216-c384312e2a2d" providerId="ADAL" clId="{7B71E0E0-CCFE-47D5-ABBE-0897A691EA59}" dt="2021-11-04T18:13:28.116" v="27778" actId="47"/>
        <pc:sldMkLst>
          <pc:docMk/>
          <pc:sldMk cId="1422930101" sldId="2076138602"/>
        </pc:sldMkLst>
      </pc:sldChg>
      <pc:sldChg chg="ord modNotesTx">
        <pc:chgData name="Bob Ward" userId="6da7c2dd-8e2e-469f-a216-c384312e2a2d" providerId="ADAL" clId="{7B71E0E0-CCFE-47D5-ABBE-0897A691EA59}" dt="2021-11-04T04:03:29.093" v="24325" actId="20577"/>
        <pc:sldMkLst>
          <pc:docMk/>
          <pc:sldMk cId="1486640740" sldId="2076138603"/>
        </pc:sldMkLst>
      </pc:sldChg>
      <pc:sldChg chg="modSp mod modNotesTx">
        <pc:chgData name="Bob Ward" userId="6da7c2dd-8e2e-469f-a216-c384312e2a2d" providerId="ADAL" clId="{7B71E0E0-CCFE-47D5-ABBE-0897A691EA59}" dt="2021-11-06T03:18:05.573" v="38307" actId="20577"/>
        <pc:sldMkLst>
          <pc:docMk/>
          <pc:sldMk cId="4258868488" sldId="2076138604"/>
        </pc:sldMkLst>
        <pc:spChg chg="mod">
          <ac:chgData name="Bob Ward" userId="6da7c2dd-8e2e-469f-a216-c384312e2a2d" providerId="ADAL" clId="{7B71E0E0-CCFE-47D5-ABBE-0897A691EA59}" dt="2021-11-05T21:55:21.117" v="37745" actId="6549"/>
          <ac:spMkLst>
            <pc:docMk/>
            <pc:sldMk cId="4258868488" sldId="2076138604"/>
            <ac:spMk id="4" creationId="{00000000-0000-0000-0000-000000000000}"/>
          </ac:spMkLst>
        </pc:spChg>
      </pc:sldChg>
      <pc:sldChg chg="addSp delSp modSp mod modAnim modNotesTx">
        <pc:chgData name="Bob Ward" userId="6da7c2dd-8e2e-469f-a216-c384312e2a2d" providerId="ADAL" clId="{7B71E0E0-CCFE-47D5-ABBE-0897A691EA59}" dt="2021-11-05T22:00:30.061" v="37833"/>
        <pc:sldMkLst>
          <pc:docMk/>
          <pc:sldMk cId="4936335" sldId="2076138605"/>
        </pc:sldMkLst>
        <pc:spChg chg="mod">
          <ac:chgData name="Bob Ward" userId="6da7c2dd-8e2e-469f-a216-c384312e2a2d" providerId="ADAL" clId="{7B71E0E0-CCFE-47D5-ABBE-0897A691EA59}" dt="2021-11-05T04:36:50.965" v="34347" actId="20577"/>
          <ac:spMkLst>
            <pc:docMk/>
            <pc:sldMk cId="4936335" sldId="2076138605"/>
            <ac:spMk id="2" creationId="{1F73A2CB-89EF-40E3-8190-F9C68E91A452}"/>
          </ac:spMkLst>
        </pc:spChg>
        <pc:spChg chg="add mod">
          <ac:chgData name="Bob Ward" userId="6da7c2dd-8e2e-469f-a216-c384312e2a2d" providerId="ADAL" clId="{7B71E0E0-CCFE-47D5-ABBE-0897A691EA59}" dt="2021-11-05T04:40:57.280" v="34372" actId="113"/>
          <ac:spMkLst>
            <pc:docMk/>
            <pc:sldMk cId="4936335" sldId="2076138605"/>
            <ac:spMk id="3" creationId="{1BA8A711-1AD7-45C9-983E-593F17FB93F4}"/>
          </ac:spMkLst>
        </pc:spChg>
        <pc:spChg chg="mod">
          <ac:chgData name="Bob Ward" userId="6da7c2dd-8e2e-469f-a216-c384312e2a2d" providerId="ADAL" clId="{7B71E0E0-CCFE-47D5-ABBE-0897A691EA59}" dt="2021-11-05T04:40:38.636" v="34367"/>
          <ac:spMkLst>
            <pc:docMk/>
            <pc:sldMk cId="4936335" sldId="2076138605"/>
            <ac:spMk id="12" creationId="{B3B85323-C100-4285-9CBA-3E487A8CAEB8}"/>
          </ac:spMkLst>
        </pc:spChg>
        <pc:spChg chg="mod">
          <ac:chgData name="Bob Ward" userId="6da7c2dd-8e2e-469f-a216-c384312e2a2d" providerId="ADAL" clId="{7B71E0E0-CCFE-47D5-ABBE-0897A691EA59}" dt="2021-11-05T04:40:38.636" v="34367"/>
          <ac:spMkLst>
            <pc:docMk/>
            <pc:sldMk cId="4936335" sldId="2076138605"/>
            <ac:spMk id="13" creationId="{E6C619AF-AF19-4210-8602-AF9AEA06B1E3}"/>
          </ac:spMkLst>
        </pc:spChg>
        <pc:spChg chg="mod">
          <ac:chgData name="Bob Ward" userId="6da7c2dd-8e2e-469f-a216-c384312e2a2d" providerId="ADAL" clId="{7B71E0E0-CCFE-47D5-ABBE-0897A691EA59}" dt="2021-11-05T04:40:38.636" v="34367"/>
          <ac:spMkLst>
            <pc:docMk/>
            <pc:sldMk cId="4936335" sldId="2076138605"/>
            <ac:spMk id="14" creationId="{FCFF2D4C-BEAD-400B-A24B-11376DDF992A}"/>
          </ac:spMkLst>
        </pc:spChg>
        <pc:spChg chg="mod">
          <ac:chgData name="Bob Ward" userId="6da7c2dd-8e2e-469f-a216-c384312e2a2d" providerId="ADAL" clId="{7B71E0E0-CCFE-47D5-ABBE-0897A691EA59}" dt="2021-11-05T04:40:38.636" v="34367"/>
          <ac:spMkLst>
            <pc:docMk/>
            <pc:sldMk cId="4936335" sldId="2076138605"/>
            <ac:spMk id="15" creationId="{01189CA1-9DB5-4119-BE74-3045BBF8BE83}"/>
          </ac:spMkLst>
        </pc:spChg>
        <pc:spChg chg="mod">
          <ac:chgData name="Bob Ward" userId="6da7c2dd-8e2e-469f-a216-c384312e2a2d" providerId="ADAL" clId="{7B71E0E0-CCFE-47D5-ABBE-0897A691EA59}" dt="2021-11-05T04:40:38.636" v="34367"/>
          <ac:spMkLst>
            <pc:docMk/>
            <pc:sldMk cId="4936335" sldId="2076138605"/>
            <ac:spMk id="16" creationId="{25A4F1A3-C564-450D-800F-60E74BCC5FCE}"/>
          </ac:spMkLst>
        </pc:spChg>
        <pc:spChg chg="mod">
          <ac:chgData name="Bob Ward" userId="6da7c2dd-8e2e-469f-a216-c384312e2a2d" providerId="ADAL" clId="{7B71E0E0-CCFE-47D5-ABBE-0897A691EA59}" dt="2021-11-05T04:40:38.636" v="34367"/>
          <ac:spMkLst>
            <pc:docMk/>
            <pc:sldMk cId="4936335" sldId="2076138605"/>
            <ac:spMk id="17" creationId="{5A4F6E08-CF28-4185-A62E-3C435311325F}"/>
          </ac:spMkLst>
        </pc:spChg>
        <pc:grpChg chg="add mod">
          <ac:chgData name="Bob Ward" userId="6da7c2dd-8e2e-469f-a216-c384312e2a2d" providerId="ADAL" clId="{7B71E0E0-CCFE-47D5-ABBE-0897A691EA59}" dt="2021-11-05T04:40:44.693" v="34369" actId="1076"/>
          <ac:grpSpMkLst>
            <pc:docMk/>
            <pc:sldMk cId="4936335" sldId="2076138605"/>
            <ac:grpSpMk id="11" creationId="{3DC694C0-DFDD-4699-BF1E-88DFA728B7B7}"/>
          </ac:grpSpMkLst>
        </pc:grpChg>
        <pc:picChg chg="add del mod">
          <ac:chgData name="Bob Ward" userId="6da7c2dd-8e2e-469f-a216-c384312e2a2d" providerId="ADAL" clId="{7B71E0E0-CCFE-47D5-ABBE-0897A691EA59}" dt="2021-11-05T04:36:45.037" v="34340" actId="478"/>
          <ac:picMkLst>
            <pc:docMk/>
            <pc:sldMk cId="4936335" sldId="2076138605"/>
            <ac:picMk id="5" creationId="{07D74842-BD90-42CD-B395-9EE099AE46C2}"/>
          </ac:picMkLst>
        </pc:picChg>
        <pc:picChg chg="add mod">
          <ac:chgData name="Bob Ward" userId="6da7c2dd-8e2e-469f-a216-c384312e2a2d" providerId="ADAL" clId="{7B71E0E0-CCFE-47D5-ABBE-0897A691EA59}" dt="2021-11-05T04:37:41.435" v="34350" actId="1076"/>
          <ac:picMkLst>
            <pc:docMk/>
            <pc:sldMk cId="4936335" sldId="2076138605"/>
            <ac:picMk id="7" creationId="{7EE6CC89-6689-476A-9ACC-F04865C8FE1C}"/>
          </ac:picMkLst>
        </pc:picChg>
        <pc:picChg chg="add mod">
          <ac:chgData name="Bob Ward" userId="6da7c2dd-8e2e-469f-a216-c384312e2a2d" providerId="ADAL" clId="{7B71E0E0-CCFE-47D5-ABBE-0897A691EA59}" dt="2021-11-05T04:39:33.584" v="34365" actId="1076"/>
          <ac:picMkLst>
            <pc:docMk/>
            <pc:sldMk cId="4936335" sldId="2076138605"/>
            <ac:picMk id="8" creationId="{4CFC6BEE-12AD-404A-AA01-A87D196635C0}"/>
          </ac:picMkLst>
        </pc:picChg>
        <pc:picChg chg="add mod">
          <ac:chgData name="Bob Ward" userId="6da7c2dd-8e2e-469f-a216-c384312e2a2d" providerId="ADAL" clId="{7B71E0E0-CCFE-47D5-ABBE-0897A691EA59}" dt="2021-11-05T04:39:37.927" v="34366" actId="1076"/>
          <ac:picMkLst>
            <pc:docMk/>
            <pc:sldMk cId="4936335" sldId="2076138605"/>
            <ac:picMk id="10" creationId="{11A9B0B7-532A-4A77-8CDC-722AF10557DB}"/>
          </ac:picMkLst>
        </pc:picChg>
      </pc:sldChg>
      <pc:sldChg chg="new del">
        <pc:chgData name="Bob Ward" userId="6da7c2dd-8e2e-469f-a216-c384312e2a2d" providerId="ADAL" clId="{7B71E0E0-CCFE-47D5-ABBE-0897A691EA59}" dt="2021-10-26T20:29:18.100" v="113" actId="680"/>
        <pc:sldMkLst>
          <pc:docMk/>
          <pc:sldMk cId="229998433" sldId="2076138606"/>
        </pc:sldMkLst>
      </pc:sldChg>
      <pc:sldChg chg="addSp delSp modSp add del mod ord modAnim modNotesTx">
        <pc:chgData name="Bob Ward" userId="6da7c2dd-8e2e-469f-a216-c384312e2a2d" providerId="ADAL" clId="{7B71E0E0-CCFE-47D5-ABBE-0897A691EA59}" dt="2021-11-02T19:01:43.150" v="9387" actId="6549"/>
        <pc:sldMkLst>
          <pc:docMk/>
          <pc:sldMk cId="1049727750" sldId="2076138606"/>
        </pc:sldMkLst>
        <pc:spChg chg="del mod">
          <ac:chgData name="Bob Ward" userId="6da7c2dd-8e2e-469f-a216-c384312e2a2d" providerId="ADAL" clId="{7B71E0E0-CCFE-47D5-ABBE-0897A691EA59}" dt="2021-11-02T18:38:34.660" v="9130" actId="478"/>
          <ac:spMkLst>
            <pc:docMk/>
            <pc:sldMk cId="1049727750" sldId="2076138606"/>
            <ac:spMk id="2" creationId="{08DC7F10-FC6F-4638-9D15-1BC3EDA4344B}"/>
          </ac:spMkLst>
        </pc:spChg>
        <pc:spChg chg="add del mod">
          <ac:chgData name="Bob Ward" userId="6da7c2dd-8e2e-469f-a216-c384312e2a2d" providerId="ADAL" clId="{7B71E0E0-CCFE-47D5-ABBE-0897A691EA59}" dt="2021-11-02T18:38:37.509" v="9131" actId="478"/>
          <ac:spMkLst>
            <pc:docMk/>
            <pc:sldMk cId="1049727750" sldId="2076138606"/>
            <ac:spMk id="4" creationId="{24B5475C-8EC7-4371-9EF8-CB76365765FE}"/>
          </ac:spMkLst>
        </pc:spChg>
        <pc:picChg chg="add mod">
          <ac:chgData name="Bob Ward" userId="6da7c2dd-8e2e-469f-a216-c384312e2a2d" providerId="ADAL" clId="{7B71E0E0-CCFE-47D5-ABBE-0897A691EA59}" dt="2021-11-02T18:38:49.378" v="9132"/>
          <ac:picMkLst>
            <pc:docMk/>
            <pc:sldMk cId="1049727750" sldId="2076138606"/>
            <ac:picMk id="5" creationId="{690D235D-F683-4430-9C54-EF6191699221}"/>
          </ac:picMkLst>
        </pc:picChg>
      </pc:sldChg>
      <pc:sldChg chg="addSp modSp new del mod">
        <pc:chgData name="Bob Ward" userId="6da7c2dd-8e2e-469f-a216-c384312e2a2d" providerId="ADAL" clId="{7B71E0E0-CCFE-47D5-ABBE-0897A691EA59}" dt="2021-11-03T22:05:48.480" v="18558" actId="47"/>
        <pc:sldMkLst>
          <pc:docMk/>
          <pc:sldMk cId="160190534" sldId="2076138607"/>
        </pc:sldMkLst>
        <pc:spChg chg="mod">
          <ac:chgData name="Bob Ward" userId="6da7c2dd-8e2e-469f-a216-c384312e2a2d" providerId="ADAL" clId="{7B71E0E0-CCFE-47D5-ABBE-0897A691EA59}" dt="2021-10-26T21:51:43.475" v="1325" actId="20577"/>
          <ac:spMkLst>
            <pc:docMk/>
            <pc:sldMk cId="160190534" sldId="2076138607"/>
            <ac:spMk id="2" creationId="{19F0308F-5450-4322-A46E-D98799999513}"/>
          </ac:spMkLst>
        </pc:spChg>
        <pc:spChg chg="add mod">
          <ac:chgData name="Bob Ward" userId="6da7c2dd-8e2e-469f-a216-c384312e2a2d" providerId="ADAL" clId="{7B71E0E0-CCFE-47D5-ABBE-0897A691EA59}" dt="2021-10-26T21:52:18.583" v="1445" actId="1076"/>
          <ac:spMkLst>
            <pc:docMk/>
            <pc:sldMk cId="160190534" sldId="2076138607"/>
            <ac:spMk id="3" creationId="{75AFCA77-2915-4BB8-AC59-D2DB59532591}"/>
          </ac:spMkLst>
        </pc:spChg>
      </pc:sldChg>
      <pc:sldChg chg="addSp delSp modSp new mod modAnim modNotesTx">
        <pc:chgData name="Bob Ward" userId="6da7c2dd-8e2e-469f-a216-c384312e2a2d" providerId="ADAL" clId="{7B71E0E0-CCFE-47D5-ABBE-0897A691EA59}" dt="2021-11-06T15:37:43.470" v="39376" actId="20577"/>
        <pc:sldMkLst>
          <pc:docMk/>
          <pc:sldMk cId="2724919344" sldId="2076138608"/>
        </pc:sldMkLst>
        <pc:spChg chg="mod">
          <ac:chgData name="Bob Ward" userId="6da7c2dd-8e2e-469f-a216-c384312e2a2d" providerId="ADAL" clId="{7B71E0E0-CCFE-47D5-ABBE-0897A691EA59}" dt="2021-11-02T04:40:09.160" v="6762" actId="20577"/>
          <ac:spMkLst>
            <pc:docMk/>
            <pc:sldMk cId="2724919344" sldId="2076138608"/>
            <ac:spMk id="2" creationId="{0FA68928-3390-4D24-A507-2AFFA926E9DB}"/>
          </ac:spMkLst>
        </pc:spChg>
        <pc:spChg chg="add del mod">
          <ac:chgData name="Bob Ward" userId="6da7c2dd-8e2e-469f-a216-c384312e2a2d" providerId="ADAL" clId="{7B71E0E0-CCFE-47D5-ABBE-0897A691EA59}" dt="2021-11-02T04:39:36.371" v="6748" actId="478"/>
          <ac:spMkLst>
            <pc:docMk/>
            <pc:sldMk cId="2724919344" sldId="2076138608"/>
            <ac:spMk id="3" creationId="{67D95F53-07E0-49CD-9D2C-ABC914904DAE}"/>
          </ac:spMkLst>
        </pc:spChg>
        <pc:spChg chg="add mod">
          <ac:chgData name="Bob Ward" userId="6da7c2dd-8e2e-469f-a216-c384312e2a2d" providerId="ADAL" clId="{7B71E0E0-CCFE-47D5-ABBE-0897A691EA59}" dt="2021-11-02T04:39:43.619" v="6750" actId="1076"/>
          <ac:spMkLst>
            <pc:docMk/>
            <pc:sldMk cId="2724919344" sldId="2076138608"/>
            <ac:spMk id="4" creationId="{0155710D-0CF9-46DB-A1B0-85168D01DAB8}"/>
          </ac:spMkLst>
        </pc:spChg>
        <pc:spChg chg="add mod">
          <ac:chgData name="Bob Ward" userId="6da7c2dd-8e2e-469f-a216-c384312e2a2d" providerId="ADAL" clId="{7B71E0E0-CCFE-47D5-ABBE-0897A691EA59}" dt="2021-11-02T04:49:48.626" v="6825" actId="1076"/>
          <ac:spMkLst>
            <pc:docMk/>
            <pc:sldMk cId="2724919344" sldId="2076138608"/>
            <ac:spMk id="9" creationId="{4A68FE2E-23C9-446D-88FF-4810B07DC97D}"/>
          </ac:spMkLst>
        </pc:spChg>
        <pc:spChg chg="add mod">
          <ac:chgData name="Bob Ward" userId="6da7c2dd-8e2e-469f-a216-c384312e2a2d" providerId="ADAL" clId="{7B71E0E0-CCFE-47D5-ABBE-0897A691EA59}" dt="2021-11-02T04:39:53.023" v="6754" actId="1076"/>
          <ac:spMkLst>
            <pc:docMk/>
            <pc:sldMk cId="2724919344" sldId="2076138608"/>
            <ac:spMk id="14" creationId="{71325830-04D9-4B82-B564-DCB5E55948EC}"/>
          </ac:spMkLst>
        </pc:spChg>
        <pc:spChg chg="add mod">
          <ac:chgData name="Bob Ward" userId="6da7c2dd-8e2e-469f-a216-c384312e2a2d" providerId="ADAL" clId="{7B71E0E0-CCFE-47D5-ABBE-0897A691EA59}" dt="2021-11-02T04:39:57.306" v="6756" actId="1076"/>
          <ac:spMkLst>
            <pc:docMk/>
            <pc:sldMk cId="2724919344" sldId="2076138608"/>
            <ac:spMk id="19" creationId="{1F4A3C0E-2D41-43AF-B231-E34635C1D977}"/>
          </ac:spMkLst>
        </pc:spChg>
        <pc:spChg chg="add mod">
          <ac:chgData name="Bob Ward" userId="6da7c2dd-8e2e-469f-a216-c384312e2a2d" providerId="ADAL" clId="{7B71E0E0-CCFE-47D5-ABBE-0897A691EA59}" dt="2021-11-02T04:40:02.256" v="6758" actId="1076"/>
          <ac:spMkLst>
            <pc:docMk/>
            <pc:sldMk cId="2724919344" sldId="2076138608"/>
            <ac:spMk id="22" creationId="{39403E50-772C-4B53-A4CB-C70093475301}"/>
          </ac:spMkLst>
        </pc:spChg>
        <pc:picChg chg="add del mod">
          <ac:chgData name="Bob Ward" userId="6da7c2dd-8e2e-469f-a216-c384312e2a2d" providerId="ADAL" clId="{7B71E0E0-CCFE-47D5-ABBE-0897A691EA59}" dt="2021-11-02T04:28:00.850" v="6536" actId="931"/>
          <ac:picMkLst>
            <pc:docMk/>
            <pc:sldMk cId="2724919344" sldId="2076138608"/>
            <ac:picMk id="6" creationId="{0E620CE7-A934-4986-BFA5-2C49F8906231}"/>
          </ac:picMkLst>
        </pc:picChg>
        <pc:picChg chg="add del mod">
          <ac:chgData name="Bob Ward" userId="6da7c2dd-8e2e-469f-a216-c384312e2a2d" providerId="ADAL" clId="{7B71E0E0-CCFE-47D5-ABBE-0897A691EA59}" dt="2021-11-02T04:36:40.699" v="6619" actId="478"/>
          <ac:picMkLst>
            <pc:docMk/>
            <pc:sldMk cId="2724919344" sldId="2076138608"/>
            <ac:picMk id="8" creationId="{DD17AB8E-2489-47AA-9765-FEC858B1D8FF}"/>
          </ac:picMkLst>
        </pc:picChg>
        <pc:picChg chg="add mod">
          <ac:chgData name="Bob Ward" userId="6da7c2dd-8e2e-469f-a216-c384312e2a2d" providerId="ADAL" clId="{7B71E0E0-CCFE-47D5-ABBE-0897A691EA59}" dt="2021-11-02T04:39:45.839" v="6751" actId="1076"/>
          <ac:picMkLst>
            <pc:docMk/>
            <pc:sldMk cId="2724919344" sldId="2076138608"/>
            <ac:picMk id="11" creationId="{75424237-70F8-48E2-BDF8-E48992DF34FC}"/>
          </ac:picMkLst>
        </pc:picChg>
        <pc:picChg chg="add mod">
          <ac:chgData name="Bob Ward" userId="6da7c2dd-8e2e-469f-a216-c384312e2a2d" providerId="ADAL" clId="{7B71E0E0-CCFE-47D5-ABBE-0897A691EA59}" dt="2021-11-02T04:39:40.740" v="6749" actId="1076"/>
          <ac:picMkLst>
            <pc:docMk/>
            <pc:sldMk cId="2724919344" sldId="2076138608"/>
            <ac:picMk id="13" creationId="{33C4D310-4CBA-4E86-9E22-F9D4DE346858}"/>
          </ac:picMkLst>
        </pc:picChg>
        <pc:picChg chg="add mod">
          <ac:chgData name="Bob Ward" userId="6da7c2dd-8e2e-469f-a216-c384312e2a2d" providerId="ADAL" clId="{7B71E0E0-CCFE-47D5-ABBE-0897A691EA59}" dt="2021-11-02T04:39:54.779" v="6755" actId="1076"/>
          <ac:picMkLst>
            <pc:docMk/>
            <pc:sldMk cId="2724919344" sldId="2076138608"/>
            <ac:picMk id="16" creationId="{57CE06B9-1784-42EA-9B77-813092698C95}"/>
          </ac:picMkLst>
        </pc:picChg>
        <pc:picChg chg="add mod">
          <ac:chgData name="Bob Ward" userId="6da7c2dd-8e2e-469f-a216-c384312e2a2d" providerId="ADAL" clId="{7B71E0E0-CCFE-47D5-ABBE-0897A691EA59}" dt="2021-11-02T04:39:59.466" v="6757" actId="1076"/>
          <ac:picMkLst>
            <pc:docMk/>
            <pc:sldMk cId="2724919344" sldId="2076138608"/>
            <ac:picMk id="18" creationId="{04017107-9868-4312-BBD7-CC17E2659229}"/>
          </ac:picMkLst>
        </pc:picChg>
        <pc:picChg chg="add del mod">
          <ac:chgData name="Bob Ward" userId="6da7c2dd-8e2e-469f-a216-c384312e2a2d" providerId="ADAL" clId="{7B71E0E0-CCFE-47D5-ABBE-0897A691EA59}" dt="2021-11-02T04:31:55.065" v="6576" actId="478"/>
          <ac:picMkLst>
            <pc:docMk/>
            <pc:sldMk cId="2724919344" sldId="2076138608"/>
            <ac:picMk id="1026" creationId="{69A76BA0-10B8-4356-BA3F-13559E82076B}"/>
          </ac:picMkLst>
        </pc:picChg>
        <pc:picChg chg="add mod">
          <ac:chgData name="Bob Ward" userId="6da7c2dd-8e2e-469f-a216-c384312e2a2d" providerId="ADAL" clId="{7B71E0E0-CCFE-47D5-ABBE-0897A691EA59}" dt="2021-11-02T04:39:50.144" v="6753" actId="1076"/>
          <ac:picMkLst>
            <pc:docMk/>
            <pc:sldMk cId="2724919344" sldId="2076138608"/>
            <ac:picMk id="1028" creationId="{ED391474-8A53-4201-BC81-C7AE724EE1D3}"/>
          </ac:picMkLst>
        </pc:picChg>
      </pc:sldChg>
      <pc:sldChg chg="modSp new del mod">
        <pc:chgData name="Bob Ward" userId="6da7c2dd-8e2e-469f-a216-c384312e2a2d" providerId="ADAL" clId="{7B71E0E0-CCFE-47D5-ABBE-0897A691EA59}" dt="2021-11-04T23:10:18.497" v="32439" actId="47"/>
        <pc:sldMkLst>
          <pc:docMk/>
          <pc:sldMk cId="656444490" sldId="2076138609"/>
        </pc:sldMkLst>
        <pc:spChg chg="mod">
          <ac:chgData name="Bob Ward" userId="6da7c2dd-8e2e-469f-a216-c384312e2a2d" providerId="ADAL" clId="{7B71E0E0-CCFE-47D5-ABBE-0897A691EA59}" dt="2021-10-26T22:04:07.800" v="1806" actId="20577"/>
          <ac:spMkLst>
            <pc:docMk/>
            <pc:sldMk cId="656444490" sldId="2076138609"/>
            <ac:spMk id="2" creationId="{B46D4C46-3861-49EF-8B28-B62B02C39079}"/>
          </ac:spMkLst>
        </pc:spChg>
      </pc:sldChg>
      <pc:sldChg chg="addSp modSp add mod modNotesTx">
        <pc:chgData name="Bob Ward" userId="6da7c2dd-8e2e-469f-a216-c384312e2a2d" providerId="ADAL" clId="{7B71E0E0-CCFE-47D5-ABBE-0897A691EA59}" dt="2021-11-06T00:23:23.978" v="38040" actId="20577"/>
        <pc:sldMkLst>
          <pc:docMk/>
          <pc:sldMk cId="2201342814" sldId="2123258947"/>
        </pc:sldMkLst>
        <pc:spChg chg="add mod">
          <ac:chgData name="Bob Ward" userId="6da7c2dd-8e2e-469f-a216-c384312e2a2d" providerId="ADAL" clId="{7B71E0E0-CCFE-47D5-ABBE-0897A691EA59}" dt="2021-11-02T04:45:52.403" v="6804" actId="207"/>
          <ac:spMkLst>
            <pc:docMk/>
            <pc:sldMk cId="2201342814" sldId="2123258947"/>
            <ac:spMk id="3" creationId="{A13262B5-158B-4FED-A887-6D06331CCB55}"/>
          </ac:spMkLst>
        </pc:spChg>
      </pc:sldChg>
      <pc:sldChg chg="modSp add del modAnim modNotesTx">
        <pc:chgData name="Bob Ward" userId="6da7c2dd-8e2e-469f-a216-c384312e2a2d" providerId="ADAL" clId="{7B71E0E0-CCFE-47D5-ABBE-0897A691EA59}" dt="2021-11-05T21:43:28.391" v="37671"/>
        <pc:sldMkLst>
          <pc:docMk/>
          <pc:sldMk cId="2102860162" sldId="2123258957"/>
        </pc:sldMkLst>
        <pc:spChg chg="mod">
          <ac:chgData name="Bob Ward" userId="6da7c2dd-8e2e-469f-a216-c384312e2a2d" providerId="ADAL" clId="{7B71E0E0-CCFE-47D5-ABBE-0897A691EA59}" dt="2021-11-01T03:08:13.370" v="5854" actId="20577"/>
          <ac:spMkLst>
            <pc:docMk/>
            <pc:sldMk cId="2102860162" sldId="2123258957"/>
            <ac:spMk id="56" creationId="{DA9A98DA-B6E2-124F-8C27-08CEC8AE3D88}"/>
          </ac:spMkLst>
        </pc:spChg>
      </pc:sldChg>
      <pc:sldChg chg="del">
        <pc:chgData name="Bob Ward" userId="6da7c2dd-8e2e-469f-a216-c384312e2a2d" providerId="ADAL" clId="{7B71E0E0-CCFE-47D5-ABBE-0897A691EA59}" dt="2021-11-01T21:12:58.112" v="5891" actId="47"/>
        <pc:sldMkLst>
          <pc:docMk/>
          <pc:sldMk cId="3234138074" sldId="2123258962"/>
        </pc:sldMkLst>
      </pc:sldChg>
      <pc:sldChg chg="del">
        <pc:chgData name="Bob Ward" userId="6da7c2dd-8e2e-469f-a216-c384312e2a2d" providerId="ADAL" clId="{7B71E0E0-CCFE-47D5-ABBE-0897A691EA59}" dt="2021-11-01T21:12:57.564" v="5890" actId="47"/>
        <pc:sldMkLst>
          <pc:docMk/>
          <pc:sldMk cId="770825532" sldId="2123258963"/>
        </pc:sldMkLst>
      </pc:sldChg>
      <pc:sldChg chg="del">
        <pc:chgData name="Bob Ward" userId="6da7c2dd-8e2e-469f-a216-c384312e2a2d" providerId="ADAL" clId="{7B71E0E0-CCFE-47D5-ABBE-0897A691EA59}" dt="2021-11-01T03:09:28.614" v="5857" actId="47"/>
        <pc:sldMkLst>
          <pc:docMk/>
          <pc:sldMk cId="218966224" sldId="2123258964"/>
        </pc:sldMkLst>
      </pc:sldChg>
      <pc:sldChg chg="modSp mod modNotesTx">
        <pc:chgData name="Bob Ward" userId="6da7c2dd-8e2e-469f-a216-c384312e2a2d" providerId="ADAL" clId="{7B71E0E0-CCFE-47D5-ABBE-0897A691EA59}" dt="2021-11-04T04:03:13.734" v="24297" actId="20577"/>
        <pc:sldMkLst>
          <pc:docMk/>
          <pc:sldMk cId="3489575110" sldId="2123258965"/>
        </pc:sldMkLst>
        <pc:spChg chg="mod">
          <ac:chgData name="Bob Ward" userId="6da7c2dd-8e2e-469f-a216-c384312e2a2d" providerId="ADAL" clId="{7B71E0E0-CCFE-47D5-ABBE-0897A691EA59}" dt="2021-11-04T03:05:17.312" v="21936" actId="6549"/>
          <ac:spMkLst>
            <pc:docMk/>
            <pc:sldMk cId="3489575110" sldId="2123258965"/>
            <ac:spMk id="2" creationId="{360533BB-0359-4170-99F5-D095BCD20778}"/>
          </ac:spMkLst>
        </pc:spChg>
      </pc:sldChg>
      <pc:sldChg chg="modNotesTx">
        <pc:chgData name="Bob Ward" userId="6da7c2dd-8e2e-469f-a216-c384312e2a2d" providerId="ADAL" clId="{7B71E0E0-CCFE-47D5-ABBE-0897A691EA59}" dt="2021-11-04T04:03:22.307" v="24310" actId="20577"/>
        <pc:sldMkLst>
          <pc:docMk/>
          <pc:sldMk cId="75890747" sldId="2123258966"/>
        </pc:sldMkLst>
      </pc:sldChg>
      <pc:sldChg chg="modSp add del mod ord">
        <pc:chgData name="Bob Ward" userId="6da7c2dd-8e2e-469f-a216-c384312e2a2d" providerId="ADAL" clId="{7B71E0E0-CCFE-47D5-ABBE-0897A691EA59}" dt="2021-11-02T04:21:31.910" v="6466" actId="47"/>
        <pc:sldMkLst>
          <pc:docMk/>
          <pc:sldMk cId="1966741407" sldId="2123258967"/>
        </pc:sldMkLst>
        <pc:spChg chg="mod">
          <ac:chgData name="Bob Ward" userId="6da7c2dd-8e2e-469f-a216-c384312e2a2d" providerId="ADAL" clId="{7B71E0E0-CCFE-47D5-ABBE-0897A691EA59}" dt="2021-10-29T17:29:22.822" v="2207" actId="20577"/>
          <ac:spMkLst>
            <pc:docMk/>
            <pc:sldMk cId="1966741407" sldId="2123258967"/>
            <ac:spMk id="2" creationId="{0FA68928-3390-4D24-A507-2AFFA926E9DB}"/>
          </ac:spMkLst>
        </pc:spChg>
        <pc:spChg chg="mod">
          <ac:chgData name="Bob Ward" userId="6da7c2dd-8e2e-469f-a216-c384312e2a2d" providerId="ADAL" clId="{7B71E0E0-CCFE-47D5-ABBE-0897A691EA59}" dt="2021-10-29T17:29:26.613" v="2211" actId="20577"/>
          <ac:spMkLst>
            <pc:docMk/>
            <pc:sldMk cId="1966741407" sldId="2123258967"/>
            <ac:spMk id="3" creationId="{67D95F53-07E0-49CD-9D2C-ABC914904DAE}"/>
          </ac:spMkLst>
        </pc:spChg>
      </pc:sldChg>
      <pc:sldChg chg="new del">
        <pc:chgData name="Bob Ward" userId="6da7c2dd-8e2e-469f-a216-c384312e2a2d" providerId="ADAL" clId="{7B71E0E0-CCFE-47D5-ABBE-0897A691EA59}" dt="2021-10-29T17:29:08.124" v="2187" actId="680"/>
        <pc:sldMkLst>
          <pc:docMk/>
          <pc:sldMk cId="3252847243" sldId="2123258967"/>
        </pc:sldMkLst>
      </pc:sldChg>
      <pc:sldChg chg="addSp delSp modSp new del mod">
        <pc:chgData name="Bob Ward" userId="6da7c2dd-8e2e-469f-a216-c384312e2a2d" providerId="ADAL" clId="{7B71E0E0-CCFE-47D5-ABBE-0897A691EA59}" dt="2021-11-05T22:05:49.336" v="37860" actId="47"/>
        <pc:sldMkLst>
          <pc:docMk/>
          <pc:sldMk cId="3840392160" sldId="2123258968"/>
        </pc:sldMkLst>
        <pc:spChg chg="del mod">
          <ac:chgData name="Bob Ward" userId="6da7c2dd-8e2e-469f-a216-c384312e2a2d" providerId="ADAL" clId="{7B71E0E0-CCFE-47D5-ABBE-0897A691EA59}" dt="2021-11-05T22:05:46.028" v="37859" actId="478"/>
          <ac:spMkLst>
            <pc:docMk/>
            <pc:sldMk cId="3840392160" sldId="2123258968"/>
            <ac:spMk id="2" creationId="{F060B5F1-07AA-4423-9F93-AA4042D83455}"/>
          </ac:spMkLst>
        </pc:spChg>
        <pc:spChg chg="del">
          <ac:chgData name="Bob Ward" userId="6da7c2dd-8e2e-469f-a216-c384312e2a2d" providerId="ADAL" clId="{7B71E0E0-CCFE-47D5-ABBE-0897A691EA59}" dt="2021-11-05T22:05:46.028" v="37859" actId="478"/>
          <ac:spMkLst>
            <pc:docMk/>
            <pc:sldMk cId="3840392160" sldId="2123258968"/>
            <ac:spMk id="3" creationId="{03745A7D-E080-4E7B-8488-2381FA6DF682}"/>
          </ac:spMkLst>
        </pc:spChg>
        <pc:spChg chg="add mod">
          <ac:chgData name="Bob Ward" userId="6da7c2dd-8e2e-469f-a216-c384312e2a2d" providerId="ADAL" clId="{7B71E0E0-CCFE-47D5-ABBE-0897A691EA59}" dt="2021-11-05T22:05:46.028" v="37859" actId="478"/>
          <ac:spMkLst>
            <pc:docMk/>
            <pc:sldMk cId="3840392160" sldId="2123258968"/>
            <ac:spMk id="5" creationId="{79317BCB-A434-48F0-B2EC-D9981F9D966F}"/>
          </ac:spMkLst>
        </pc:spChg>
        <pc:graphicFrameChg chg="add del mod modGraphic">
          <ac:chgData name="Bob Ward" userId="6da7c2dd-8e2e-469f-a216-c384312e2a2d" providerId="ADAL" clId="{7B71E0E0-CCFE-47D5-ABBE-0897A691EA59}" dt="2021-10-29T19:31:30.652" v="3333" actId="478"/>
          <ac:graphicFrameMkLst>
            <pc:docMk/>
            <pc:sldMk cId="3840392160" sldId="2123258968"/>
            <ac:graphicFrameMk id="5" creationId="{96C2DF24-5B21-4155-9269-D07964D021F3}"/>
          </ac:graphicFrameMkLst>
        </pc:graphicFrameChg>
      </pc:sldChg>
      <pc:sldChg chg="modSp add del mod">
        <pc:chgData name="Bob Ward" userId="6da7c2dd-8e2e-469f-a216-c384312e2a2d" providerId="ADAL" clId="{7B71E0E0-CCFE-47D5-ABBE-0897A691EA59}" dt="2021-11-01T02:22:11.523" v="5058" actId="47"/>
        <pc:sldMkLst>
          <pc:docMk/>
          <pc:sldMk cId="355341051" sldId="2123258969"/>
        </pc:sldMkLst>
        <pc:spChg chg="mod">
          <ac:chgData name="Bob Ward" userId="6da7c2dd-8e2e-469f-a216-c384312e2a2d" providerId="ADAL" clId="{7B71E0E0-CCFE-47D5-ABBE-0897A691EA59}" dt="2021-11-01T02:19:03.356" v="4808" actId="6549"/>
          <ac:spMkLst>
            <pc:docMk/>
            <pc:sldMk cId="355341051" sldId="2123258969"/>
            <ac:spMk id="5" creationId="{0766143D-AA57-462B-B63B-6C680A60DF36}"/>
          </ac:spMkLst>
        </pc:spChg>
      </pc:sldChg>
      <pc:sldChg chg="add del">
        <pc:chgData name="Bob Ward" userId="6da7c2dd-8e2e-469f-a216-c384312e2a2d" providerId="ADAL" clId="{7B71E0E0-CCFE-47D5-ABBE-0897A691EA59}" dt="2021-11-01T02:57:41.155" v="5723" actId="47"/>
        <pc:sldMkLst>
          <pc:docMk/>
          <pc:sldMk cId="2710027120" sldId="2123258969"/>
        </pc:sldMkLst>
      </pc:sldChg>
      <pc:sldChg chg="new del">
        <pc:chgData name="Bob Ward" userId="6da7c2dd-8e2e-469f-a216-c384312e2a2d" providerId="ADAL" clId="{7B71E0E0-CCFE-47D5-ABBE-0897A691EA59}" dt="2021-10-29T19:51:32.853" v="3491" actId="680"/>
        <pc:sldMkLst>
          <pc:docMk/>
          <pc:sldMk cId="3653755613" sldId="2123258969"/>
        </pc:sldMkLst>
      </pc:sldChg>
      <pc:sldChg chg="modSp add mod modNotesTx">
        <pc:chgData name="Bob Ward" userId="6da7c2dd-8e2e-469f-a216-c384312e2a2d" providerId="ADAL" clId="{7B71E0E0-CCFE-47D5-ABBE-0897A691EA59}" dt="2021-11-07T03:07:30.712" v="41169" actId="20577"/>
        <pc:sldMkLst>
          <pc:docMk/>
          <pc:sldMk cId="587295178" sldId="2123258970"/>
        </pc:sldMkLst>
        <pc:spChg chg="mod">
          <ac:chgData name="Bob Ward" userId="6da7c2dd-8e2e-469f-a216-c384312e2a2d" providerId="ADAL" clId="{7B71E0E0-CCFE-47D5-ABBE-0897A691EA59}" dt="2021-11-05T17:52:33.320" v="35594" actId="20577"/>
          <ac:spMkLst>
            <pc:docMk/>
            <pc:sldMk cId="587295178" sldId="2123258970"/>
            <ac:spMk id="2" creationId="{F75E642F-E318-467B-BC05-F350C28B48E7}"/>
          </ac:spMkLst>
        </pc:spChg>
        <pc:spChg chg="mod">
          <ac:chgData name="Bob Ward" userId="6da7c2dd-8e2e-469f-a216-c384312e2a2d" providerId="ADAL" clId="{7B71E0E0-CCFE-47D5-ABBE-0897A691EA59}" dt="2021-11-02T20:26:39.847" v="10049" actId="1076"/>
          <ac:spMkLst>
            <pc:docMk/>
            <pc:sldMk cId="587295178" sldId="2123258970"/>
            <ac:spMk id="4" creationId="{B5CCF137-F74A-4A6A-9A4F-39A22351D45C}"/>
          </ac:spMkLst>
        </pc:spChg>
        <pc:spChg chg="mod">
          <ac:chgData name="Bob Ward" userId="6da7c2dd-8e2e-469f-a216-c384312e2a2d" providerId="ADAL" clId="{7B71E0E0-CCFE-47D5-ABBE-0897A691EA59}" dt="2021-11-06T17:55:45.361" v="41078" actId="6549"/>
          <ac:spMkLst>
            <pc:docMk/>
            <pc:sldMk cId="587295178" sldId="2123258970"/>
            <ac:spMk id="10" creationId="{8F66A3F8-9191-4B02-B616-7DF04D84F880}"/>
          </ac:spMkLst>
        </pc:spChg>
        <pc:spChg chg="mod">
          <ac:chgData name="Bob Ward" userId="6da7c2dd-8e2e-469f-a216-c384312e2a2d" providerId="ADAL" clId="{7B71E0E0-CCFE-47D5-ABBE-0897A691EA59}" dt="2021-11-01T02:55:41.429" v="5656" actId="1076"/>
          <ac:spMkLst>
            <pc:docMk/>
            <pc:sldMk cId="587295178" sldId="2123258970"/>
            <ac:spMk id="11" creationId="{E2B81824-CE7C-4AF8-BD38-80912ABEB9D2}"/>
          </ac:spMkLst>
        </pc:spChg>
        <pc:spChg chg="mod">
          <ac:chgData name="Bob Ward" userId="6da7c2dd-8e2e-469f-a216-c384312e2a2d" providerId="ADAL" clId="{7B71E0E0-CCFE-47D5-ABBE-0897A691EA59}" dt="2021-11-07T03:07:30.712" v="41169" actId="20577"/>
          <ac:spMkLst>
            <pc:docMk/>
            <pc:sldMk cId="587295178" sldId="2123258970"/>
            <ac:spMk id="13" creationId="{3C3F5065-5731-41A4-B560-2152B72BBD7E}"/>
          </ac:spMkLst>
        </pc:spChg>
        <pc:spChg chg="mod">
          <ac:chgData name="Bob Ward" userId="6da7c2dd-8e2e-469f-a216-c384312e2a2d" providerId="ADAL" clId="{7B71E0E0-CCFE-47D5-ABBE-0897A691EA59}" dt="2021-11-01T02:55:45.682" v="5657" actId="1076"/>
          <ac:spMkLst>
            <pc:docMk/>
            <pc:sldMk cId="587295178" sldId="2123258970"/>
            <ac:spMk id="14" creationId="{5A1586DA-B41A-43D0-8FFA-60ED33F05C6F}"/>
          </ac:spMkLst>
        </pc:spChg>
        <pc:graphicFrameChg chg="mod modGraphic">
          <ac:chgData name="Bob Ward" userId="6da7c2dd-8e2e-469f-a216-c384312e2a2d" providerId="ADAL" clId="{7B71E0E0-CCFE-47D5-ABBE-0897A691EA59}" dt="2021-11-01T02:57:08.710" v="5722" actId="20577"/>
          <ac:graphicFrameMkLst>
            <pc:docMk/>
            <pc:sldMk cId="587295178" sldId="2123258970"/>
            <ac:graphicFrameMk id="9" creationId="{256F27CB-E385-4AF5-8B91-123595C8558E}"/>
          </ac:graphicFrameMkLst>
        </pc:graphicFrameChg>
        <pc:picChg chg="mod">
          <ac:chgData name="Bob Ward" userId="6da7c2dd-8e2e-469f-a216-c384312e2a2d" providerId="ADAL" clId="{7B71E0E0-CCFE-47D5-ABBE-0897A691EA59}" dt="2021-11-01T02:43:39.574" v="5542" actId="1076"/>
          <ac:picMkLst>
            <pc:docMk/>
            <pc:sldMk cId="587295178" sldId="2123258970"/>
            <ac:picMk id="6" creationId="{75FAADBC-7D6A-4DFC-87CE-5C9A5CA35AAD}"/>
          </ac:picMkLst>
        </pc:picChg>
      </pc:sldChg>
      <pc:sldChg chg="addSp delSp modSp new mod modAnim modNotesTx">
        <pc:chgData name="Bob Ward" userId="6da7c2dd-8e2e-469f-a216-c384312e2a2d" providerId="ADAL" clId="{7B71E0E0-CCFE-47D5-ABBE-0897A691EA59}" dt="2021-11-06T16:12:35.059" v="40542"/>
        <pc:sldMkLst>
          <pc:docMk/>
          <pc:sldMk cId="3511648489" sldId="2123258971"/>
        </pc:sldMkLst>
        <pc:spChg chg="mod">
          <ac:chgData name="Bob Ward" userId="6da7c2dd-8e2e-469f-a216-c384312e2a2d" providerId="ADAL" clId="{7B71E0E0-CCFE-47D5-ABBE-0897A691EA59}" dt="2021-11-01T03:39:04.444" v="5884" actId="20577"/>
          <ac:spMkLst>
            <pc:docMk/>
            <pc:sldMk cId="3511648489" sldId="2123258971"/>
            <ac:spMk id="2" creationId="{E55A1DC0-CB53-4D9A-9AE7-DC1D19AB9C26}"/>
          </ac:spMkLst>
        </pc:spChg>
        <pc:spChg chg="add del">
          <ac:chgData name="Bob Ward" userId="6da7c2dd-8e2e-469f-a216-c384312e2a2d" providerId="ADAL" clId="{7B71E0E0-CCFE-47D5-ABBE-0897A691EA59}" dt="2021-11-02T03:40:37.356" v="5953" actId="22"/>
          <ac:spMkLst>
            <pc:docMk/>
            <pc:sldMk cId="3511648489" sldId="2123258971"/>
            <ac:spMk id="4" creationId="{60657E4A-B3F5-4C32-9660-9A898C76F360}"/>
          </ac:spMkLst>
        </pc:spChg>
        <pc:spChg chg="add mod">
          <ac:chgData name="Bob Ward" userId="6da7c2dd-8e2e-469f-a216-c384312e2a2d" providerId="ADAL" clId="{7B71E0E0-CCFE-47D5-ABBE-0897A691EA59}" dt="2021-11-02T03:54:46.181" v="6305" actId="20577"/>
          <ac:spMkLst>
            <pc:docMk/>
            <pc:sldMk cId="3511648489" sldId="2123258971"/>
            <ac:spMk id="6" creationId="{A15C2C4D-542B-4069-BBAD-FEE0D03CBDFE}"/>
          </ac:spMkLst>
        </pc:spChg>
        <pc:spChg chg="add mod">
          <ac:chgData name="Bob Ward" userId="6da7c2dd-8e2e-469f-a216-c384312e2a2d" providerId="ADAL" clId="{7B71E0E0-CCFE-47D5-ABBE-0897A691EA59}" dt="2021-11-02T03:44:23.048" v="6099" actId="1076"/>
          <ac:spMkLst>
            <pc:docMk/>
            <pc:sldMk cId="3511648489" sldId="2123258971"/>
            <ac:spMk id="7" creationId="{FB651FA4-91A0-4698-B277-F29C971D75AB}"/>
          </ac:spMkLst>
        </pc:spChg>
        <pc:spChg chg="mod">
          <ac:chgData name="Bob Ward" userId="6da7c2dd-8e2e-469f-a216-c384312e2a2d" providerId="ADAL" clId="{7B71E0E0-CCFE-47D5-ABBE-0897A691EA59}" dt="2021-11-02T03:44:17.573" v="6098" actId="1076"/>
          <ac:spMkLst>
            <pc:docMk/>
            <pc:sldMk cId="3511648489" sldId="2123258971"/>
            <ac:spMk id="9" creationId="{2B9EF3C0-C947-42D9-A5D3-8AFE544D35CC}"/>
          </ac:spMkLst>
        </pc:spChg>
        <pc:spChg chg="mod">
          <ac:chgData name="Bob Ward" userId="6da7c2dd-8e2e-469f-a216-c384312e2a2d" providerId="ADAL" clId="{7B71E0E0-CCFE-47D5-ABBE-0897A691EA59}" dt="2021-11-02T03:44:17.573" v="6098" actId="1076"/>
          <ac:spMkLst>
            <pc:docMk/>
            <pc:sldMk cId="3511648489" sldId="2123258971"/>
            <ac:spMk id="10" creationId="{62A27499-B315-4E78-8D40-81896CBC2209}"/>
          </ac:spMkLst>
        </pc:spChg>
        <pc:spChg chg="mod">
          <ac:chgData name="Bob Ward" userId="6da7c2dd-8e2e-469f-a216-c384312e2a2d" providerId="ADAL" clId="{7B71E0E0-CCFE-47D5-ABBE-0897A691EA59}" dt="2021-11-02T03:44:17.573" v="6098" actId="1076"/>
          <ac:spMkLst>
            <pc:docMk/>
            <pc:sldMk cId="3511648489" sldId="2123258971"/>
            <ac:spMk id="11" creationId="{8EA6F9B8-629D-4A20-B08B-1E54AF0C4985}"/>
          </ac:spMkLst>
        </pc:spChg>
        <pc:spChg chg="mod">
          <ac:chgData name="Bob Ward" userId="6da7c2dd-8e2e-469f-a216-c384312e2a2d" providerId="ADAL" clId="{7B71E0E0-CCFE-47D5-ABBE-0897A691EA59}" dt="2021-11-02T03:44:17.573" v="6098" actId="1076"/>
          <ac:spMkLst>
            <pc:docMk/>
            <pc:sldMk cId="3511648489" sldId="2123258971"/>
            <ac:spMk id="12" creationId="{64F8EDDF-DFAF-4CF6-8373-F757E4EA0203}"/>
          </ac:spMkLst>
        </pc:spChg>
        <pc:spChg chg="mod">
          <ac:chgData name="Bob Ward" userId="6da7c2dd-8e2e-469f-a216-c384312e2a2d" providerId="ADAL" clId="{7B71E0E0-CCFE-47D5-ABBE-0897A691EA59}" dt="2021-11-02T03:44:17.573" v="6098" actId="1076"/>
          <ac:spMkLst>
            <pc:docMk/>
            <pc:sldMk cId="3511648489" sldId="2123258971"/>
            <ac:spMk id="13" creationId="{1ADB54D5-F27A-4969-9CAD-6163C876394B}"/>
          </ac:spMkLst>
        </pc:spChg>
        <pc:spChg chg="mod">
          <ac:chgData name="Bob Ward" userId="6da7c2dd-8e2e-469f-a216-c384312e2a2d" providerId="ADAL" clId="{7B71E0E0-CCFE-47D5-ABBE-0897A691EA59}" dt="2021-11-02T03:44:17.573" v="6098" actId="1076"/>
          <ac:spMkLst>
            <pc:docMk/>
            <pc:sldMk cId="3511648489" sldId="2123258971"/>
            <ac:spMk id="14" creationId="{FC01A2AD-EE77-4035-9EB8-C54F9057CF92}"/>
          </ac:spMkLst>
        </pc:spChg>
        <pc:spChg chg="mod">
          <ac:chgData name="Bob Ward" userId="6da7c2dd-8e2e-469f-a216-c384312e2a2d" providerId="ADAL" clId="{7B71E0E0-CCFE-47D5-ABBE-0897A691EA59}" dt="2021-11-02T03:44:17.573" v="6098" actId="1076"/>
          <ac:spMkLst>
            <pc:docMk/>
            <pc:sldMk cId="3511648489" sldId="2123258971"/>
            <ac:spMk id="15" creationId="{F24C3073-A853-445F-B882-A22CB444CDD7}"/>
          </ac:spMkLst>
        </pc:spChg>
        <pc:spChg chg="mod">
          <ac:chgData name="Bob Ward" userId="6da7c2dd-8e2e-469f-a216-c384312e2a2d" providerId="ADAL" clId="{7B71E0E0-CCFE-47D5-ABBE-0897A691EA59}" dt="2021-11-02T03:44:17.573" v="6098" actId="1076"/>
          <ac:spMkLst>
            <pc:docMk/>
            <pc:sldMk cId="3511648489" sldId="2123258971"/>
            <ac:spMk id="16" creationId="{E5F6C2E6-5F3C-46C3-BB0F-5A92C6FAC3AA}"/>
          </ac:spMkLst>
        </pc:spChg>
        <pc:spChg chg="mod">
          <ac:chgData name="Bob Ward" userId="6da7c2dd-8e2e-469f-a216-c384312e2a2d" providerId="ADAL" clId="{7B71E0E0-CCFE-47D5-ABBE-0897A691EA59}" dt="2021-11-02T03:44:17.573" v="6098" actId="1076"/>
          <ac:spMkLst>
            <pc:docMk/>
            <pc:sldMk cId="3511648489" sldId="2123258971"/>
            <ac:spMk id="17" creationId="{DD4A6355-1CF3-43B7-9DB4-832F7FA47F73}"/>
          </ac:spMkLst>
        </pc:spChg>
        <pc:spChg chg="mod">
          <ac:chgData name="Bob Ward" userId="6da7c2dd-8e2e-469f-a216-c384312e2a2d" providerId="ADAL" clId="{7B71E0E0-CCFE-47D5-ABBE-0897A691EA59}" dt="2021-11-02T03:44:17.573" v="6098" actId="1076"/>
          <ac:spMkLst>
            <pc:docMk/>
            <pc:sldMk cId="3511648489" sldId="2123258971"/>
            <ac:spMk id="18" creationId="{006FAD0A-C08D-455B-BCFD-6F22D3A99C0D}"/>
          </ac:spMkLst>
        </pc:spChg>
        <pc:spChg chg="mod">
          <ac:chgData name="Bob Ward" userId="6da7c2dd-8e2e-469f-a216-c384312e2a2d" providerId="ADAL" clId="{7B71E0E0-CCFE-47D5-ABBE-0897A691EA59}" dt="2021-11-02T03:44:17.573" v="6098" actId="1076"/>
          <ac:spMkLst>
            <pc:docMk/>
            <pc:sldMk cId="3511648489" sldId="2123258971"/>
            <ac:spMk id="19" creationId="{93FA8091-FEFC-4F68-8FD1-F2943168AC46}"/>
          </ac:spMkLst>
        </pc:spChg>
        <pc:spChg chg="mod">
          <ac:chgData name="Bob Ward" userId="6da7c2dd-8e2e-469f-a216-c384312e2a2d" providerId="ADAL" clId="{7B71E0E0-CCFE-47D5-ABBE-0897A691EA59}" dt="2021-11-02T03:44:17.573" v="6098" actId="1076"/>
          <ac:spMkLst>
            <pc:docMk/>
            <pc:sldMk cId="3511648489" sldId="2123258971"/>
            <ac:spMk id="20" creationId="{7443213F-AE3F-47E0-8ACF-D8D5F36096DA}"/>
          </ac:spMkLst>
        </pc:spChg>
        <pc:spChg chg="mod">
          <ac:chgData name="Bob Ward" userId="6da7c2dd-8e2e-469f-a216-c384312e2a2d" providerId="ADAL" clId="{7B71E0E0-CCFE-47D5-ABBE-0897A691EA59}" dt="2021-11-02T03:44:17.573" v="6098" actId="1076"/>
          <ac:spMkLst>
            <pc:docMk/>
            <pc:sldMk cId="3511648489" sldId="2123258971"/>
            <ac:spMk id="21" creationId="{ACDE51CF-5667-49C9-87C0-284E902432F6}"/>
          </ac:spMkLst>
        </pc:spChg>
        <pc:spChg chg="add del mod">
          <ac:chgData name="Bob Ward" userId="6da7c2dd-8e2e-469f-a216-c384312e2a2d" providerId="ADAL" clId="{7B71E0E0-CCFE-47D5-ABBE-0897A691EA59}" dt="2021-11-02T03:43:54.536" v="6089"/>
          <ac:spMkLst>
            <pc:docMk/>
            <pc:sldMk cId="3511648489" sldId="2123258971"/>
            <ac:spMk id="22" creationId="{D7D7EA1E-4BEE-4EB3-9529-031ADA22003A}"/>
          </ac:spMkLst>
        </pc:spChg>
        <pc:spChg chg="mod">
          <ac:chgData name="Bob Ward" userId="6da7c2dd-8e2e-469f-a216-c384312e2a2d" providerId="ADAL" clId="{7B71E0E0-CCFE-47D5-ABBE-0897A691EA59}" dt="2021-11-02T03:43:53.810" v="6088" actId="1076"/>
          <ac:spMkLst>
            <pc:docMk/>
            <pc:sldMk cId="3511648489" sldId="2123258971"/>
            <ac:spMk id="24" creationId="{84157C75-7D51-4182-A50C-B0C054E2C93E}"/>
          </ac:spMkLst>
        </pc:spChg>
        <pc:spChg chg="mod">
          <ac:chgData name="Bob Ward" userId="6da7c2dd-8e2e-469f-a216-c384312e2a2d" providerId="ADAL" clId="{7B71E0E0-CCFE-47D5-ABBE-0897A691EA59}" dt="2021-11-02T03:43:53.810" v="6088" actId="1076"/>
          <ac:spMkLst>
            <pc:docMk/>
            <pc:sldMk cId="3511648489" sldId="2123258971"/>
            <ac:spMk id="25" creationId="{BE9A8A2C-26DA-4679-A9E7-531D6269B066}"/>
          </ac:spMkLst>
        </pc:spChg>
        <pc:spChg chg="mod">
          <ac:chgData name="Bob Ward" userId="6da7c2dd-8e2e-469f-a216-c384312e2a2d" providerId="ADAL" clId="{7B71E0E0-CCFE-47D5-ABBE-0897A691EA59}" dt="2021-11-02T03:43:53.810" v="6088" actId="1076"/>
          <ac:spMkLst>
            <pc:docMk/>
            <pc:sldMk cId="3511648489" sldId="2123258971"/>
            <ac:spMk id="26" creationId="{BCF81E3F-589B-4187-B8C6-D40B84CB8789}"/>
          </ac:spMkLst>
        </pc:spChg>
        <pc:spChg chg="mod">
          <ac:chgData name="Bob Ward" userId="6da7c2dd-8e2e-469f-a216-c384312e2a2d" providerId="ADAL" clId="{7B71E0E0-CCFE-47D5-ABBE-0897A691EA59}" dt="2021-11-02T03:43:53.810" v="6088" actId="1076"/>
          <ac:spMkLst>
            <pc:docMk/>
            <pc:sldMk cId="3511648489" sldId="2123258971"/>
            <ac:spMk id="27" creationId="{30CC24B9-353E-414C-9B82-D436920F2B4D}"/>
          </ac:spMkLst>
        </pc:spChg>
        <pc:spChg chg="mod">
          <ac:chgData name="Bob Ward" userId="6da7c2dd-8e2e-469f-a216-c384312e2a2d" providerId="ADAL" clId="{7B71E0E0-CCFE-47D5-ABBE-0897A691EA59}" dt="2021-11-02T03:43:53.810" v="6088" actId="1076"/>
          <ac:spMkLst>
            <pc:docMk/>
            <pc:sldMk cId="3511648489" sldId="2123258971"/>
            <ac:spMk id="28" creationId="{C1EE5114-1947-4814-8DB9-7CAE5BB65F8A}"/>
          </ac:spMkLst>
        </pc:spChg>
        <pc:spChg chg="mod">
          <ac:chgData name="Bob Ward" userId="6da7c2dd-8e2e-469f-a216-c384312e2a2d" providerId="ADAL" clId="{7B71E0E0-CCFE-47D5-ABBE-0897A691EA59}" dt="2021-11-02T03:43:53.810" v="6088" actId="1076"/>
          <ac:spMkLst>
            <pc:docMk/>
            <pc:sldMk cId="3511648489" sldId="2123258971"/>
            <ac:spMk id="29" creationId="{A5563F1E-DE2E-455C-9DBA-7B0E44D01384}"/>
          </ac:spMkLst>
        </pc:spChg>
        <pc:spChg chg="mod">
          <ac:chgData name="Bob Ward" userId="6da7c2dd-8e2e-469f-a216-c384312e2a2d" providerId="ADAL" clId="{7B71E0E0-CCFE-47D5-ABBE-0897A691EA59}" dt="2021-11-02T03:43:53.810" v="6088" actId="1076"/>
          <ac:spMkLst>
            <pc:docMk/>
            <pc:sldMk cId="3511648489" sldId="2123258971"/>
            <ac:spMk id="30" creationId="{2E141EA3-E81C-495C-8D2E-EC220D887650}"/>
          </ac:spMkLst>
        </pc:spChg>
        <pc:spChg chg="mod">
          <ac:chgData name="Bob Ward" userId="6da7c2dd-8e2e-469f-a216-c384312e2a2d" providerId="ADAL" clId="{7B71E0E0-CCFE-47D5-ABBE-0897A691EA59}" dt="2021-11-02T03:43:53.810" v="6088" actId="1076"/>
          <ac:spMkLst>
            <pc:docMk/>
            <pc:sldMk cId="3511648489" sldId="2123258971"/>
            <ac:spMk id="31" creationId="{1638B02E-FF74-4A51-8FBF-6E629103F1A2}"/>
          </ac:spMkLst>
        </pc:spChg>
        <pc:spChg chg="mod">
          <ac:chgData name="Bob Ward" userId="6da7c2dd-8e2e-469f-a216-c384312e2a2d" providerId="ADAL" clId="{7B71E0E0-CCFE-47D5-ABBE-0897A691EA59}" dt="2021-11-02T03:43:53.810" v="6088" actId="1076"/>
          <ac:spMkLst>
            <pc:docMk/>
            <pc:sldMk cId="3511648489" sldId="2123258971"/>
            <ac:spMk id="32" creationId="{5E39E04E-5A38-4E6D-87DE-A8CF2080D426}"/>
          </ac:spMkLst>
        </pc:spChg>
        <pc:spChg chg="mod">
          <ac:chgData name="Bob Ward" userId="6da7c2dd-8e2e-469f-a216-c384312e2a2d" providerId="ADAL" clId="{7B71E0E0-CCFE-47D5-ABBE-0897A691EA59}" dt="2021-11-02T03:43:53.810" v="6088" actId="1076"/>
          <ac:spMkLst>
            <pc:docMk/>
            <pc:sldMk cId="3511648489" sldId="2123258971"/>
            <ac:spMk id="33" creationId="{22BE312A-DAC1-4F10-A3A7-3763DD358766}"/>
          </ac:spMkLst>
        </pc:spChg>
        <pc:spChg chg="mod">
          <ac:chgData name="Bob Ward" userId="6da7c2dd-8e2e-469f-a216-c384312e2a2d" providerId="ADAL" clId="{7B71E0E0-CCFE-47D5-ABBE-0897A691EA59}" dt="2021-11-02T03:43:53.810" v="6088" actId="1076"/>
          <ac:spMkLst>
            <pc:docMk/>
            <pc:sldMk cId="3511648489" sldId="2123258971"/>
            <ac:spMk id="34" creationId="{6C6DB1AB-F32E-41A7-83A1-F87ADD0DADF3}"/>
          </ac:spMkLst>
        </pc:spChg>
        <pc:spChg chg="mod">
          <ac:chgData name="Bob Ward" userId="6da7c2dd-8e2e-469f-a216-c384312e2a2d" providerId="ADAL" clId="{7B71E0E0-CCFE-47D5-ABBE-0897A691EA59}" dt="2021-11-02T03:43:53.810" v="6088" actId="1076"/>
          <ac:spMkLst>
            <pc:docMk/>
            <pc:sldMk cId="3511648489" sldId="2123258971"/>
            <ac:spMk id="35" creationId="{4E91FA47-B0A3-4D04-A6D0-5611E93D2E04}"/>
          </ac:spMkLst>
        </pc:spChg>
        <pc:spChg chg="mod">
          <ac:chgData name="Bob Ward" userId="6da7c2dd-8e2e-469f-a216-c384312e2a2d" providerId="ADAL" clId="{7B71E0E0-CCFE-47D5-ABBE-0897A691EA59}" dt="2021-11-02T03:43:53.810" v="6088" actId="1076"/>
          <ac:spMkLst>
            <pc:docMk/>
            <pc:sldMk cId="3511648489" sldId="2123258971"/>
            <ac:spMk id="36" creationId="{69D629E8-275D-4005-BC5D-C5BB3B1322F6}"/>
          </ac:spMkLst>
        </pc:spChg>
        <pc:spChg chg="mod">
          <ac:chgData name="Bob Ward" userId="6da7c2dd-8e2e-469f-a216-c384312e2a2d" providerId="ADAL" clId="{7B71E0E0-CCFE-47D5-ABBE-0897A691EA59}" dt="2021-11-02T03:49:04.036" v="6101" actId="1076"/>
          <ac:spMkLst>
            <pc:docMk/>
            <pc:sldMk cId="3511648489" sldId="2123258971"/>
            <ac:spMk id="38" creationId="{C8159BE2-0C85-45BB-9587-F3FCAD13B380}"/>
          </ac:spMkLst>
        </pc:spChg>
        <pc:spChg chg="mod">
          <ac:chgData name="Bob Ward" userId="6da7c2dd-8e2e-469f-a216-c384312e2a2d" providerId="ADAL" clId="{7B71E0E0-CCFE-47D5-ABBE-0897A691EA59}" dt="2021-11-02T03:49:04.036" v="6101" actId="1076"/>
          <ac:spMkLst>
            <pc:docMk/>
            <pc:sldMk cId="3511648489" sldId="2123258971"/>
            <ac:spMk id="39" creationId="{7325256B-0DC3-45AE-8AD2-F68D53A9D86D}"/>
          </ac:spMkLst>
        </pc:spChg>
        <pc:spChg chg="mod">
          <ac:chgData name="Bob Ward" userId="6da7c2dd-8e2e-469f-a216-c384312e2a2d" providerId="ADAL" clId="{7B71E0E0-CCFE-47D5-ABBE-0897A691EA59}" dt="2021-11-02T03:49:04.036" v="6101" actId="1076"/>
          <ac:spMkLst>
            <pc:docMk/>
            <pc:sldMk cId="3511648489" sldId="2123258971"/>
            <ac:spMk id="40" creationId="{5B060728-7F8C-4660-93A4-7F16E7E3232E}"/>
          </ac:spMkLst>
        </pc:spChg>
        <pc:spChg chg="mod">
          <ac:chgData name="Bob Ward" userId="6da7c2dd-8e2e-469f-a216-c384312e2a2d" providerId="ADAL" clId="{7B71E0E0-CCFE-47D5-ABBE-0897A691EA59}" dt="2021-11-02T03:49:04.036" v="6101" actId="1076"/>
          <ac:spMkLst>
            <pc:docMk/>
            <pc:sldMk cId="3511648489" sldId="2123258971"/>
            <ac:spMk id="41" creationId="{D34DAF31-5D71-4EA7-9CFC-557D0EA9B9E6}"/>
          </ac:spMkLst>
        </pc:spChg>
        <pc:spChg chg="mod">
          <ac:chgData name="Bob Ward" userId="6da7c2dd-8e2e-469f-a216-c384312e2a2d" providerId="ADAL" clId="{7B71E0E0-CCFE-47D5-ABBE-0897A691EA59}" dt="2021-11-02T03:49:04.036" v="6101" actId="1076"/>
          <ac:spMkLst>
            <pc:docMk/>
            <pc:sldMk cId="3511648489" sldId="2123258971"/>
            <ac:spMk id="42" creationId="{13D020B7-CA6F-4E89-88B0-C8AE431A13B7}"/>
          </ac:spMkLst>
        </pc:spChg>
        <pc:spChg chg="add mod">
          <ac:chgData name="Bob Ward" userId="6da7c2dd-8e2e-469f-a216-c384312e2a2d" providerId="ADAL" clId="{7B71E0E0-CCFE-47D5-ABBE-0897A691EA59}" dt="2021-11-02T03:49:46.045" v="6195" actId="1076"/>
          <ac:spMkLst>
            <pc:docMk/>
            <pc:sldMk cId="3511648489" sldId="2123258971"/>
            <ac:spMk id="43" creationId="{E213DF9D-9266-47B1-B88D-688CFC416FE4}"/>
          </ac:spMkLst>
        </pc:spChg>
        <pc:spChg chg="mod">
          <ac:chgData name="Bob Ward" userId="6da7c2dd-8e2e-469f-a216-c384312e2a2d" providerId="ADAL" clId="{7B71E0E0-CCFE-47D5-ABBE-0897A691EA59}" dt="2021-11-02T03:51:12.341" v="6196"/>
          <ac:spMkLst>
            <pc:docMk/>
            <pc:sldMk cId="3511648489" sldId="2123258971"/>
            <ac:spMk id="45" creationId="{AAC68919-650A-4DB1-9580-3C87CB21F57A}"/>
          </ac:spMkLst>
        </pc:spChg>
        <pc:spChg chg="mod">
          <ac:chgData name="Bob Ward" userId="6da7c2dd-8e2e-469f-a216-c384312e2a2d" providerId="ADAL" clId="{7B71E0E0-CCFE-47D5-ABBE-0897A691EA59}" dt="2021-11-02T03:51:12.341" v="6196"/>
          <ac:spMkLst>
            <pc:docMk/>
            <pc:sldMk cId="3511648489" sldId="2123258971"/>
            <ac:spMk id="46" creationId="{027F21CA-2A2D-42DC-9C31-8217E160C013}"/>
          </ac:spMkLst>
        </pc:spChg>
        <pc:spChg chg="mod">
          <ac:chgData name="Bob Ward" userId="6da7c2dd-8e2e-469f-a216-c384312e2a2d" providerId="ADAL" clId="{7B71E0E0-CCFE-47D5-ABBE-0897A691EA59}" dt="2021-11-02T03:51:12.341" v="6196"/>
          <ac:spMkLst>
            <pc:docMk/>
            <pc:sldMk cId="3511648489" sldId="2123258971"/>
            <ac:spMk id="47" creationId="{F32FE7EE-F1D1-4230-84E5-14314B70B218}"/>
          </ac:spMkLst>
        </pc:spChg>
        <pc:spChg chg="mod">
          <ac:chgData name="Bob Ward" userId="6da7c2dd-8e2e-469f-a216-c384312e2a2d" providerId="ADAL" clId="{7B71E0E0-CCFE-47D5-ABBE-0897A691EA59}" dt="2021-11-02T03:51:12.341" v="6196"/>
          <ac:spMkLst>
            <pc:docMk/>
            <pc:sldMk cId="3511648489" sldId="2123258971"/>
            <ac:spMk id="48" creationId="{8DC54CDB-747C-4992-BA4B-0A6D0684B0FB}"/>
          </ac:spMkLst>
        </pc:spChg>
        <pc:spChg chg="add mod">
          <ac:chgData name="Bob Ward" userId="6da7c2dd-8e2e-469f-a216-c384312e2a2d" providerId="ADAL" clId="{7B71E0E0-CCFE-47D5-ABBE-0897A691EA59}" dt="2021-11-02T03:51:46.809" v="6224" actId="1076"/>
          <ac:spMkLst>
            <pc:docMk/>
            <pc:sldMk cId="3511648489" sldId="2123258971"/>
            <ac:spMk id="49" creationId="{28B9F28E-4934-42F7-A685-B8F5D1AD7269}"/>
          </ac:spMkLst>
        </pc:spChg>
        <pc:spChg chg="mod">
          <ac:chgData name="Bob Ward" userId="6da7c2dd-8e2e-469f-a216-c384312e2a2d" providerId="ADAL" clId="{7B71E0E0-CCFE-47D5-ABBE-0897A691EA59}" dt="2021-11-02T03:52:25.741" v="6226" actId="1076"/>
          <ac:spMkLst>
            <pc:docMk/>
            <pc:sldMk cId="3511648489" sldId="2123258971"/>
            <ac:spMk id="51" creationId="{4A256889-6E3A-4D5C-9A0C-EE0715029EE5}"/>
          </ac:spMkLst>
        </pc:spChg>
        <pc:spChg chg="mod">
          <ac:chgData name="Bob Ward" userId="6da7c2dd-8e2e-469f-a216-c384312e2a2d" providerId="ADAL" clId="{7B71E0E0-CCFE-47D5-ABBE-0897A691EA59}" dt="2021-11-02T03:52:25.741" v="6226" actId="1076"/>
          <ac:spMkLst>
            <pc:docMk/>
            <pc:sldMk cId="3511648489" sldId="2123258971"/>
            <ac:spMk id="52" creationId="{20D6C630-B5E0-4250-8523-F14C6843B296}"/>
          </ac:spMkLst>
        </pc:spChg>
        <pc:spChg chg="mod">
          <ac:chgData name="Bob Ward" userId="6da7c2dd-8e2e-469f-a216-c384312e2a2d" providerId="ADAL" clId="{7B71E0E0-CCFE-47D5-ABBE-0897A691EA59}" dt="2021-11-02T03:52:25.741" v="6226" actId="1076"/>
          <ac:spMkLst>
            <pc:docMk/>
            <pc:sldMk cId="3511648489" sldId="2123258971"/>
            <ac:spMk id="53" creationId="{E59F30DF-80E7-4B8F-8395-75A3F90852D5}"/>
          </ac:spMkLst>
        </pc:spChg>
        <pc:spChg chg="add mod">
          <ac:chgData name="Bob Ward" userId="6da7c2dd-8e2e-469f-a216-c384312e2a2d" providerId="ADAL" clId="{7B71E0E0-CCFE-47D5-ABBE-0897A691EA59}" dt="2021-11-02T03:52:39.114" v="6256" actId="20577"/>
          <ac:spMkLst>
            <pc:docMk/>
            <pc:sldMk cId="3511648489" sldId="2123258971"/>
            <ac:spMk id="54" creationId="{B88FBA75-EC98-4162-B69A-B0B46D90F23E}"/>
          </ac:spMkLst>
        </pc:spChg>
        <pc:spChg chg="add mod">
          <ac:chgData name="Bob Ward" userId="6da7c2dd-8e2e-469f-a216-c384312e2a2d" providerId="ADAL" clId="{7B71E0E0-CCFE-47D5-ABBE-0897A691EA59}" dt="2021-11-02T04:17:22.400" v="6423" actId="1076"/>
          <ac:spMkLst>
            <pc:docMk/>
            <pc:sldMk cId="3511648489" sldId="2123258971"/>
            <ac:spMk id="56" creationId="{6B5A8EE2-3EB6-4727-8564-88A20496B2CB}"/>
          </ac:spMkLst>
        </pc:spChg>
        <pc:spChg chg="mod">
          <ac:chgData name="Bob Ward" userId="6da7c2dd-8e2e-469f-a216-c384312e2a2d" providerId="ADAL" clId="{7B71E0E0-CCFE-47D5-ABBE-0897A691EA59}" dt="2021-11-02T04:17:30.002" v="6425" actId="1076"/>
          <ac:spMkLst>
            <pc:docMk/>
            <pc:sldMk cId="3511648489" sldId="2123258971"/>
            <ac:spMk id="58" creationId="{F4F8AFA2-6CC1-47A8-BFC9-12BE05865157}"/>
          </ac:spMkLst>
        </pc:spChg>
        <pc:spChg chg="mod">
          <ac:chgData name="Bob Ward" userId="6da7c2dd-8e2e-469f-a216-c384312e2a2d" providerId="ADAL" clId="{7B71E0E0-CCFE-47D5-ABBE-0897A691EA59}" dt="2021-11-02T04:17:30.002" v="6425" actId="1076"/>
          <ac:spMkLst>
            <pc:docMk/>
            <pc:sldMk cId="3511648489" sldId="2123258971"/>
            <ac:spMk id="59" creationId="{1C1BF9FB-8C2E-40D1-93F4-EBCBFF06872C}"/>
          </ac:spMkLst>
        </pc:spChg>
        <pc:spChg chg="mod">
          <ac:chgData name="Bob Ward" userId="6da7c2dd-8e2e-469f-a216-c384312e2a2d" providerId="ADAL" clId="{7B71E0E0-CCFE-47D5-ABBE-0897A691EA59}" dt="2021-11-02T04:17:30.002" v="6425" actId="1076"/>
          <ac:spMkLst>
            <pc:docMk/>
            <pc:sldMk cId="3511648489" sldId="2123258971"/>
            <ac:spMk id="60" creationId="{19E1971D-30A5-4EEB-9568-2F861E61D55F}"/>
          </ac:spMkLst>
        </pc:spChg>
        <pc:spChg chg="mod">
          <ac:chgData name="Bob Ward" userId="6da7c2dd-8e2e-469f-a216-c384312e2a2d" providerId="ADAL" clId="{7B71E0E0-CCFE-47D5-ABBE-0897A691EA59}" dt="2021-11-02T04:17:30.002" v="6425" actId="1076"/>
          <ac:spMkLst>
            <pc:docMk/>
            <pc:sldMk cId="3511648489" sldId="2123258971"/>
            <ac:spMk id="61" creationId="{544857BC-5331-42F9-AC90-AD5B1DB85844}"/>
          </ac:spMkLst>
        </pc:spChg>
        <pc:spChg chg="add mod">
          <ac:chgData name="Bob Ward" userId="6da7c2dd-8e2e-469f-a216-c384312e2a2d" providerId="ADAL" clId="{7B71E0E0-CCFE-47D5-ABBE-0897A691EA59}" dt="2021-11-02T04:17:18.752" v="6422" actId="1076"/>
          <ac:spMkLst>
            <pc:docMk/>
            <pc:sldMk cId="3511648489" sldId="2123258971"/>
            <ac:spMk id="62" creationId="{CCDE7DC4-B872-43EE-8CDD-12EA34C08D0C}"/>
          </ac:spMkLst>
        </pc:spChg>
        <pc:spChg chg="add mod">
          <ac:chgData name="Bob Ward" userId="6da7c2dd-8e2e-469f-a216-c384312e2a2d" providerId="ADAL" clId="{7B71E0E0-CCFE-47D5-ABBE-0897A691EA59}" dt="2021-11-02T04:20:30.462" v="6435" actId="1076"/>
          <ac:spMkLst>
            <pc:docMk/>
            <pc:sldMk cId="3511648489" sldId="2123258971"/>
            <ac:spMk id="63" creationId="{7A3DC1E6-44BD-441E-9F7C-33092F312963}"/>
          </ac:spMkLst>
        </pc:spChg>
        <pc:spChg chg="mod">
          <ac:chgData name="Bob Ward" userId="6da7c2dd-8e2e-469f-a216-c384312e2a2d" providerId="ADAL" clId="{7B71E0E0-CCFE-47D5-ABBE-0897A691EA59}" dt="2021-11-02T04:16:57.438" v="6419"/>
          <ac:spMkLst>
            <pc:docMk/>
            <pc:sldMk cId="3511648489" sldId="2123258971"/>
            <ac:spMk id="65" creationId="{9A8A1E3B-37B2-4F7A-B514-A5210DC403F0}"/>
          </ac:spMkLst>
        </pc:spChg>
        <pc:spChg chg="mod">
          <ac:chgData name="Bob Ward" userId="6da7c2dd-8e2e-469f-a216-c384312e2a2d" providerId="ADAL" clId="{7B71E0E0-CCFE-47D5-ABBE-0897A691EA59}" dt="2021-11-02T04:16:57.438" v="6419"/>
          <ac:spMkLst>
            <pc:docMk/>
            <pc:sldMk cId="3511648489" sldId="2123258971"/>
            <ac:spMk id="66" creationId="{87BC71A9-3957-46F0-A9FA-FBDD9D0BC912}"/>
          </ac:spMkLst>
        </pc:spChg>
        <pc:spChg chg="add mod">
          <ac:chgData name="Bob Ward" userId="6da7c2dd-8e2e-469f-a216-c384312e2a2d" providerId="ADAL" clId="{7B71E0E0-CCFE-47D5-ABBE-0897A691EA59}" dt="2021-11-02T04:20:36.013" v="6457" actId="20577"/>
          <ac:spMkLst>
            <pc:docMk/>
            <pc:sldMk cId="3511648489" sldId="2123258971"/>
            <ac:spMk id="69" creationId="{501BA5B6-13AA-4E4B-A6FA-65ED7CD12A40}"/>
          </ac:spMkLst>
        </pc:spChg>
        <pc:spChg chg="add mod">
          <ac:chgData name="Bob Ward" userId="6da7c2dd-8e2e-469f-a216-c384312e2a2d" providerId="ADAL" clId="{7B71E0E0-CCFE-47D5-ABBE-0897A691EA59}" dt="2021-11-02T04:21:01.587" v="6462" actId="571"/>
          <ac:spMkLst>
            <pc:docMk/>
            <pc:sldMk cId="3511648489" sldId="2123258971"/>
            <ac:spMk id="70" creationId="{BC64CB69-0C41-4A81-A476-59F9EC53C494}"/>
          </ac:spMkLst>
        </pc:spChg>
        <pc:spChg chg="mod">
          <ac:chgData name="Bob Ward" userId="6da7c2dd-8e2e-469f-a216-c384312e2a2d" providerId="ADAL" clId="{7B71E0E0-CCFE-47D5-ABBE-0897A691EA59}" dt="2021-11-02T04:21:01.587" v="6462" actId="571"/>
          <ac:spMkLst>
            <pc:docMk/>
            <pc:sldMk cId="3511648489" sldId="2123258971"/>
            <ac:spMk id="72" creationId="{47480C0A-28CD-4722-88EC-6DF5B3EC296C}"/>
          </ac:spMkLst>
        </pc:spChg>
        <pc:spChg chg="mod">
          <ac:chgData name="Bob Ward" userId="6da7c2dd-8e2e-469f-a216-c384312e2a2d" providerId="ADAL" clId="{7B71E0E0-CCFE-47D5-ABBE-0897A691EA59}" dt="2021-11-02T04:21:01.587" v="6462" actId="571"/>
          <ac:spMkLst>
            <pc:docMk/>
            <pc:sldMk cId="3511648489" sldId="2123258971"/>
            <ac:spMk id="73" creationId="{663B8593-02C3-4965-8152-939EC88009CF}"/>
          </ac:spMkLst>
        </pc:spChg>
        <pc:spChg chg="mod">
          <ac:chgData name="Bob Ward" userId="6da7c2dd-8e2e-469f-a216-c384312e2a2d" providerId="ADAL" clId="{7B71E0E0-CCFE-47D5-ABBE-0897A691EA59}" dt="2021-11-02T04:21:01.587" v="6462" actId="571"/>
          <ac:spMkLst>
            <pc:docMk/>
            <pc:sldMk cId="3511648489" sldId="2123258971"/>
            <ac:spMk id="74" creationId="{0DD325C8-A094-4548-840D-FC2059267018}"/>
          </ac:spMkLst>
        </pc:spChg>
        <pc:spChg chg="mod">
          <ac:chgData name="Bob Ward" userId="6da7c2dd-8e2e-469f-a216-c384312e2a2d" providerId="ADAL" clId="{7B71E0E0-CCFE-47D5-ABBE-0897A691EA59}" dt="2021-11-02T04:21:01.587" v="6462" actId="571"/>
          <ac:spMkLst>
            <pc:docMk/>
            <pc:sldMk cId="3511648489" sldId="2123258971"/>
            <ac:spMk id="75" creationId="{F42AE0F8-10B8-49BB-AB9E-FDC4C7B2D585}"/>
          </ac:spMkLst>
        </pc:spChg>
        <pc:spChg chg="mod">
          <ac:chgData name="Bob Ward" userId="6da7c2dd-8e2e-469f-a216-c384312e2a2d" providerId="ADAL" clId="{7B71E0E0-CCFE-47D5-ABBE-0897A691EA59}" dt="2021-11-02T04:21:01.587" v="6462" actId="571"/>
          <ac:spMkLst>
            <pc:docMk/>
            <pc:sldMk cId="3511648489" sldId="2123258971"/>
            <ac:spMk id="76" creationId="{CEF84FBD-6D77-4F91-A392-A43C1B6ADF8C}"/>
          </ac:spMkLst>
        </pc:spChg>
        <pc:spChg chg="mod">
          <ac:chgData name="Bob Ward" userId="6da7c2dd-8e2e-469f-a216-c384312e2a2d" providerId="ADAL" clId="{7B71E0E0-CCFE-47D5-ABBE-0897A691EA59}" dt="2021-11-02T04:21:01.587" v="6462" actId="571"/>
          <ac:spMkLst>
            <pc:docMk/>
            <pc:sldMk cId="3511648489" sldId="2123258971"/>
            <ac:spMk id="77" creationId="{753EF03C-EFFD-4B3D-B485-0037B6ECB38F}"/>
          </ac:spMkLst>
        </pc:spChg>
        <pc:spChg chg="mod">
          <ac:chgData name="Bob Ward" userId="6da7c2dd-8e2e-469f-a216-c384312e2a2d" providerId="ADAL" clId="{7B71E0E0-CCFE-47D5-ABBE-0897A691EA59}" dt="2021-11-02T04:21:01.587" v="6462" actId="571"/>
          <ac:spMkLst>
            <pc:docMk/>
            <pc:sldMk cId="3511648489" sldId="2123258971"/>
            <ac:spMk id="78" creationId="{5E086D64-848C-4A29-998E-9F5CEF2C827A}"/>
          </ac:spMkLst>
        </pc:spChg>
        <pc:spChg chg="mod">
          <ac:chgData name="Bob Ward" userId="6da7c2dd-8e2e-469f-a216-c384312e2a2d" providerId="ADAL" clId="{7B71E0E0-CCFE-47D5-ABBE-0897A691EA59}" dt="2021-11-02T04:21:01.587" v="6462" actId="571"/>
          <ac:spMkLst>
            <pc:docMk/>
            <pc:sldMk cId="3511648489" sldId="2123258971"/>
            <ac:spMk id="79" creationId="{2B8C9738-15D7-46AA-94DA-AD0A64B148C2}"/>
          </ac:spMkLst>
        </pc:spChg>
        <pc:spChg chg="mod">
          <ac:chgData name="Bob Ward" userId="6da7c2dd-8e2e-469f-a216-c384312e2a2d" providerId="ADAL" clId="{7B71E0E0-CCFE-47D5-ABBE-0897A691EA59}" dt="2021-11-02T04:21:01.587" v="6462" actId="571"/>
          <ac:spMkLst>
            <pc:docMk/>
            <pc:sldMk cId="3511648489" sldId="2123258971"/>
            <ac:spMk id="80" creationId="{E037DB13-5ABC-428F-BE29-6EAD2BAD68D7}"/>
          </ac:spMkLst>
        </pc:spChg>
        <pc:spChg chg="mod">
          <ac:chgData name="Bob Ward" userId="6da7c2dd-8e2e-469f-a216-c384312e2a2d" providerId="ADAL" clId="{7B71E0E0-CCFE-47D5-ABBE-0897A691EA59}" dt="2021-11-02T04:21:01.587" v="6462" actId="571"/>
          <ac:spMkLst>
            <pc:docMk/>
            <pc:sldMk cId="3511648489" sldId="2123258971"/>
            <ac:spMk id="81" creationId="{B23A9CFB-D325-4038-BEA0-36E8272C1EF0}"/>
          </ac:spMkLst>
        </pc:spChg>
        <pc:spChg chg="mod">
          <ac:chgData name="Bob Ward" userId="6da7c2dd-8e2e-469f-a216-c384312e2a2d" providerId="ADAL" clId="{7B71E0E0-CCFE-47D5-ABBE-0897A691EA59}" dt="2021-11-02T04:21:01.587" v="6462" actId="571"/>
          <ac:spMkLst>
            <pc:docMk/>
            <pc:sldMk cId="3511648489" sldId="2123258971"/>
            <ac:spMk id="82" creationId="{3EF5AE0D-B02A-4FB6-A0AA-28916D7EF289}"/>
          </ac:spMkLst>
        </pc:spChg>
        <pc:spChg chg="mod">
          <ac:chgData name="Bob Ward" userId="6da7c2dd-8e2e-469f-a216-c384312e2a2d" providerId="ADAL" clId="{7B71E0E0-CCFE-47D5-ABBE-0897A691EA59}" dt="2021-11-02T04:21:01.587" v="6462" actId="571"/>
          <ac:spMkLst>
            <pc:docMk/>
            <pc:sldMk cId="3511648489" sldId="2123258971"/>
            <ac:spMk id="83" creationId="{8F0C79C0-562B-42A8-B5ED-A366AF7CFD68}"/>
          </ac:spMkLst>
        </pc:spChg>
        <pc:spChg chg="mod">
          <ac:chgData name="Bob Ward" userId="6da7c2dd-8e2e-469f-a216-c384312e2a2d" providerId="ADAL" clId="{7B71E0E0-CCFE-47D5-ABBE-0897A691EA59}" dt="2021-11-02T04:21:01.587" v="6462" actId="571"/>
          <ac:spMkLst>
            <pc:docMk/>
            <pc:sldMk cId="3511648489" sldId="2123258971"/>
            <ac:spMk id="84" creationId="{B7CE3B19-F1E5-4C78-B2F2-4C1BA108F95D}"/>
          </ac:spMkLst>
        </pc:spChg>
        <pc:spChg chg="mod">
          <ac:chgData name="Bob Ward" userId="6da7c2dd-8e2e-469f-a216-c384312e2a2d" providerId="ADAL" clId="{7B71E0E0-CCFE-47D5-ABBE-0897A691EA59}" dt="2021-11-02T04:21:01.587" v="6462" actId="571"/>
          <ac:spMkLst>
            <pc:docMk/>
            <pc:sldMk cId="3511648489" sldId="2123258971"/>
            <ac:spMk id="86" creationId="{42198582-2E9D-4510-A63C-1B2A96B24890}"/>
          </ac:spMkLst>
        </pc:spChg>
        <pc:spChg chg="mod">
          <ac:chgData name="Bob Ward" userId="6da7c2dd-8e2e-469f-a216-c384312e2a2d" providerId="ADAL" clId="{7B71E0E0-CCFE-47D5-ABBE-0897A691EA59}" dt="2021-11-02T04:21:01.587" v="6462" actId="571"/>
          <ac:spMkLst>
            <pc:docMk/>
            <pc:sldMk cId="3511648489" sldId="2123258971"/>
            <ac:spMk id="87" creationId="{A0E5DC8D-C28E-418F-83D8-EF006AF8C2FB}"/>
          </ac:spMkLst>
        </pc:spChg>
        <pc:spChg chg="mod">
          <ac:chgData name="Bob Ward" userId="6da7c2dd-8e2e-469f-a216-c384312e2a2d" providerId="ADAL" clId="{7B71E0E0-CCFE-47D5-ABBE-0897A691EA59}" dt="2021-11-02T04:21:01.587" v="6462" actId="571"/>
          <ac:spMkLst>
            <pc:docMk/>
            <pc:sldMk cId="3511648489" sldId="2123258971"/>
            <ac:spMk id="88" creationId="{1F7CC62A-121C-41B4-B0DF-6449D9E5FED7}"/>
          </ac:spMkLst>
        </pc:spChg>
        <pc:spChg chg="mod">
          <ac:chgData name="Bob Ward" userId="6da7c2dd-8e2e-469f-a216-c384312e2a2d" providerId="ADAL" clId="{7B71E0E0-CCFE-47D5-ABBE-0897A691EA59}" dt="2021-11-02T04:21:01.587" v="6462" actId="571"/>
          <ac:spMkLst>
            <pc:docMk/>
            <pc:sldMk cId="3511648489" sldId="2123258971"/>
            <ac:spMk id="89" creationId="{9970EDCF-CDE4-45FF-AAA5-2A53D37786B1}"/>
          </ac:spMkLst>
        </pc:spChg>
        <pc:spChg chg="mod">
          <ac:chgData name="Bob Ward" userId="6da7c2dd-8e2e-469f-a216-c384312e2a2d" providerId="ADAL" clId="{7B71E0E0-CCFE-47D5-ABBE-0897A691EA59}" dt="2021-11-02T04:21:01.587" v="6462" actId="571"/>
          <ac:spMkLst>
            <pc:docMk/>
            <pc:sldMk cId="3511648489" sldId="2123258971"/>
            <ac:spMk id="90" creationId="{51744A56-D8E3-43B5-849A-8B36E32872D1}"/>
          </ac:spMkLst>
        </pc:spChg>
        <pc:spChg chg="add mod">
          <ac:chgData name="Bob Ward" userId="6da7c2dd-8e2e-469f-a216-c384312e2a2d" providerId="ADAL" clId="{7B71E0E0-CCFE-47D5-ABBE-0897A691EA59}" dt="2021-11-02T04:21:01.587" v="6462" actId="571"/>
          <ac:spMkLst>
            <pc:docMk/>
            <pc:sldMk cId="3511648489" sldId="2123258971"/>
            <ac:spMk id="91" creationId="{155B48C0-82E4-46F8-ABB5-C0D4F6233022}"/>
          </ac:spMkLst>
        </pc:spChg>
        <pc:spChg chg="mod">
          <ac:chgData name="Bob Ward" userId="6da7c2dd-8e2e-469f-a216-c384312e2a2d" providerId="ADAL" clId="{7B71E0E0-CCFE-47D5-ABBE-0897A691EA59}" dt="2021-11-02T04:21:01.587" v="6462" actId="571"/>
          <ac:spMkLst>
            <pc:docMk/>
            <pc:sldMk cId="3511648489" sldId="2123258971"/>
            <ac:spMk id="93" creationId="{EC4DFC0F-B8A5-43F6-B69D-DF7485A77028}"/>
          </ac:spMkLst>
        </pc:spChg>
        <pc:spChg chg="mod">
          <ac:chgData name="Bob Ward" userId="6da7c2dd-8e2e-469f-a216-c384312e2a2d" providerId="ADAL" clId="{7B71E0E0-CCFE-47D5-ABBE-0897A691EA59}" dt="2021-11-02T04:21:01.587" v="6462" actId="571"/>
          <ac:spMkLst>
            <pc:docMk/>
            <pc:sldMk cId="3511648489" sldId="2123258971"/>
            <ac:spMk id="94" creationId="{C3201305-B15A-4B1F-BE99-EB105A29627C}"/>
          </ac:spMkLst>
        </pc:spChg>
        <pc:spChg chg="mod">
          <ac:chgData name="Bob Ward" userId="6da7c2dd-8e2e-469f-a216-c384312e2a2d" providerId="ADAL" clId="{7B71E0E0-CCFE-47D5-ABBE-0897A691EA59}" dt="2021-11-02T04:21:01.587" v="6462" actId="571"/>
          <ac:spMkLst>
            <pc:docMk/>
            <pc:sldMk cId="3511648489" sldId="2123258971"/>
            <ac:spMk id="95" creationId="{A181D97F-EAA6-4626-B2BE-5FEA61287838}"/>
          </ac:spMkLst>
        </pc:spChg>
        <pc:spChg chg="mod">
          <ac:chgData name="Bob Ward" userId="6da7c2dd-8e2e-469f-a216-c384312e2a2d" providerId="ADAL" clId="{7B71E0E0-CCFE-47D5-ABBE-0897A691EA59}" dt="2021-11-02T04:21:01.587" v="6462" actId="571"/>
          <ac:spMkLst>
            <pc:docMk/>
            <pc:sldMk cId="3511648489" sldId="2123258971"/>
            <ac:spMk id="96" creationId="{2FE5C070-240F-4E81-9627-2709BEC77220}"/>
          </ac:spMkLst>
        </pc:spChg>
        <pc:grpChg chg="add mod">
          <ac:chgData name="Bob Ward" userId="6da7c2dd-8e2e-469f-a216-c384312e2a2d" providerId="ADAL" clId="{7B71E0E0-CCFE-47D5-ABBE-0897A691EA59}" dt="2021-11-02T03:44:17.573" v="6098" actId="1076"/>
          <ac:grpSpMkLst>
            <pc:docMk/>
            <pc:sldMk cId="3511648489" sldId="2123258971"/>
            <ac:grpSpMk id="8" creationId="{CF789334-6A94-484B-9CB6-0AD89DDA847F}"/>
          </ac:grpSpMkLst>
        </pc:grpChg>
        <pc:grpChg chg="add del mod">
          <ac:chgData name="Bob Ward" userId="6da7c2dd-8e2e-469f-a216-c384312e2a2d" providerId="ADAL" clId="{7B71E0E0-CCFE-47D5-ABBE-0897A691EA59}" dt="2021-11-02T03:43:54.536" v="6089"/>
          <ac:grpSpMkLst>
            <pc:docMk/>
            <pc:sldMk cId="3511648489" sldId="2123258971"/>
            <ac:grpSpMk id="23" creationId="{29C56B67-8F19-405D-9BB6-44A5995668E8}"/>
          </ac:grpSpMkLst>
        </pc:grpChg>
        <pc:grpChg chg="add mod">
          <ac:chgData name="Bob Ward" userId="6da7c2dd-8e2e-469f-a216-c384312e2a2d" providerId="ADAL" clId="{7B71E0E0-CCFE-47D5-ABBE-0897A691EA59}" dt="2021-11-02T03:49:04.036" v="6101" actId="1076"/>
          <ac:grpSpMkLst>
            <pc:docMk/>
            <pc:sldMk cId="3511648489" sldId="2123258971"/>
            <ac:grpSpMk id="37" creationId="{3C47CBFF-0D0C-4BCA-8246-66F7AB5D4AE4}"/>
          </ac:grpSpMkLst>
        </pc:grpChg>
        <pc:grpChg chg="add mod">
          <ac:chgData name="Bob Ward" userId="6da7c2dd-8e2e-469f-a216-c384312e2a2d" providerId="ADAL" clId="{7B71E0E0-CCFE-47D5-ABBE-0897A691EA59}" dt="2021-11-02T03:51:22.501" v="6197" actId="1076"/>
          <ac:grpSpMkLst>
            <pc:docMk/>
            <pc:sldMk cId="3511648489" sldId="2123258971"/>
            <ac:grpSpMk id="44" creationId="{F9A6EE4E-EC60-407E-B872-105DDEB5725B}"/>
          </ac:grpSpMkLst>
        </pc:grpChg>
        <pc:grpChg chg="add mod">
          <ac:chgData name="Bob Ward" userId="6da7c2dd-8e2e-469f-a216-c384312e2a2d" providerId="ADAL" clId="{7B71E0E0-CCFE-47D5-ABBE-0897A691EA59}" dt="2021-11-02T03:52:25.741" v="6226" actId="1076"/>
          <ac:grpSpMkLst>
            <pc:docMk/>
            <pc:sldMk cId="3511648489" sldId="2123258971"/>
            <ac:grpSpMk id="50" creationId="{1F6D5A42-3392-4220-AF38-3A48E12A94B1}"/>
          </ac:grpSpMkLst>
        </pc:grpChg>
        <pc:grpChg chg="add mod">
          <ac:chgData name="Bob Ward" userId="6da7c2dd-8e2e-469f-a216-c384312e2a2d" providerId="ADAL" clId="{7B71E0E0-CCFE-47D5-ABBE-0897A691EA59}" dt="2021-11-02T04:17:30.002" v="6425" actId="1076"/>
          <ac:grpSpMkLst>
            <pc:docMk/>
            <pc:sldMk cId="3511648489" sldId="2123258971"/>
            <ac:grpSpMk id="57" creationId="{277EC642-E115-4EF1-A37F-660F1C774B3C}"/>
          </ac:grpSpMkLst>
        </pc:grpChg>
        <pc:grpChg chg="add mod">
          <ac:chgData name="Bob Ward" userId="6da7c2dd-8e2e-469f-a216-c384312e2a2d" providerId="ADAL" clId="{7B71E0E0-CCFE-47D5-ABBE-0897A691EA59}" dt="2021-11-02T04:17:38.929" v="6427" actId="1076"/>
          <ac:grpSpMkLst>
            <pc:docMk/>
            <pc:sldMk cId="3511648489" sldId="2123258971"/>
            <ac:grpSpMk id="64" creationId="{E89A281A-77EA-4B7A-81D7-2A0E6C98CAEA}"/>
          </ac:grpSpMkLst>
        </pc:grpChg>
        <pc:grpChg chg="add mod">
          <ac:chgData name="Bob Ward" userId="6da7c2dd-8e2e-469f-a216-c384312e2a2d" providerId="ADAL" clId="{7B71E0E0-CCFE-47D5-ABBE-0897A691EA59}" dt="2021-11-02T04:21:01.587" v="6462" actId="571"/>
          <ac:grpSpMkLst>
            <pc:docMk/>
            <pc:sldMk cId="3511648489" sldId="2123258971"/>
            <ac:grpSpMk id="71" creationId="{CEED4709-173E-4618-B667-BF2F89BB3BDB}"/>
          </ac:grpSpMkLst>
        </pc:grpChg>
        <pc:grpChg chg="add mod">
          <ac:chgData name="Bob Ward" userId="6da7c2dd-8e2e-469f-a216-c384312e2a2d" providerId="ADAL" clId="{7B71E0E0-CCFE-47D5-ABBE-0897A691EA59}" dt="2021-11-02T04:21:01.587" v="6462" actId="571"/>
          <ac:grpSpMkLst>
            <pc:docMk/>
            <pc:sldMk cId="3511648489" sldId="2123258971"/>
            <ac:grpSpMk id="85" creationId="{FA2620C5-1FCC-4E55-99F9-CF146DE18D04}"/>
          </ac:grpSpMkLst>
        </pc:grpChg>
        <pc:grpChg chg="add mod">
          <ac:chgData name="Bob Ward" userId="6da7c2dd-8e2e-469f-a216-c384312e2a2d" providerId="ADAL" clId="{7B71E0E0-CCFE-47D5-ABBE-0897A691EA59}" dt="2021-11-02T04:21:01.587" v="6462" actId="571"/>
          <ac:grpSpMkLst>
            <pc:docMk/>
            <pc:sldMk cId="3511648489" sldId="2123258971"/>
            <ac:grpSpMk id="92" creationId="{BE90358D-E610-4CCB-AF16-A8ACF7D85183}"/>
          </ac:grpSpMkLst>
        </pc:grpChg>
        <pc:picChg chg="add mod">
          <ac:chgData name="Bob Ward" userId="6da7c2dd-8e2e-469f-a216-c384312e2a2d" providerId="ADAL" clId="{7B71E0E0-CCFE-47D5-ABBE-0897A691EA59}" dt="2021-11-02T03:54:23.753" v="6289" actId="1076"/>
          <ac:picMkLst>
            <pc:docMk/>
            <pc:sldMk cId="3511648489" sldId="2123258971"/>
            <ac:picMk id="55" creationId="{A6C8274A-FD33-4081-A08A-49A90D2F44F2}"/>
          </ac:picMkLst>
        </pc:picChg>
        <pc:picChg chg="add mod">
          <ac:chgData name="Bob Ward" userId="6da7c2dd-8e2e-469f-a216-c384312e2a2d" providerId="ADAL" clId="{7B71E0E0-CCFE-47D5-ABBE-0897A691EA59}" dt="2021-11-04T21:22:41.433" v="30642" actId="1076"/>
          <ac:picMkLst>
            <pc:docMk/>
            <pc:sldMk cId="3511648489" sldId="2123258971"/>
            <ac:picMk id="68" creationId="{7B950DE1-2CEC-4E11-A335-1D8C6EE7406D}"/>
          </ac:picMkLst>
        </pc:picChg>
      </pc:sldChg>
      <pc:sldChg chg="add del">
        <pc:chgData name="Bob Ward" userId="6da7c2dd-8e2e-469f-a216-c384312e2a2d" providerId="ADAL" clId="{7B71E0E0-CCFE-47D5-ABBE-0897A691EA59}" dt="2021-11-02T04:25:55.694" v="6507" actId="47"/>
        <pc:sldMkLst>
          <pc:docMk/>
          <pc:sldMk cId="2270364276" sldId="2123258972"/>
        </pc:sldMkLst>
      </pc:sldChg>
      <pc:sldChg chg="add del">
        <pc:chgData name="Bob Ward" userId="6da7c2dd-8e2e-469f-a216-c384312e2a2d" providerId="ADAL" clId="{7B71E0E0-CCFE-47D5-ABBE-0897A691EA59}" dt="2021-11-02T05:01:09.767" v="7705" actId="47"/>
        <pc:sldMkLst>
          <pc:docMk/>
          <pc:sldMk cId="2870775803" sldId="2123258972"/>
        </pc:sldMkLst>
      </pc:sldChg>
      <pc:sldChg chg="add del">
        <pc:chgData name="Bob Ward" userId="6da7c2dd-8e2e-469f-a216-c384312e2a2d" providerId="ADAL" clId="{7B71E0E0-CCFE-47D5-ABBE-0897A691EA59}" dt="2021-11-02T04:40:15.341" v="6763" actId="47"/>
        <pc:sldMkLst>
          <pc:docMk/>
          <pc:sldMk cId="3110888293" sldId="2123258972"/>
        </pc:sldMkLst>
      </pc:sldChg>
      <pc:sldChg chg="modSp new del mod">
        <pc:chgData name="Bob Ward" userId="6da7c2dd-8e2e-469f-a216-c384312e2a2d" providerId="ADAL" clId="{7B71E0E0-CCFE-47D5-ABBE-0897A691EA59}" dt="2021-11-02T03:31:41.777" v="5937" actId="47"/>
        <pc:sldMkLst>
          <pc:docMk/>
          <pc:sldMk cId="3700962533" sldId="2123258972"/>
        </pc:sldMkLst>
        <pc:spChg chg="mod">
          <ac:chgData name="Bob Ward" userId="6da7c2dd-8e2e-469f-a216-c384312e2a2d" providerId="ADAL" clId="{7B71E0E0-CCFE-47D5-ABBE-0897A691EA59}" dt="2021-11-02T03:31:31.220" v="5936" actId="20577"/>
          <ac:spMkLst>
            <pc:docMk/>
            <pc:sldMk cId="3700962533" sldId="2123258972"/>
            <ac:spMk id="2" creationId="{65004F9F-1BF7-4831-AD2C-938ADD593136}"/>
          </ac:spMkLst>
        </pc:spChg>
      </pc:sldChg>
      <pc:sldChg chg="addSp delSp modSp add del mod modAnim modNotesTx">
        <pc:chgData name="Bob Ward" userId="6da7c2dd-8e2e-469f-a216-c384312e2a2d" providerId="ADAL" clId="{7B71E0E0-CCFE-47D5-ABBE-0897A691EA59}" dt="2021-11-07T23:20:17.630" v="41836" actId="20577"/>
        <pc:sldMkLst>
          <pc:docMk/>
          <pc:sldMk cId="3514571613" sldId="2147470459"/>
        </pc:sldMkLst>
        <pc:spChg chg="del">
          <ac:chgData name="Bob Ward" userId="6da7c2dd-8e2e-469f-a216-c384312e2a2d" providerId="ADAL" clId="{7B71E0E0-CCFE-47D5-ABBE-0897A691EA59}" dt="2021-11-04T19:06:50.460" v="28691" actId="478"/>
          <ac:spMkLst>
            <pc:docMk/>
            <pc:sldMk cId="3514571613" sldId="2147470459"/>
            <ac:spMk id="3" creationId="{9DCE5080-23B5-4450-94C7-654418A77413}"/>
          </ac:spMkLst>
        </pc:spChg>
        <pc:spChg chg="add mod">
          <ac:chgData name="Bob Ward" userId="6da7c2dd-8e2e-469f-a216-c384312e2a2d" providerId="ADAL" clId="{7B71E0E0-CCFE-47D5-ABBE-0897A691EA59}" dt="2021-11-04T19:08:22.318" v="28719" actId="20577"/>
          <ac:spMkLst>
            <pc:docMk/>
            <pc:sldMk cId="3514571613" sldId="2147470459"/>
            <ac:spMk id="4" creationId="{AAA05CC2-8F49-443C-B830-42E0612AB1E9}"/>
          </ac:spMkLst>
        </pc:spChg>
        <pc:spChg chg="add mod">
          <ac:chgData name="Bob Ward" userId="6da7c2dd-8e2e-469f-a216-c384312e2a2d" providerId="ADAL" clId="{7B71E0E0-CCFE-47D5-ABBE-0897A691EA59}" dt="2021-11-02T05:02:59.954" v="7732" actId="1076"/>
          <ac:spMkLst>
            <pc:docMk/>
            <pc:sldMk cId="3514571613" sldId="2147470459"/>
            <ac:spMk id="5" creationId="{FE21F3E0-2DA8-4B1E-809B-FC0F415AFF51}"/>
          </ac:spMkLst>
        </pc:spChg>
        <pc:spChg chg="add mod">
          <ac:chgData name="Bob Ward" userId="6da7c2dd-8e2e-469f-a216-c384312e2a2d" providerId="ADAL" clId="{7B71E0E0-CCFE-47D5-ABBE-0897A691EA59}" dt="2021-11-07T23:20:17.630" v="41836" actId="20577"/>
          <ac:spMkLst>
            <pc:docMk/>
            <pc:sldMk cId="3514571613" sldId="2147470459"/>
            <ac:spMk id="7" creationId="{7B45F3A9-FBE8-4EAC-AF37-D3E0FE02EC86}"/>
          </ac:spMkLst>
        </pc:spChg>
        <pc:picChg chg="mod">
          <ac:chgData name="Bob Ward" userId="6da7c2dd-8e2e-469f-a216-c384312e2a2d" providerId="ADAL" clId="{7B71E0E0-CCFE-47D5-ABBE-0897A691EA59}" dt="2021-11-04T19:06:55.706" v="28694" actId="1076"/>
          <ac:picMkLst>
            <pc:docMk/>
            <pc:sldMk cId="3514571613" sldId="2147470459"/>
            <ac:picMk id="1026" creationId="{9914F1B1-EF08-403F-A4AF-CCFBEBCF78CA}"/>
          </ac:picMkLst>
        </pc:picChg>
      </pc:sldChg>
      <pc:sldChg chg="delSp modSp add mod modNotesTx">
        <pc:chgData name="Bob Ward" userId="6da7c2dd-8e2e-469f-a216-c384312e2a2d" providerId="ADAL" clId="{7B71E0E0-CCFE-47D5-ABBE-0897A691EA59}" dt="2021-11-07T21:55:18.944" v="41448" actId="20577"/>
        <pc:sldMkLst>
          <pc:docMk/>
          <pc:sldMk cId="383044419" sldId="2147470460"/>
        </pc:sldMkLst>
        <pc:spChg chg="mod">
          <ac:chgData name="Bob Ward" userId="6da7c2dd-8e2e-469f-a216-c384312e2a2d" providerId="ADAL" clId="{7B71E0E0-CCFE-47D5-ABBE-0897A691EA59}" dt="2021-11-02T18:09:34.931" v="8632" actId="20577"/>
          <ac:spMkLst>
            <pc:docMk/>
            <pc:sldMk cId="383044419" sldId="2147470460"/>
            <ac:spMk id="2" creationId="{E7A43639-DE7C-4921-961B-F41105624850}"/>
          </ac:spMkLst>
        </pc:spChg>
        <pc:spChg chg="mod">
          <ac:chgData name="Bob Ward" userId="6da7c2dd-8e2e-469f-a216-c384312e2a2d" providerId="ADAL" clId="{7B71E0E0-CCFE-47D5-ABBE-0897A691EA59}" dt="2021-11-02T18:09:21.785" v="8621" actId="20577"/>
          <ac:spMkLst>
            <pc:docMk/>
            <pc:sldMk cId="383044419" sldId="2147470460"/>
            <ac:spMk id="20" creationId="{E68F5FBF-AC0E-E240-B233-227EDE628FD9}"/>
          </ac:spMkLst>
        </pc:spChg>
        <pc:spChg chg="mod">
          <ac:chgData name="Bob Ward" userId="6da7c2dd-8e2e-469f-a216-c384312e2a2d" providerId="ADAL" clId="{7B71E0E0-CCFE-47D5-ABBE-0897A691EA59}" dt="2021-11-07T21:55:18.944" v="41448" actId="20577"/>
          <ac:spMkLst>
            <pc:docMk/>
            <pc:sldMk cId="383044419" sldId="2147470460"/>
            <ac:spMk id="21" creationId="{DA960C8B-A457-4C43-A451-F52F9CDB0C91}"/>
          </ac:spMkLst>
        </pc:spChg>
        <pc:spChg chg="mod">
          <ac:chgData name="Bob Ward" userId="6da7c2dd-8e2e-469f-a216-c384312e2a2d" providerId="ADAL" clId="{7B71E0E0-CCFE-47D5-ABBE-0897A691EA59}" dt="2021-11-02T18:09:17.414" v="8615" actId="20577"/>
          <ac:spMkLst>
            <pc:docMk/>
            <pc:sldMk cId="383044419" sldId="2147470460"/>
            <ac:spMk id="23" creationId="{53C795C0-0A41-2443-8658-5088E78EAE8B}"/>
          </ac:spMkLst>
        </pc:spChg>
        <pc:spChg chg="mod">
          <ac:chgData name="Bob Ward" userId="6da7c2dd-8e2e-469f-a216-c384312e2a2d" providerId="ADAL" clId="{7B71E0E0-CCFE-47D5-ABBE-0897A691EA59}" dt="2021-11-02T18:17:20.469" v="9047" actId="20577"/>
          <ac:spMkLst>
            <pc:docMk/>
            <pc:sldMk cId="383044419" sldId="2147470460"/>
            <ac:spMk id="24" creationId="{8D27762C-E451-9749-B3EA-CAF3EDC22BE6}"/>
          </ac:spMkLst>
        </pc:spChg>
        <pc:grpChg chg="del">
          <ac:chgData name="Bob Ward" userId="6da7c2dd-8e2e-469f-a216-c384312e2a2d" providerId="ADAL" clId="{7B71E0E0-CCFE-47D5-ABBE-0897A691EA59}" dt="2021-11-02T18:08:53.411" v="8536" actId="478"/>
          <ac:grpSpMkLst>
            <pc:docMk/>
            <pc:sldMk cId="383044419" sldId="2147470460"/>
            <ac:grpSpMk id="3" creationId="{1AFCDBC9-2398-CB44-A1AB-EE2D7DD07E47}"/>
          </ac:grpSpMkLst>
        </pc:grpChg>
      </pc:sldChg>
      <pc:sldChg chg="addSp delSp modSp add mod delAnim modAnim modNotesTx">
        <pc:chgData name="Bob Ward" userId="6da7c2dd-8e2e-469f-a216-c384312e2a2d" providerId="ADAL" clId="{7B71E0E0-CCFE-47D5-ABBE-0897A691EA59}" dt="2021-11-06T16:46:23.608" v="40544" actId="20577"/>
        <pc:sldMkLst>
          <pc:docMk/>
          <pc:sldMk cId="802966843" sldId="2147470461"/>
        </pc:sldMkLst>
        <pc:spChg chg="add mod">
          <ac:chgData name="Bob Ward" userId="6da7c2dd-8e2e-469f-a216-c384312e2a2d" providerId="ADAL" clId="{7B71E0E0-CCFE-47D5-ABBE-0897A691EA59}" dt="2021-11-02T19:36:49.057" v="9542" actId="1076"/>
          <ac:spMkLst>
            <pc:docMk/>
            <pc:sldMk cId="802966843" sldId="2147470461"/>
            <ac:spMk id="3" creationId="{62B0E6A8-D267-4862-A94C-D44E48D57C21}"/>
          </ac:spMkLst>
        </pc:spChg>
        <pc:spChg chg="mod">
          <ac:chgData name="Bob Ward" userId="6da7c2dd-8e2e-469f-a216-c384312e2a2d" providerId="ADAL" clId="{7B71E0E0-CCFE-47D5-ABBE-0897A691EA59}" dt="2021-11-02T20:26:23.846" v="10030" actId="20577"/>
          <ac:spMkLst>
            <pc:docMk/>
            <pc:sldMk cId="802966843" sldId="2147470461"/>
            <ac:spMk id="4" creationId="{B5CCF137-F74A-4A6A-9A4F-39A22351D45C}"/>
          </ac:spMkLst>
        </pc:spChg>
        <pc:spChg chg="add mod">
          <ac:chgData name="Bob Ward" userId="6da7c2dd-8e2e-469f-a216-c384312e2a2d" providerId="ADAL" clId="{7B71E0E0-CCFE-47D5-ABBE-0897A691EA59}" dt="2021-11-02T19:38:51.608" v="9545" actId="14100"/>
          <ac:spMkLst>
            <pc:docMk/>
            <pc:sldMk cId="802966843" sldId="2147470461"/>
            <ac:spMk id="5" creationId="{40CC3153-3FEB-4CE7-8943-0BFA1A948705}"/>
          </ac:spMkLst>
        </pc:spChg>
        <pc:spChg chg="add mod">
          <ac:chgData name="Bob Ward" userId="6da7c2dd-8e2e-469f-a216-c384312e2a2d" providerId="ADAL" clId="{7B71E0E0-CCFE-47D5-ABBE-0897A691EA59}" dt="2021-11-02T19:39:11.902" v="9549" actId="1076"/>
          <ac:spMkLst>
            <pc:docMk/>
            <pc:sldMk cId="802966843" sldId="2147470461"/>
            <ac:spMk id="7" creationId="{7A82A222-AF8F-4C37-A06A-F48A2CD70B46}"/>
          </ac:spMkLst>
        </pc:spChg>
        <pc:spChg chg="add mod">
          <ac:chgData name="Bob Ward" userId="6da7c2dd-8e2e-469f-a216-c384312e2a2d" providerId="ADAL" clId="{7B71E0E0-CCFE-47D5-ABBE-0897A691EA59}" dt="2021-11-02T19:41:02.828" v="9553" actId="1076"/>
          <ac:spMkLst>
            <pc:docMk/>
            <pc:sldMk cId="802966843" sldId="2147470461"/>
            <ac:spMk id="8" creationId="{675EFDB3-08CD-46A5-B09B-EA9385DFCE60}"/>
          </ac:spMkLst>
        </pc:spChg>
        <pc:spChg chg="mod">
          <ac:chgData name="Bob Ward" userId="6da7c2dd-8e2e-469f-a216-c384312e2a2d" providerId="ADAL" clId="{7B71E0E0-CCFE-47D5-ABBE-0897A691EA59}" dt="2021-11-06T16:46:23.608" v="40544" actId="20577"/>
          <ac:spMkLst>
            <pc:docMk/>
            <pc:sldMk cId="802966843" sldId="2147470461"/>
            <ac:spMk id="10" creationId="{8F66A3F8-9191-4B02-B616-7DF04D84F880}"/>
          </ac:spMkLst>
        </pc:spChg>
        <pc:spChg chg="add mod">
          <ac:chgData name="Bob Ward" userId="6da7c2dd-8e2e-469f-a216-c384312e2a2d" providerId="ADAL" clId="{7B71E0E0-CCFE-47D5-ABBE-0897A691EA59}" dt="2021-11-02T19:41:14.340" v="9556" actId="14100"/>
          <ac:spMkLst>
            <pc:docMk/>
            <pc:sldMk cId="802966843" sldId="2147470461"/>
            <ac:spMk id="18" creationId="{A1161047-8738-4FAE-BCEE-7076535367AA}"/>
          </ac:spMkLst>
        </pc:spChg>
        <pc:spChg chg="add mod">
          <ac:chgData name="Bob Ward" userId="6da7c2dd-8e2e-469f-a216-c384312e2a2d" providerId="ADAL" clId="{7B71E0E0-CCFE-47D5-ABBE-0897A691EA59}" dt="2021-11-02T19:41:47.913" v="9561" actId="14100"/>
          <ac:spMkLst>
            <pc:docMk/>
            <pc:sldMk cId="802966843" sldId="2147470461"/>
            <ac:spMk id="20" creationId="{B12A0AB6-2417-4506-9797-EB632A60F60F}"/>
          </ac:spMkLst>
        </pc:spChg>
        <pc:spChg chg="add del mod">
          <ac:chgData name="Bob Ward" userId="6da7c2dd-8e2e-469f-a216-c384312e2a2d" providerId="ADAL" clId="{7B71E0E0-CCFE-47D5-ABBE-0897A691EA59}" dt="2021-11-06T13:48:30.858" v="38503" actId="478"/>
          <ac:spMkLst>
            <pc:docMk/>
            <pc:sldMk cId="802966843" sldId="2147470461"/>
            <ac:spMk id="21" creationId="{C8688F35-2944-45A7-8F8E-8A6765E684BA}"/>
          </ac:spMkLst>
        </pc:spChg>
        <pc:spChg chg="add mod">
          <ac:chgData name="Bob Ward" userId="6da7c2dd-8e2e-469f-a216-c384312e2a2d" providerId="ADAL" clId="{7B71E0E0-CCFE-47D5-ABBE-0897A691EA59}" dt="2021-11-02T19:45:25.457" v="9565" actId="1076"/>
          <ac:spMkLst>
            <pc:docMk/>
            <pc:sldMk cId="802966843" sldId="2147470461"/>
            <ac:spMk id="22" creationId="{F9C63CAC-B4FF-427E-BDDE-D59AB4B900B9}"/>
          </ac:spMkLst>
        </pc:spChg>
        <pc:spChg chg="add mod">
          <ac:chgData name="Bob Ward" userId="6da7c2dd-8e2e-469f-a216-c384312e2a2d" providerId="ADAL" clId="{7B71E0E0-CCFE-47D5-ABBE-0897A691EA59}" dt="2021-11-06T13:48:39.259" v="38505" actId="1076"/>
          <ac:spMkLst>
            <pc:docMk/>
            <pc:sldMk cId="802966843" sldId="2147470461"/>
            <ac:spMk id="23" creationId="{20AC2ADF-6778-490A-B063-2E32053B6429}"/>
          </ac:spMkLst>
        </pc:spChg>
        <pc:spChg chg="add mod">
          <ac:chgData name="Bob Ward" userId="6da7c2dd-8e2e-469f-a216-c384312e2a2d" providerId="ADAL" clId="{7B71E0E0-CCFE-47D5-ABBE-0897A691EA59}" dt="2021-11-02T19:45:38.335" v="9568" actId="14100"/>
          <ac:spMkLst>
            <pc:docMk/>
            <pc:sldMk cId="802966843" sldId="2147470461"/>
            <ac:spMk id="24" creationId="{C253DB67-C1C1-48E1-8597-F53EB2023C6A}"/>
          </ac:spMkLst>
        </pc:spChg>
        <pc:spChg chg="add mod">
          <ac:chgData name="Bob Ward" userId="6da7c2dd-8e2e-469f-a216-c384312e2a2d" providerId="ADAL" clId="{7B71E0E0-CCFE-47D5-ABBE-0897A691EA59}" dt="2021-11-02T20:40:19.727" v="10128" actId="208"/>
          <ac:spMkLst>
            <pc:docMk/>
            <pc:sldMk cId="802966843" sldId="2147470461"/>
            <ac:spMk id="25" creationId="{A883BCEE-63E0-469B-AB9F-76D4D9611B13}"/>
          </ac:spMkLst>
        </pc:spChg>
        <pc:spChg chg="add del mod">
          <ac:chgData name="Bob Ward" userId="6da7c2dd-8e2e-469f-a216-c384312e2a2d" providerId="ADAL" clId="{7B71E0E0-CCFE-47D5-ABBE-0897A691EA59}" dt="2021-11-02T20:41:02.473" v="10133" actId="478"/>
          <ac:spMkLst>
            <pc:docMk/>
            <pc:sldMk cId="802966843" sldId="2147470461"/>
            <ac:spMk id="26" creationId="{83B9D561-1F82-40D7-A87C-4BF7149BC26B}"/>
          </ac:spMkLst>
        </pc:spChg>
        <pc:spChg chg="add mod">
          <ac:chgData name="Bob Ward" userId="6da7c2dd-8e2e-469f-a216-c384312e2a2d" providerId="ADAL" clId="{7B71E0E0-CCFE-47D5-ABBE-0897A691EA59}" dt="2021-11-02T20:41:18.227" v="10136" actId="14100"/>
          <ac:spMkLst>
            <pc:docMk/>
            <pc:sldMk cId="802966843" sldId="2147470461"/>
            <ac:spMk id="27" creationId="{995E6F08-AD8C-4A56-8B3B-931869FC9D83}"/>
          </ac:spMkLst>
        </pc:spChg>
        <pc:spChg chg="add mod">
          <ac:chgData name="Bob Ward" userId="6da7c2dd-8e2e-469f-a216-c384312e2a2d" providerId="ADAL" clId="{7B71E0E0-CCFE-47D5-ABBE-0897A691EA59}" dt="2021-11-02T20:41:28.715" v="10139" actId="14100"/>
          <ac:spMkLst>
            <pc:docMk/>
            <pc:sldMk cId="802966843" sldId="2147470461"/>
            <ac:spMk id="28" creationId="{C453A9F0-2D94-46DB-901F-E71FAA7E10E3}"/>
          </ac:spMkLst>
        </pc:spChg>
        <pc:graphicFrameChg chg="mod">
          <ac:chgData name="Bob Ward" userId="6da7c2dd-8e2e-469f-a216-c384312e2a2d" providerId="ADAL" clId="{7B71E0E0-CCFE-47D5-ABBE-0897A691EA59}" dt="2021-11-02T19:28:10.294" v="9534" actId="113"/>
          <ac:graphicFrameMkLst>
            <pc:docMk/>
            <pc:sldMk cId="802966843" sldId="2147470461"/>
            <ac:graphicFrameMk id="9" creationId="{256F27CB-E385-4AF5-8B91-123595C8558E}"/>
          </ac:graphicFrameMkLst>
        </pc:graphicFrameChg>
      </pc:sldChg>
      <pc:sldChg chg="addSp delSp modSp add mod delAnim modAnim modNotesTx">
        <pc:chgData name="Bob Ward" userId="6da7c2dd-8e2e-469f-a216-c384312e2a2d" providerId="ADAL" clId="{7B71E0E0-CCFE-47D5-ABBE-0897A691EA59}" dt="2021-11-07T03:07:52.644" v="41170"/>
        <pc:sldMkLst>
          <pc:docMk/>
          <pc:sldMk cId="3275560825" sldId="2147470462"/>
        </pc:sldMkLst>
        <pc:spChg chg="mod">
          <ac:chgData name="Bob Ward" userId="6da7c2dd-8e2e-469f-a216-c384312e2a2d" providerId="ADAL" clId="{7B71E0E0-CCFE-47D5-ABBE-0897A691EA59}" dt="2021-11-05T17:51:55.063" v="35555" actId="20577"/>
          <ac:spMkLst>
            <pc:docMk/>
            <pc:sldMk cId="3275560825" sldId="2147470462"/>
            <ac:spMk id="2" creationId="{F75E642F-E318-467B-BC05-F350C28B48E7}"/>
          </ac:spMkLst>
        </pc:spChg>
        <pc:spChg chg="add mod">
          <ac:chgData name="Bob Ward" userId="6da7c2dd-8e2e-469f-a216-c384312e2a2d" providerId="ADAL" clId="{7B71E0E0-CCFE-47D5-ABBE-0897A691EA59}" dt="2021-11-02T20:36:18.705" v="10103" actId="1076"/>
          <ac:spMkLst>
            <pc:docMk/>
            <pc:sldMk cId="3275560825" sldId="2147470462"/>
            <ac:spMk id="3" creationId="{4A16A465-93E0-4CCA-BF21-6110406900D6}"/>
          </ac:spMkLst>
        </pc:spChg>
        <pc:spChg chg="add mod">
          <ac:chgData name="Bob Ward" userId="6da7c2dd-8e2e-469f-a216-c384312e2a2d" providerId="ADAL" clId="{7B71E0E0-CCFE-47D5-ABBE-0897A691EA59}" dt="2021-11-02T20:36:24.294" v="10104" actId="1076"/>
          <ac:spMkLst>
            <pc:docMk/>
            <pc:sldMk cId="3275560825" sldId="2147470462"/>
            <ac:spMk id="5" creationId="{CBB5EFF3-B756-4A76-929E-1D8F3BA4D40F}"/>
          </ac:spMkLst>
        </pc:spChg>
        <pc:spChg chg="add mod">
          <ac:chgData name="Bob Ward" userId="6da7c2dd-8e2e-469f-a216-c384312e2a2d" providerId="ADAL" clId="{7B71E0E0-CCFE-47D5-ABBE-0897A691EA59}" dt="2021-11-02T20:37:18.934" v="10106" actId="1076"/>
          <ac:spMkLst>
            <pc:docMk/>
            <pc:sldMk cId="3275560825" sldId="2147470462"/>
            <ac:spMk id="7" creationId="{35BA32A9-AF34-43C2-AAF7-A93B57266D30}"/>
          </ac:spMkLst>
        </pc:spChg>
        <pc:spChg chg="add mod">
          <ac:chgData name="Bob Ward" userId="6da7c2dd-8e2e-469f-a216-c384312e2a2d" providerId="ADAL" clId="{7B71E0E0-CCFE-47D5-ABBE-0897A691EA59}" dt="2021-11-02T20:37:30.150" v="10109" actId="14100"/>
          <ac:spMkLst>
            <pc:docMk/>
            <pc:sldMk cId="3275560825" sldId="2147470462"/>
            <ac:spMk id="8" creationId="{0E2802D7-26D3-4E2E-8CBE-3E8C31A80450}"/>
          </ac:spMkLst>
        </pc:spChg>
        <pc:spChg chg="mod">
          <ac:chgData name="Bob Ward" userId="6da7c2dd-8e2e-469f-a216-c384312e2a2d" providerId="ADAL" clId="{7B71E0E0-CCFE-47D5-ABBE-0897A691EA59}" dt="2021-11-06T17:55:57.313" v="41080" actId="6549"/>
          <ac:spMkLst>
            <pc:docMk/>
            <pc:sldMk cId="3275560825" sldId="2147470462"/>
            <ac:spMk id="10" creationId="{8F66A3F8-9191-4B02-B616-7DF04D84F880}"/>
          </ac:spMkLst>
        </pc:spChg>
        <pc:spChg chg="mod">
          <ac:chgData name="Bob Ward" userId="6da7c2dd-8e2e-469f-a216-c384312e2a2d" providerId="ADAL" clId="{7B71E0E0-CCFE-47D5-ABBE-0897A691EA59}" dt="2021-11-07T03:07:52.644" v="41170"/>
          <ac:spMkLst>
            <pc:docMk/>
            <pc:sldMk cId="3275560825" sldId="2147470462"/>
            <ac:spMk id="13" creationId="{3C3F5065-5731-41A4-B560-2152B72BBD7E}"/>
          </ac:spMkLst>
        </pc:spChg>
        <pc:spChg chg="add mod">
          <ac:chgData name="Bob Ward" userId="6da7c2dd-8e2e-469f-a216-c384312e2a2d" providerId="ADAL" clId="{7B71E0E0-CCFE-47D5-ABBE-0897A691EA59}" dt="2021-11-02T20:37:39.887" v="10112" actId="1076"/>
          <ac:spMkLst>
            <pc:docMk/>
            <pc:sldMk cId="3275560825" sldId="2147470462"/>
            <ac:spMk id="18" creationId="{03E1AD7C-1DBA-415F-8B52-569CE8DA590C}"/>
          </ac:spMkLst>
        </pc:spChg>
        <pc:spChg chg="add mod">
          <ac:chgData name="Bob Ward" userId="6da7c2dd-8e2e-469f-a216-c384312e2a2d" providerId="ADAL" clId="{7B71E0E0-CCFE-47D5-ABBE-0897A691EA59}" dt="2021-11-02T20:44:37.983" v="10148" actId="1076"/>
          <ac:spMkLst>
            <pc:docMk/>
            <pc:sldMk cId="3275560825" sldId="2147470462"/>
            <ac:spMk id="20" creationId="{D7869178-D989-4BEF-BE82-04F7991ACF1D}"/>
          </ac:spMkLst>
        </pc:spChg>
        <pc:spChg chg="add mod">
          <ac:chgData name="Bob Ward" userId="6da7c2dd-8e2e-469f-a216-c384312e2a2d" providerId="ADAL" clId="{7B71E0E0-CCFE-47D5-ABBE-0897A691EA59}" dt="2021-11-02T20:44:03.054" v="10146" actId="14100"/>
          <ac:spMkLst>
            <pc:docMk/>
            <pc:sldMk cId="3275560825" sldId="2147470462"/>
            <ac:spMk id="22" creationId="{5D4EDCA6-FE3D-457B-B3A8-C82398F234CC}"/>
          </ac:spMkLst>
        </pc:spChg>
        <pc:spChg chg="add mod">
          <ac:chgData name="Bob Ward" userId="6da7c2dd-8e2e-469f-a216-c384312e2a2d" providerId="ADAL" clId="{7B71E0E0-CCFE-47D5-ABBE-0897A691EA59}" dt="2021-11-02T20:39:55.352" v="10124" actId="1076"/>
          <ac:spMkLst>
            <pc:docMk/>
            <pc:sldMk cId="3275560825" sldId="2147470462"/>
            <ac:spMk id="24" creationId="{2C280FFE-C5B6-49EF-A802-6D8617946FE0}"/>
          </ac:spMkLst>
        </pc:spChg>
        <pc:spChg chg="add mod">
          <ac:chgData name="Bob Ward" userId="6da7c2dd-8e2e-469f-a216-c384312e2a2d" providerId="ADAL" clId="{7B71E0E0-CCFE-47D5-ABBE-0897A691EA59}" dt="2021-11-02T20:43:40.802" v="10145" actId="1076"/>
          <ac:spMkLst>
            <pc:docMk/>
            <pc:sldMk cId="3275560825" sldId="2147470462"/>
            <ac:spMk id="26" creationId="{1DF41804-D175-4738-AA9B-6F72E4C6D020}"/>
          </ac:spMkLst>
        </pc:spChg>
        <pc:spChg chg="add mod">
          <ac:chgData name="Bob Ward" userId="6da7c2dd-8e2e-469f-a216-c384312e2a2d" providerId="ADAL" clId="{7B71E0E0-CCFE-47D5-ABBE-0897A691EA59}" dt="2021-11-04T19:29:42.173" v="29041" actId="14100"/>
          <ac:spMkLst>
            <pc:docMk/>
            <pc:sldMk cId="3275560825" sldId="2147470462"/>
            <ac:spMk id="27" creationId="{BAB245F9-7CCD-4C6A-99E9-F19963A685E8}"/>
          </ac:spMkLst>
        </pc:spChg>
        <pc:spChg chg="add mod">
          <ac:chgData name="Bob Ward" userId="6da7c2dd-8e2e-469f-a216-c384312e2a2d" providerId="ADAL" clId="{7B71E0E0-CCFE-47D5-ABBE-0897A691EA59}" dt="2021-11-02T20:45:18.272" v="10154" actId="1076"/>
          <ac:spMkLst>
            <pc:docMk/>
            <pc:sldMk cId="3275560825" sldId="2147470462"/>
            <ac:spMk id="28" creationId="{B7A106D5-00BF-49D5-AE58-17D2614E7659}"/>
          </ac:spMkLst>
        </pc:spChg>
        <pc:spChg chg="add del mod">
          <ac:chgData name="Bob Ward" userId="6da7c2dd-8e2e-469f-a216-c384312e2a2d" providerId="ADAL" clId="{7B71E0E0-CCFE-47D5-ABBE-0897A691EA59}" dt="2021-11-06T17:17:32.459" v="40630" actId="478"/>
          <ac:spMkLst>
            <pc:docMk/>
            <pc:sldMk cId="3275560825" sldId="2147470462"/>
            <ac:spMk id="29" creationId="{8F3A637D-160A-48BB-AC5D-B576A1EAE389}"/>
          </ac:spMkLst>
        </pc:spChg>
        <pc:spChg chg="add mod">
          <ac:chgData name="Bob Ward" userId="6da7c2dd-8e2e-469f-a216-c384312e2a2d" providerId="ADAL" clId="{7B71E0E0-CCFE-47D5-ABBE-0897A691EA59}" dt="2021-11-02T20:47:33.949" v="10157" actId="14100"/>
          <ac:spMkLst>
            <pc:docMk/>
            <pc:sldMk cId="3275560825" sldId="2147470462"/>
            <ac:spMk id="30" creationId="{88D12368-73F1-4BA1-B850-3B5367220D3C}"/>
          </ac:spMkLst>
        </pc:spChg>
        <pc:spChg chg="add mod">
          <ac:chgData name="Bob Ward" userId="6da7c2dd-8e2e-469f-a216-c384312e2a2d" providerId="ADAL" clId="{7B71E0E0-CCFE-47D5-ABBE-0897A691EA59}" dt="2021-11-02T20:47:44.112" v="10160" actId="14100"/>
          <ac:spMkLst>
            <pc:docMk/>
            <pc:sldMk cId="3275560825" sldId="2147470462"/>
            <ac:spMk id="32" creationId="{9E55923B-EC13-40A7-A1FE-BD30C0794AE4}"/>
          </ac:spMkLst>
        </pc:spChg>
        <pc:spChg chg="add del mod">
          <ac:chgData name="Bob Ward" userId="6da7c2dd-8e2e-469f-a216-c384312e2a2d" providerId="ADAL" clId="{7B71E0E0-CCFE-47D5-ABBE-0897A691EA59}" dt="2021-11-02T20:50:14.787" v="10178" actId="478"/>
          <ac:spMkLst>
            <pc:docMk/>
            <pc:sldMk cId="3275560825" sldId="2147470462"/>
            <ac:spMk id="34" creationId="{D59ECB02-DF07-4FA9-AC9F-9E95AFB6CAC9}"/>
          </ac:spMkLst>
        </pc:spChg>
        <pc:spChg chg="add mod">
          <ac:chgData name="Bob Ward" userId="6da7c2dd-8e2e-469f-a216-c384312e2a2d" providerId="ADAL" clId="{7B71E0E0-CCFE-47D5-ABBE-0897A691EA59}" dt="2021-11-02T20:48:09.402" v="10165" actId="1076"/>
          <ac:spMkLst>
            <pc:docMk/>
            <pc:sldMk cId="3275560825" sldId="2147470462"/>
            <ac:spMk id="36" creationId="{B26F34D5-846D-4238-A4B2-5666F71266E6}"/>
          </ac:spMkLst>
        </pc:spChg>
        <pc:spChg chg="add mod">
          <ac:chgData name="Bob Ward" userId="6da7c2dd-8e2e-469f-a216-c384312e2a2d" providerId="ADAL" clId="{7B71E0E0-CCFE-47D5-ABBE-0897A691EA59}" dt="2021-11-04T19:29:22.906" v="29037" actId="1076"/>
          <ac:spMkLst>
            <pc:docMk/>
            <pc:sldMk cId="3275560825" sldId="2147470462"/>
            <ac:spMk id="38" creationId="{A35D051F-E3C1-463C-B164-CD7AF7009CF8}"/>
          </ac:spMkLst>
        </pc:spChg>
        <pc:spChg chg="add mod">
          <ac:chgData name="Bob Ward" userId="6da7c2dd-8e2e-469f-a216-c384312e2a2d" providerId="ADAL" clId="{7B71E0E0-CCFE-47D5-ABBE-0897A691EA59}" dt="2021-11-02T20:49:50.673" v="10174" actId="14100"/>
          <ac:spMkLst>
            <pc:docMk/>
            <pc:sldMk cId="3275560825" sldId="2147470462"/>
            <ac:spMk id="39" creationId="{5EABE97F-65A7-4EB1-8752-47A01D8ED3C8}"/>
          </ac:spMkLst>
        </pc:spChg>
        <pc:spChg chg="add mod">
          <ac:chgData name="Bob Ward" userId="6da7c2dd-8e2e-469f-a216-c384312e2a2d" providerId="ADAL" clId="{7B71E0E0-CCFE-47D5-ABBE-0897A691EA59}" dt="2021-11-02T20:50:00.251" v="10177" actId="1076"/>
          <ac:spMkLst>
            <pc:docMk/>
            <pc:sldMk cId="3275560825" sldId="2147470462"/>
            <ac:spMk id="40" creationId="{93E094FF-183C-42F2-9467-AACEAD4EAB17}"/>
          </ac:spMkLst>
        </pc:spChg>
        <pc:spChg chg="add mod">
          <ac:chgData name="Bob Ward" userId="6da7c2dd-8e2e-469f-a216-c384312e2a2d" providerId="ADAL" clId="{7B71E0E0-CCFE-47D5-ABBE-0897A691EA59}" dt="2021-11-02T20:50:21.882" v="10181" actId="14100"/>
          <ac:spMkLst>
            <pc:docMk/>
            <pc:sldMk cId="3275560825" sldId="2147470462"/>
            <ac:spMk id="41" creationId="{2606BB03-D65C-464A-B9ED-5D784EDBCF4B}"/>
          </ac:spMkLst>
        </pc:spChg>
      </pc:sldChg>
      <pc:sldChg chg="addSp delSp modSp add mod ord modAnim">
        <pc:chgData name="Bob Ward" userId="6da7c2dd-8e2e-469f-a216-c384312e2a2d" providerId="ADAL" clId="{7B71E0E0-CCFE-47D5-ABBE-0897A691EA59}" dt="2021-11-05T21:51:18.740" v="37731" actId="1076"/>
        <pc:sldMkLst>
          <pc:docMk/>
          <pc:sldMk cId="3443413534" sldId="2147470463"/>
        </pc:sldMkLst>
        <pc:spChg chg="mod">
          <ac:chgData name="Bob Ward" userId="6da7c2dd-8e2e-469f-a216-c384312e2a2d" providerId="ADAL" clId="{7B71E0E0-CCFE-47D5-ABBE-0897A691EA59}" dt="2021-11-05T17:52:04.095" v="35567" actId="20577"/>
          <ac:spMkLst>
            <pc:docMk/>
            <pc:sldMk cId="3443413534" sldId="2147470463"/>
            <ac:spMk id="2" creationId="{360533BB-0359-4170-99F5-D095BCD20778}"/>
          </ac:spMkLst>
        </pc:spChg>
        <pc:spChg chg="add mod">
          <ac:chgData name="Bob Ward" userId="6da7c2dd-8e2e-469f-a216-c384312e2a2d" providerId="ADAL" clId="{7B71E0E0-CCFE-47D5-ABBE-0897A691EA59}" dt="2021-11-02T21:07:47.278" v="10416" actId="1076"/>
          <ac:spMkLst>
            <pc:docMk/>
            <pc:sldMk cId="3443413534" sldId="2147470463"/>
            <ac:spMk id="3" creationId="{D6A2B1D0-2BAD-4D46-9314-6085F55B110F}"/>
          </ac:spMkLst>
        </pc:spChg>
        <pc:spChg chg="del">
          <ac:chgData name="Bob Ward" userId="6da7c2dd-8e2e-469f-a216-c384312e2a2d" providerId="ADAL" clId="{7B71E0E0-CCFE-47D5-ABBE-0897A691EA59}" dt="2021-11-02T21:07:17.356" v="10414" actId="478"/>
          <ac:spMkLst>
            <pc:docMk/>
            <pc:sldMk cId="3443413534" sldId="2147470463"/>
            <ac:spMk id="7" creationId="{835F7170-9793-4AA3-926F-20E763DBE873}"/>
          </ac:spMkLst>
        </pc:spChg>
        <pc:spChg chg="del">
          <ac:chgData name="Bob Ward" userId="6da7c2dd-8e2e-469f-a216-c384312e2a2d" providerId="ADAL" clId="{7B71E0E0-CCFE-47D5-ABBE-0897A691EA59}" dt="2021-11-02T21:07:17.356" v="10414" actId="478"/>
          <ac:spMkLst>
            <pc:docMk/>
            <pc:sldMk cId="3443413534" sldId="2147470463"/>
            <ac:spMk id="13" creationId="{00C6FF9B-2CDE-429D-B05F-776F5D165A7E}"/>
          </ac:spMkLst>
        </pc:spChg>
        <pc:spChg chg="mod">
          <ac:chgData name="Bob Ward" userId="6da7c2dd-8e2e-469f-a216-c384312e2a2d" providerId="ADAL" clId="{7B71E0E0-CCFE-47D5-ABBE-0897A691EA59}" dt="2021-11-05T21:51:18.740" v="37731" actId="1076"/>
          <ac:spMkLst>
            <pc:docMk/>
            <pc:sldMk cId="3443413534" sldId="2147470463"/>
            <ac:spMk id="16" creationId="{7E436E78-909C-4956-B6AA-D65641D36AAA}"/>
          </ac:spMkLst>
        </pc:spChg>
        <pc:spChg chg="mod">
          <ac:chgData name="Bob Ward" userId="6da7c2dd-8e2e-469f-a216-c384312e2a2d" providerId="ADAL" clId="{7B71E0E0-CCFE-47D5-ABBE-0897A691EA59}" dt="2021-11-02T21:08:58.468" v="10660" actId="20577"/>
          <ac:spMkLst>
            <pc:docMk/>
            <pc:sldMk cId="3443413534" sldId="2147470463"/>
            <ac:spMk id="18" creationId="{040CB559-C32C-470C-84F3-63A612DE40D7}"/>
          </ac:spMkLst>
        </pc:spChg>
        <pc:spChg chg="mod">
          <ac:chgData name="Bob Ward" userId="6da7c2dd-8e2e-469f-a216-c384312e2a2d" providerId="ADAL" clId="{7B71E0E0-CCFE-47D5-ABBE-0897A691EA59}" dt="2021-11-05T21:51:18.740" v="37731" actId="1076"/>
          <ac:spMkLst>
            <pc:docMk/>
            <pc:sldMk cId="3443413534" sldId="2147470463"/>
            <ac:spMk id="19" creationId="{A870BF4D-93DA-40D1-9648-61D8A52CF750}"/>
          </ac:spMkLst>
        </pc:spChg>
        <pc:spChg chg="mod">
          <ac:chgData name="Bob Ward" userId="6da7c2dd-8e2e-469f-a216-c384312e2a2d" providerId="ADAL" clId="{7B71E0E0-CCFE-47D5-ABBE-0897A691EA59}" dt="2021-11-02T21:09:16.857" v="10697" actId="20577"/>
          <ac:spMkLst>
            <pc:docMk/>
            <pc:sldMk cId="3443413534" sldId="2147470463"/>
            <ac:spMk id="21" creationId="{2869CFD5-A553-476B-8F2F-2A228361153A}"/>
          </ac:spMkLst>
        </pc:spChg>
        <pc:spChg chg="mod">
          <ac:chgData name="Bob Ward" userId="6da7c2dd-8e2e-469f-a216-c384312e2a2d" providerId="ADAL" clId="{7B71E0E0-CCFE-47D5-ABBE-0897A691EA59}" dt="2021-11-02T21:23:25.555" v="10870" actId="20577"/>
          <ac:spMkLst>
            <pc:docMk/>
            <pc:sldMk cId="3443413534" sldId="2147470463"/>
            <ac:spMk id="22" creationId="{B3582CB0-DFFB-4BDA-A95A-44820841CC24}"/>
          </ac:spMkLst>
        </pc:spChg>
        <pc:picChg chg="add mod">
          <ac:chgData name="Bob Ward" userId="6da7c2dd-8e2e-469f-a216-c384312e2a2d" providerId="ADAL" clId="{7B71E0E0-CCFE-47D5-ABBE-0897A691EA59}" dt="2021-11-02T21:07:47.278" v="10416" actId="1076"/>
          <ac:picMkLst>
            <pc:docMk/>
            <pc:sldMk cId="3443413534" sldId="2147470463"/>
            <ac:picMk id="4" creationId="{AD2FC411-5375-4D89-BD46-384452B59F9E}"/>
          </ac:picMkLst>
        </pc:picChg>
        <pc:picChg chg="del">
          <ac:chgData name="Bob Ward" userId="6da7c2dd-8e2e-469f-a216-c384312e2a2d" providerId="ADAL" clId="{7B71E0E0-CCFE-47D5-ABBE-0897A691EA59}" dt="2021-11-02T21:07:17.356" v="10414" actId="478"/>
          <ac:picMkLst>
            <pc:docMk/>
            <pc:sldMk cId="3443413534" sldId="2147470463"/>
            <ac:picMk id="5" creationId="{F98A27F6-748E-4690-86BC-9F999530994A}"/>
          </ac:picMkLst>
        </pc:picChg>
        <pc:picChg chg="del">
          <ac:chgData name="Bob Ward" userId="6da7c2dd-8e2e-469f-a216-c384312e2a2d" providerId="ADAL" clId="{7B71E0E0-CCFE-47D5-ABBE-0897A691EA59}" dt="2021-11-02T21:07:17.356" v="10414" actId="478"/>
          <ac:picMkLst>
            <pc:docMk/>
            <pc:sldMk cId="3443413534" sldId="2147470463"/>
            <ac:picMk id="9" creationId="{D27602BB-5DD0-4C81-A871-B452D271DE7D}"/>
          </ac:picMkLst>
        </pc:picChg>
        <pc:picChg chg="mod">
          <ac:chgData name="Bob Ward" userId="6da7c2dd-8e2e-469f-a216-c384312e2a2d" providerId="ADAL" clId="{7B71E0E0-CCFE-47D5-ABBE-0897A691EA59}" dt="2021-11-05T21:51:18.740" v="37731" actId="1076"/>
          <ac:picMkLst>
            <pc:docMk/>
            <pc:sldMk cId="3443413534" sldId="2147470463"/>
            <ac:picMk id="15" creationId="{F9EB4C99-A69A-4E61-B434-EB3FCDEEE7E8}"/>
          </ac:picMkLst>
        </pc:picChg>
        <pc:picChg chg="del">
          <ac:chgData name="Bob Ward" userId="6da7c2dd-8e2e-469f-a216-c384312e2a2d" providerId="ADAL" clId="{7B71E0E0-CCFE-47D5-ABBE-0897A691EA59}" dt="2021-11-02T21:07:17.356" v="10414" actId="478"/>
          <ac:picMkLst>
            <pc:docMk/>
            <pc:sldMk cId="3443413534" sldId="2147470463"/>
            <ac:picMk id="1028" creationId="{8553809F-97C5-40F1-BFE6-6D63047AD705}"/>
          </ac:picMkLst>
        </pc:picChg>
      </pc:sldChg>
      <pc:sldChg chg="ord modNotesTx">
        <pc:chgData name="Bob Ward" userId="6da7c2dd-8e2e-469f-a216-c384312e2a2d" providerId="ADAL" clId="{7B71E0E0-CCFE-47D5-ABBE-0897A691EA59}" dt="2021-11-04T19:25:39.307" v="28876"/>
        <pc:sldMkLst>
          <pc:docMk/>
          <pc:sldMk cId="3866612310" sldId="2147470464"/>
        </pc:sldMkLst>
      </pc:sldChg>
      <pc:sldChg chg="add del">
        <pc:chgData name="Bob Ward" userId="6da7c2dd-8e2e-469f-a216-c384312e2a2d" providerId="ADAL" clId="{7B71E0E0-CCFE-47D5-ABBE-0897A691EA59}" dt="2021-11-03T03:40:05.989" v="16486" actId="47"/>
        <pc:sldMkLst>
          <pc:docMk/>
          <pc:sldMk cId="2389256793" sldId="2147470465"/>
        </pc:sldMkLst>
      </pc:sldChg>
      <pc:sldChg chg="addSp delSp add mod modNotesTx">
        <pc:chgData name="Bob Ward" userId="6da7c2dd-8e2e-469f-a216-c384312e2a2d" providerId="ADAL" clId="{7B71E0E0-CCFE-47D5-ABBE-0897A691EA59}" dt="2021-11-05T17:47:17.756" v="35415" actId="20577"/>
        <pc:sldMkLst>
          <pc:docMk/>
          <pc:sldMk cId="2577041605" sldId="2147470465"/>
        </pc:sldMkLst>
        <pc:spChg chg="add">
          <ac:chgData name="Bob Ward" userId="6da7c2dd-8e2e-469f-a216-c384312e2a2d" providerId="ADAL" clId="{7B71E0E0-CCFE-47D5-ABBE-0897A691EA59}" dt="2021-11-04T18:39:40.822" v="28348" actId="22"/>
          <ac:spMkLst>
            <pc:docMk/>
            <pc:sldMk cId="2577041605" sldId="2147470465"/>
            <ac:spMk id="4" creationId="{34BF4409-5EFD-4216-BEDD-2D9A2682687F}"/>
          </ac:spMkLst>
        </pc:spChg>
        <pc:picChg chg="add">
          <ac:chgData name="Bob Ward" userId="6da7c2dd-8e2e-469f-a216-c384312e2a2d" providerId="ADAL" clId="{7B71E0E0-CCFE-47D5-ABBE-0897A691EA59}" dt="2021-11-04T18:39:40.822" v="28348" actId="22"/>
          <ac:picMkLst>
            <pc:docMk/>
            <pc:sldMk cId="2577041605" sldId="2147470465"/>
            <ac:picMk id="3" creationId="{8F6F5471-A96D-446A-AA10-3F461F72EAFB}"/>
          </ac:picMkLst>
        </pc:picChg>
        <pc:picChg chg="del">
          <ac:chgData name="Bob Ward" userId="6da7c2dd-8e2e-469f-a216-c384312e2a2d" providerId="ADAL" clId="{7B71E0E0-CCFE-47D5-ABBE-0897A691EA59}" dt="2021-11-04T18:39:40.058" v="28347" actId="478"/>
          <ac:picMkLst>
            <pc:docMk/>
            <pc:sldMk cId="2577041605" sldId="2147470465"/>
            <ac:picMk id="126" creationId="{B6CCE6D5-69F1-4BFF-B591-6A58AC3A6C4E}"/>
          </ac:picMkLst>
        </pc:picChg>
      </pc:sldChg>
      <pc:sldChg chg="add del">
        <pc:chgData name="Bob Ward" userId="6da7c2dd-8e2e-469f-a216-c384312e2a2d" providerId="ADAL" clId="{7B71E0E0-CCFE-47D5-ABBE-0897A691EA59}" dt="2021-11-03T18:14:54.299" v="17346" actId="47"/>
        <pc:sldMkLst>
          <pc:docMk/>
          <pc:sldMk cId="938627619" sldId="2147470466"/>
        </pc:sldMkLst>
      </pc:sldChg>
      <pc:sldChg chg="addSp delSp modSp add mod ord delAnim modAnim delCm modCm modNotesTx">
        <pc:chgData name="Bob Ward" userId="6da7c2dd-8e2e-469f-a216-c384312e2a2d" providerId="ADAL" clId="{7B71E0E0-CCFE-47D5-ABBE-0897A691EA59}" dt="2021-11-05T17:58:22.749" v="35617" actId="20577"/>
        <pc:sldMkLst>
          <pc:docMk/>
          <pc:sldMk cId="265961613" sldId="2147470467"/>
        </pc:sldMkLst>
        <pc:spChg chg="mod">
          <ac:chgData name="Bob Ward" userId="6da7c2dd-8e2e-469f-a216-c384312e2a2d" providerId="ADAL" clId="{7B71E0E0-CCFE-47D5-ABBE-0897A691EA59}" dt="2021-11-03T21:12:31.933" v="18082" actId="20577"/>
          <ac:spMkLst>
            <pc:docMk/>
            <pc:sldMk cId="265961613" sldId="2147470467"/>
            <ac:spMk id="2" creationId="{360533BB-0359-4170-99F5-D095BCD20778}"/>
          </ac:spMkLst>
        </pc:spChg>
        <pc:spChg chg="del">
          <ac:chgData name="Bob Ward" userId="6da7c2dd-8e2e-469f-a216-c384312e2a2d" providerId="ADAL" clId="{7B71E0E0-CCFE-47D5-ABBE-0897A691EA59}" dt="2021-11-03T18:03:14.748" v="17159" actId="478"/>
          <ac:spMkLst>
            <pc:docMk/>
            <pc:sldMk cId="265961613" sldId="2147470467"/>
            <ac:spMk id="5" creationId="{9D1542C4-FC52-47FE-99AB-B3C94FA0DC83}"/>
          </ac:spMkLst>
        </pc:spChg>
        <pc:spChg chg="del">
          <ac:chgData name="Bob Ward" userId="6da7c2dd-8e2e-469f-a216-c384312e2a2d" providerId="ADAL" clId="{7B71E0E0-CCFE-47D5-ABBE-0897A691EA59}" dt="2021-11-03T18:03:14.748" v="17159" actId="478"/>
          <ac:spMkLst>
            <pc:docMk/>
            <pc:sldMk cId="265961613" sldId="2147470467"/>
            <ac:spMk id="6" creationId="{752B33ED-E7E1-40A4-B918-11B925525700}"/>
          </ac:spMkLst>
        </pc:spChg>
        <pc:spChg chg="mod">
          <ac:chgData name="Bob Ward" userId="6da7c2dd-8e2e-469f-a216-c384312e2a2d" providerId="ADAL" clId="{7B71E0E0-CCFE-47D5-ABBE-0897A691EA59}" dt="2021-11-03T18:13:55.619" v="17340" actId="1076"/>
          <ac:spMkLst>
            <pc:docMk/>
            <pc:sldMk cId="265961613" sldId="2147470467"/>
            <ac:spMk id="23" creationId="{6EDA461E-3A94-47CC-AB3B-10D21220809D}"/>
          </ac:spMkLst>
        </pc:spChg>
        <pc:spChg chg="mod">
          <ac:chgData name="Bob Ward" userId="6da7c2dd-8e2e-469f-a216-c384312e2a2d" providerId="ADAL" clId="{7B71E0E0-CCFE-47D5-ABBE-0897A691EA59}" dt="2021-11-03T18:13:55.619" v="17340" actId="1076"/>
          <ac:spMkLst>
            <pc:docMk/>
            <pc:sldMk cId="265961613" sldId="2147470467"/>
            <ac:spMk id="25" creationId="{0DCF5A4A-1A9C-47A9-B141-A22684BA21E1}"/>
          </ac:spMkLst>
        </pc:spChg>
        <pc:spChg chg="del">
          <ac:chgData name="Bob Ward" userId="6da7c2dd-8e2e-469f-a216-c384312e2a2d" providerId="ADAL" clId="{7B71E0E0-CCFE-47D5-ABBE-0897A691EA59}" dt="2021-11-03T18:03:14.748" v="17159" actId="478"/>
          <ac:spMkLst>
            <pc:docMk/>
            <pc:sldMk cId="265961613" sldId="2147470467"/>
            <ac:spMk id="26" creationId="{F2F5E05B-6325-4712-8F26-5EECF52015FF}"/>
          </ac:spMkLst>
        </pc:spChg>
        <pc:spChg chg="del">
          <ac:chgData name="Bob Ward" userId="6da7c2dd-8e2e-469f-a216-c384312e2a2d" providerId="ADAL" clId="{7B71E0E0-CCFE-47D5-ABBE-0897A691EA59}" dt="2021-11-03T18:03:14.748" v="17159" actId="478"/>
          <ac:spMkLst>
            <pc:docMk/>
            <pc:sldMk cId="265961613" sldId="2147470467"/>
            <ac:spMk id="27" creationId="{18E35370-B218-4708-A2E1-8E65702F3BD7}"/>
          </ac:spMkLst>
        </pc:spChg>
        <pc:spChg chg="add mod">
          <ac:chgData name="Bob Ward" userId="6da7c2dd-8e2e-469f-a216-c384312e2a2d" providerId="ADAL" clId="{7B71E0E0-CCFE-47D5-ABBE-0897A691EA59}" dt="2021-11-04T19:00:47.578" v="28675" actId="1076"/>
          <ac:spMkLst>
            <pc:docMk/>
            <pc:sldMk cId="265961613" sldId="2147470467"/>
            <ac:spMk id="28" creationId="{63DCE57A-1310-48C9-9967-880F452CF8A5}"/>
          </ac:spMkLst>
        </pc:spChg>
        <pc:spChg chg="add mod">
          <ac:chgData name="Bob Ward" userId="6da7c2dd-8e2e-469f-a216-c384312e2a2d" providerId="ADAL" clId="{7B71E0E0-CCFE-47D5-ABBE-0897A691EA59}" dt="2021-11-03T18:13:55.619" v="17340" actId="1076"/>
          <ac:spMkLst>
            <pc:docMk/>
            <pc:sldMk cId="265961613" sldId="2147470467"/>
            <ac:spMk id="41" creationId="{B18613E1-32B0-4CCE-99CB-C0324FCB77FC}"/>
          </ac:spMkLst>
        </pc:spChg>
        <pc:spChg chg="add mod">
          <ac:chgData name="Bob Ward" userId="6da7c2dd-8e2e-469f-a216-c384312e2a2d" providerId="ADAL" clId="{7B71E0E0-CCFE-47D5-ABBE-0897A691EA59}" dt="2021-11-03T18:13:55.619" v="17340" actId="1076"/>
          <ac:spMkLst>
            <pc:docMk/>
            <pc:sldMk cId="265961613" sldId="2147470467"/>
            <ac:spMk id="42" creationId="{BA565C71-D226-49DB-AC53-DD23E1100362}"/>
          </ac:spMkLst>
        </pc:spChg>
        <pc:spChg chg="del">
          <ac:chgData name="Bob Ward" userId="6da7c2dd-8e2e-469f-a216-c384312e2a2d" providerId="ADAL" clId="{7B71E0E0-CCFE-47D5-ABBE-0897A691EA59}" dt="2021-11-03T18:02:02.873" v="17153" actId="478"/>
          <ac:spMkLst>
            <pc:docMk/>
            <pc:sldMk cId="265961613" sldId="2147470467"/>
            <ac:spMk id="43" creationId="{D75D79D1-D3F0-4DDF-BD85-DC7A38D6D9F4}"/>
          </ac:spMkLst>
        </pc:spChg>
        <pc:spChg chg="del">
          <ac:chgData name="Bob Ward" userId="6da7c2dd-8e2e-469f-a216-c384312e2a2d" providerId="ADAL" clId="{7B71E0E0-CCFE-47D5-ABBE-0897A691EA59}" dt="2021-11-03T18:02:02.873" v="17153" actId="478"/>
          <ac:spMkLst>
            <pc:docMk/>
            <pc:sldMk cId="265961613" sldId="2147470467"/>
            <ac:spMk id="44" creationId="{037DA101-659B-486D-BA4B-6E35B63C3453}"/>
          </ac:spMkLst>
        </pc:spChg>
        <pc:spChg chg="mod">
          <ac:chgData name="Bob Ward" userId="6da7c2dd-8e2e-469f-a216-c384312e2a2d" providerId="ADAL" clId="{7B71E0E0-CCFE-47D5-ABBE-0897A691EA59}" dt="2021-11-03T18:13:55.619" v="17340" actId="1076"/>
          <ac:spMkLst>
            <pc:docMk/>
            <pc:sldMk cId="265961613" sldId="2147470467"/>
            <ac:spMk id="48" creationId="{A3E82624-A4B0-4A69-8DDA-CE0B9BB75CB5}"/>
          </ac:spMkLst>
        </pc:spChg>
        <pc:spChg chg="mod">
          <ac:chgData name="Bob Ward" userId="6da7c2dd-8e2e-469f-a216-c384312e2a2d" providerId="ADAL" clId="{7B71E0E0-CCFE-47D5-ABBE-0897A691EA59}" dt="2021-11-03T18:13:55.619" v="17340" actId="1076"/>
          <ac:spMkLst>
            <pc:docMk/>
            <pc:sldMk cId="265961613" sldId="2147470467"/>
            <ac:spMk id="49" creationId="{E75B8582-E443-49AC-AC20-496E40849B55}"/>
          </ac:spMkLst>
        </pc:spChg>
        <pc:spChg chg="add mod">
          <ac:chgData name="Bob Ward" userId="6da7c2dd-8e2e-469f-a216-c384312e2a2d" providerId="ADAL" clId="{7B71E0E0-CCFE-47D5-ABBE-0897A691EA59}" dt="2021-11-03T18:13:55.619" v="17340" actId="1076"/>
          <ac:spMkLst>
            <pc:docMk/>
            <pc:sldMk cId="265961613" sldId="2147470467"/>
            <ac:spMk id="50" creationId="{8D094CFF-921A-46F4-AE02-19E6B8901CC9}"/>
          </ac:spMkLst>
        </pc:spChg>
        <pc:spChg chg="mod">
          <ac:chgData name="Bob Ward" userId="6da7c2dd-8e2e-469f-a216-c384312e2a2d" providerId="ADAL" clId="{7B71E0E0-CCFE-47D5-ABBE-0897A691EA59}" dt="2021-11-03T18:13:55.619" v="17340" actId="1076"/>
          <ac:spMkLst>
            <pc:docMk/>
            <pc:sldMk cId="265961613" sldId="2147470467"/>
            <ac:spMk id="52" creationId="{EF7F0D75-0C75-4E84-B7E0-E0BA11288D28}"/>
          </ac:spMkLst>
        </pc:spChg>
        <pc:spChg chg="mod">
          <ac:chgData name="Bob Ward" userId="6da7c2dd-8e2e-469f-a216-c384312e2a2d" providerId="ADAL" clId="{7B71E0E0-CCFE-47D5-ABBE-0897A691EA59}" dt="2021-11-03T18:13:55.619" v="17340" actId="1076"/>
          <ac:spMkLst>
            <pc:docMk/>
            <pc:sldMk cId="265961613" sldId="2147470467"/>
            <ac:spMk id="64" creationId="{C732CC26-4E51-428A-A9EB-1BD41E225B41}"/>
          </ac:spMkLst>
        </pc:spChg>
        <pc:spChg chg="mod">
          <ac:chgData name="Bob Ward" userId="6da7c2dd-8e2e-469f-a216-c384312e2a2d" providerId="ADAL" clId="{7B71E0E0-CCFE-47D5-ABBE-0897A691EA59}" dt="2021-11-03T18:13:55.619" v="17340" actId="1076"/>
          <ac:spMkLst>
            <pc:docMk/>
            <pc:sldMk cId="265961613" sldId="2147470467"/>
            <ac:spMk id="65" creationId="{9929C937-6A3A-4810-89B2-298CF1E4053F}"/>
          </ac:spMkLst>
        </pc:spChg>
        <pc:spChg chg="del">
          <ac:chgData name="Bob Ward" userId="6da7c2dd-8e2e-469f-a216-c384312e2a2d" providerId="ADAL" clId="{7B71E0E0-CCFE-47D5-ABBE-0897A691EA59}" dt="2021-11-03T18:02:17.469" v="17154" actId="478"/>
          <ac:spMkLst>
            <pc:docMk/>
            <pc:sldMk cId="265961613" sldId="2147470467"/>
            <ac:spMk id="69" creationId="{BF83B9E4-5014-495F-842F-1485005236C7}"/>
          </ac:spMkLst>
        </pc:spChg>
        <pc:picChg chg="mod">
          <ac:chgData name="Bob Ward" userId="6da7c2dd-8e2e-469f-a216-c384312e2a2d" providerId="ADAL" clId="{7B71E0E0-CCFE-47D5-ABBE-0897A691EA59}" dt="2021-11-03T18:13:55.619" v="17340" actId="1076"/>
          <ac:picMkLst>
            <pc:docMk/>
            <pc:sldMk cId="265961613" sldId="2147470467"/>
            <ac:picMk id="4" creationId="{90DA5601-8F73-466E-A957-39A6B553678F}"/>
          </ac:picMkLst>
        </pc:picChg>
        <pc:picChg chg="mod">
          <ac:chgData name="Bob Ward" userId="6da7c2dd-8e2e-469f-a216-c384312e2a2d" providerId="ADAL" clId="{7B71E0E0-CCFE-47D5-ABBE-0897A691EA59}" dt="2021-11-03T18:13:55.619" v="17340" actId="1076"/>
          <ac:picMkLst>
            <pc:docMk/>
            <pc:sldMk cId="265961613" sldId="2147470467"/>
            <ac:picMk id="8" creationId="{29FC6D25-D88F-49AF-8750-AC7613AF29A6}"/>
          </ac:picMkLst>
        </pc:picChg>
        <pc:picChg chg="mod">
          <ac:chgData name="Bob Ward" userId="6da7c2dd-8e2e-469f-a216-c384312e2a2d" providerId="ADAL" clId="{7B71E0E0-CCFE-47D5-ABBE-0897A691EA59}" dt="2021-11-03T18:13:55.619" v="17340" actId="1076"/>
          <ac:picMkLst>
            <pc:docMk/>
            <pc:sldMk cId="265961613" sldId="2147470467"/>
            <ac:picMk id="9" creationId="{B5D575AA-1CBC-4141-B4C1-19118E2B248C}"/>
          </ac:picMkLst>
        </pc:picChg>
        <pc:picChg chg="add mod">
          <ac:chgData name="Bob Ward" userId="6da7c2dd-8e2e-469f-a216-c384312e2a2d" providerId="ADAL" clId="{7B71E0E0-CCFE-47D5-ABBE-0897A691EA59}" dt="2021-11-03T18:13:55.619" v="17340" actId="1076"/>
          <ac:picMkLst>
            <pc:docMk/>
            <pc:sldMk cId="265961613" sldId="2147470467"/>
            <ac:picMk id="16" creationId="{0EB01104-9A0D-4EE7-A7B4-EE7FF58BDB43}"/>
          </ac:picMkLst>
        </pc:picChg>
        <pc:picChg chg="add mod">
          <ac:chgData name="Bob Ward" userId="6da7c2dd-8e2e-469f-a216-c384312e2a2d" providerId="ADAL" clId="{7B71E0E0-CCFE-47D5-ABBE-0897A691EA59}" dt="2021-11-03T18:13:55.619" v="17340" actId="1076"/>
          <ac:picMkLst>
            <pc:docMk/>
            <pc:sldMk cId="265961613" sldId="2147470467"/>
            <ac:picMk id="18" creationId="{B785C255-749F-4D55-A428-978EF99CD1A0}"/>
          </ac:picMkLst>
        </pc:picChg>
        <pc:picChg chg="mod">
          <ac:chgData name="Bob Ward" userId="6da7c2dd-8e2e-469f-a216-c384312e2a2d" providerId="ADAL" clId="{7B71E0E0-CCFE-47D5-ABBE-0897A691EA59}" dt="2021-11-03T18:13:55.619" v="17340" actId="1076"/>
          <ac:picMkLst>
            <pc:docMk/>
            <pc:sldMk cId="265961613" sldId="2147470467"/>
            <ac:picMk id="32" creationId="{8A57AAF9-DCF0-49B7-A194-9F3CAE0B282B}"/>
          </ac:picMkLst>
        </pc:picChg>
        <pc:picChg chg="mod">
          <ac:chgData name="Bob Ward" userId="6da7c2dd-8e2e-469f-a216-c384312e2a2d" providerId="ADAL" clId="{7B71E0E0-CCFE-47D5-ABBE-0897A691EA59}" dt="2021-11-03T18:13:55.619" v="17340" actId="1076"/>
          <ac:picMkLst>
            <pc:docMk/>
            <pc:sldMk cId="265961613" sldId="2147470467"/>
            <ac:picMk id="35" creationId="{85FB5C7F-2C0B-44F8-BE78-C90B933951FE}"/>
          </ac:picMkLst>
        </pc:picChg>
        <pc:picChg chg="mod">
          <ac:chgData name="Bob Ward" userId="6da7c2dd-8e2e-469f-a216-c384312e2a2d" providerId="ADAL" clId="{7B71E0E0-CCFE-47D5-ABBE-0897A691EA59}" dt="2021-11-03T18:13:55.619" v="17340" actId="1076"/>
          <ac:picMkLst>
            <pc:docMk/>
            <pc:sldMk cId="265961613" sldId="2147470467"/>
            <ac:picMk id="36" creationId="{AB31FD52-0A05-46D7-A8D4-AE79A72F30D6}"/>
          </ac:picMkLst>
        </pc:picChg>
        <pc:picChg chg="mod">
          <ac:chgData name="Bob Ward" userId="6da7c2dd-8e2e-469f-a216-c384312e2a2d" providerId="ADAL" clId="{7B71E0E0-CCFE-47D5-ABBE-0897A691EA59}" dt="2021-11-03T18:13:55.619" v="17340" actId="1076"/>
          <ac:picMkLst>
            <pc:docMk/>
            <pc:sldMk cId="265961613" sldId="2147470467"/>
            <ac:picMk id="45" creationId="{F1ED25BB-A7F4-475F-9B08-18BA75F5652A}"/>
          </ac:picMkLst>
        </pc:picChg>
        <pc:picChg chg="add mod">
          <ac:chgData name="Bob Ward" userId="6da7c2dd-8e2e-469f-a216-c384312e2a2d" providerId="ADAL" clId="{7B71E0E0-CCFE-47D5-ABBE-0897A691EA59}" dt="2021-11-03T18:14:08.625" v="17343" actId="14826"/>
          <ac:picMkLst>
            <pc:docMk/>
            <pc:sldMk cId="265961613" sldId="2147470467"/>
            <ac:picMk id="51" creationId="{3368E54A-EBAE-4698-B5FD-DC15F2429541}"/>
          </ac:picMkLst>
        </pc:picChg>
        <pc:picChg chg="del">
          <ac:chgData name="Bob Ward" userId="6da7c2dd-8e2e-469f-a216-c384312e2a2d" providerId="ADAL" clId="{7B71E0E0-CCFE-47D5-ABBE-0897A691EA59}" dt="2021-11-03T18:02:02.873" v="17153" actId="478"/>
          <ac:picMkLst>
            <pc:docMk/>
            <pc:sldMk cId="265961613" sldId="2147470467"/>
            <ac:picMk id="61" creationId="{D04DF917-D6AA-472C-B6AF-818B49BC57B3}"/>
          </ac:picMkLst>
        </pc:picChg>
        <pc:picChg chg="del">
          <ac:chgData name="Bob Ward" userId="6da7c2dd-8e2e-469f-a216-c384312e2a2d" providerId="ADAL" clId="{7B71E0E0-CCFE-47D5-ABBE-0897A691EA59}" dt="2021-11-03T18:02:17.469" v="17154" actId="478"/>
          <ac:picMkLst>
            <pc:docMk/>
            <pc:sldMk cId="265961613" sldId="2147470467"/>
            <ac:picMk id="66" creationId="{F5483674-B680-4FE0-B165-4A3E75D793D4}"/>
          </ac:picMkLst>
        </pc:picChg>
        <pc:picChg chg="del">
          <ac:chgData name="Bob Ward" userId="6da7c2dd-8e2e-469f-a216-c384312e2a2d" providerId="ADAL" clId="{7B71E0E0-CCFE-47D5-ABBE-0897A691EA59}" dt="2021-11-03T18:02:02.873" v="17153" actId="478"/>
          <ac:picMkLst>
            <pc:docMk/>
            <pc:sldMk cId="265961613" sldId="2147470467"/>
            <ac:picMk id="70" creationId="{32574B2D-D4BB-448B-9646-A183F8FA62BD}"/>
          </ac:picMkLst>
        </pc:picChg>
        <pc:picChg chg="del">
          <ac:chgData name="Bob Ward" userId="6da7c2dd-8e2e-469f-a216-c384312e2a2d" providerId="ADAL" clId="{7B71E0E0-CCFE-47D5-ABBE-0897A691EA59}" dt="2021-11-03T18:03:17.233" v="17160" actId="478"/>
          <ac:picMkLst>
            <pc:docMk/>
            <pc:sldMk cId="265961613" sldId="2147470467"/>
            <ac:picMk id="73" creationId="{BFBC1310-7F2B-488C-A642-3208591A4290}"/>
          </ac:picMkLst>
        </pc:picChg>
        <pc:picChg chg="mod">
          <ac:chgData name="Bob Ward" userId="6da7c2dd-8e2e-469f-a216-c384312e2a2d" providerId="ADAL" clId="{7B71E0E0-CCFE-47D5-ABBE-0897A691EA59}" dt="2021-11-03T18:13:55.619" v="17340" actId="1076"/>
          <ac:picMkLst>
            <pc:docMk/>
            <pc:sldMk cId="265961613" sldId="2147470467"/>
            <ac:picMk id="74" creationId="{8A414D88-DCBD-4510-87B6-3D39D9CDB232}"/>
          </ac:picMkLst>
        </pc:picChg>
        <pc:picChg chg="del">
          <ac:chgData name="Bob Ward" userId="6da7c2dd-8e2e-469f-a216-c384312e2a2d" providerId="ADAL" clId="{7B71E0E0-CCFE-47D5-ABBE-0897A691EA59}" dt="2021-11-03T18:02:17.469" v="17154" actId="478"/>
          <ac:picMkLst>
            <pc:docMk/>
            <pc:sldMk cId="265961613" sldId="2147470467"/>
            <ac:picMk id="75" creationId="{25259CB3-D4C6-4AD2-8EF3-7B1AC74A1A06}"/>
          </ac:picMkLst>
        </pc:picChg>
        <pc:picChg chg="mod">
          <ac:chgData name="Bob Ward" userId="6da7c2dd-8e2e-469f-a216-c384312e2a2d" providerId="ADAL" clId="{7B71E0E0-CCFE-47D5-ABBE-0897A691EA59}" dt="2021-11-03T18:13:55.619" v="17340" actId="1076"/>
          <ac:picMkLst>
            <pc:docMk/>
            <pc:sldMk cId="265961613" sldId="2147470467"/>
            <ac:picMk id="2054" creationId="{88BAE83F-F0DB-4284-9A91-5E1E9F421781}"/>
          </ac:picMkLst>
        </pc:picChg>
        <pc:cxnChg chg="del mod">
          <ac:chgData name="Bob Ward" userId="6da7c2dd-8e2e-469f-a216-c384312e2a2d" providerId="ADAL" clId="{7B71E0E0-CCFE-47D5-ABBE-0897A691EA59}" dt="2021-11-03T18:04:11.481" v="17178" actId="478"/>
          <ac:cxnSpMkLst>
            <pc:docMk/>
            <pc:sldMk cId="265961613" sldId="2147470467"/>
            <ac:cxnSpMk id="11" creationId="{34D24F1A-AE0C-4935-80B0-7CC863959307}"/>
          </ac:cxnSpMkLst>
        </pc:cxnChg>
        <pc:cxnChg chg="del">
          <ac:chgData name="Bob Ward" userId="6da7c2dd-8e2e-469f-a216-c384312e2a2d" providerId="ADAL" clId="{7B71E0E0-CCFE-47D5-ABBE-0897A691EA59}" dt="2021-11-03T18:04:07.214" v="17176" actId="478"/>
          <ac:cxnSpMkLst>
            <pc:docMk/>
            <pc:sldMk cId="265961613" sldId="2147470467"/>
            <ac:cxnSpMk id="17" creationId="{F2797822-4B15-47D5-9220-A613E6A2B2A3}"/>
          </ac:cxnSpMkLst>
        </pc:cxnChg>
        <pc:cxnChg chg="add mod">
          <ac:chgData name="Bob Ward" userId="6da7c2dd-8e2e-469f-a216-c384312e2a2d" providerId="ADAL" clId="{7B71E0E0-CCFE-47D5-ABBE-0897A691EA59}" dt="2021-11-03T18:13:55.619" v="17340" actId="1076"/>
          <ac:cxnSpMkLst>
            <pc:docMk/>
            <pc:sldMk cId="265961613" sldId="2147470467"/>
            <ac:cxnSpMk id="20" creationId="{2C126C9B-80C8-4362-BF44-857D0A0ADE12}"/>
          </ac:cxnSpMkLst>
        </pc:cxnChg>
        <pc:cxnChg chg="mod">
          <ac:chgData name="Bob Ward" userId="6da7c2dd-8e2e-469f-a216-c384312e2a2d" providerId="ADAL" clId="{7B71E0E0-CCFE-47D5-ABBE-0897A691EA59}" dt="2021-11-03T18:13:55.619" v="17340" actId="1076"/>
          <ac:cxnSpMkLst>
            <pc:docMk/>
            <pc:sldMk cId="265961613" sldId="2147470467"/>
            <ac:cxnSpMk id="46" creationId="{29839CF3-2E15-4520-9523-8DBF38560B4E}"/>
          </ac:cxnSpMkLst>
        </pc:cxnChg>
        <pc:cxnChg chg="mod">
          <ac:chgData name="Bob Ward" userId="6da7c2dd-8e2e-469f-a216-c384312e2a2d" providerId="ADAL" clId="{7B71E0E0-CCFE-47D5-ABBE-0897A691EA59}" dt="2021-11-03T18:13:55.619" v="17340" actId="1076"/>
          <ac:cxnSpMkLst>
            <pc:docMk/>
            <pc:sldMk cId="265961613" sldId="2147470467"/>
            <ac:cxnSpMk id="54" creationId="{24A64655-C30D-4F08-8A8B-3334ABA9F227}"/>
          </ac:cxnSpMkLst>
        </pc:cxnChg>
      </pc:sldChg>
      <pc:sldChg chg="add del">
        <pc:chgData name="Bob Ward" userId="6da7c2dd-8e2e-469f-a216-c384312e2a2d" providerId="ADAL" clId="{7B71E0E0-CCFE-47D5-ABBE-0897A691EA59}" dt="2021-11-03T18:29:45.155" v="17488" actId="47"/>
        <pc:sldMkLst>
          <pc:docMk/>
          <pc:sldMk cId="3294527028" sldId="2147470468"/>
        </pc:sldMkLst>
      </pc:sldChg>
      <pc:sldChg chg="modSp new del mod">
        <pc:chgData name="Bob Ward" userId="6da7c2dd-8e2e-469f-a216-c384312e2a2d" providerId="ADAL" clId="{7B71E0E0-CCFE-47D5-ABBE-0897A691EA59}" dt="2021-11-04T02:51:23.865" v="21396" actId="47"/>
        <pc:sldMkLst>
          <pc:docMk/>
          <pc:sldMk cId="1575239813" sldId="2147470469"/>
        </pc:sldMkLst>
        <pc:spChg chg="mod">
          <ac:chgData name="Bob Ward" userId="6da7c2dd-8e2e-469f-a216-c384312e2a2d" providerId="ADAL" clId="{7B71E0E0-CCFE-47D5-ABBE-0897A691EA59}" dt="2021-11-03T22:07:21.575" v="18590" actId="20577"/>
          <ac:spMkLst>
            <pc:docMk/>
            <pc:sldMk cId="1575239813" sldId="2147470469"/>
            <ac:spMk id="2" creationId="{F53EA86E-C175-4D36-A751-DA2BF7FFB116}"/>
          </ac:spMkLst>
        </pc:spChg>
      </pc:sldChg>
      <pc:sldChg chg="add del">
        <pc:chgData name="Bob Ward" userId="6da7c2dd-8e2e-469f-a216-c384312e2a2d" providerId="ADAL" clId="{7B71E0E0-CCFE-47D5-ABBE-0897A691EA59}" dt="2021-11-03T22:18:52.271" v="19147" actId="47"/>
        <pc:sldMkLst>
          <pc:docMk/>
          <pc:sldMk cId="3687382932" sldId="2147470470"/>
        </pc:sldMkLst>
      </pc:sldChg>
      <pc:sldChg chg="modNotesTx">
        <pc:chgData name="Bob Ward" userId="6da7c2dd-8e2e-469f-a216-c384312e2a2d" providerId="ADAL" clId="{7B71E0E0-CCFE-47D5-ABBE-0897A691EA59}" dt="2021-11-05T17:47:23.959" v="35430" actId="20577"/>
        <pc:sldMkLst>
          <pc:docMk/>
          <pc:sldMk cId="1592953165" sldId="2147470471"/>
        </pc:sldMkLst>
      </pc:sldChg>
      <pc:sldChg chg="add del">
        <pc:chgData name="Bob Ward" userId="6da7c2dd-8e2e-469f-a216-c384312e2a2d" providerId="ADAL" clId="{7B71E0E0-CCFE-47D5-ABBE-0897A691EA59}" dt="2021-11-04T02:41:13.511" v="21314" actId="47"/>
        <pc:sldMkLst>
          <pc:docMk/>
          <pc:sldMk cId="3908820448" sldId="2147470472"/>
        </pc:sldMkLst>
      </pc:sldChg>
      <pc:sldChg chg="addSp delSp modSp new mod modAnim modNotesTx">
        <pc:chgData name="Bob Ward" userId="6da7c2dd-8e2e-469f-a216-c384312e2a2d" providerId="ADAL" clId="{7B71E0E0-CCFE-47D5-ABBE-0897A691EA59}" dt="2021-11-05T21:50:38.603" v="37729"/>
        <pc:sldMkLst>
          <pc:docMk/>
          <pc:sldMk cId="3996869286" sldId="2147470473"/>
        </pc:sldMkLst>
        <pc:spChg chg="mod">
          <ac:chgData name="Bob Ward" userId="6da7c2dd-8e2e-469f-a216-c384312e2a2d" providerId="ADAL" clId="{7B71E0E0-CCFE-47D5-ABBE-0897A691EA59}" dt="2021-11-04T02:03:26.079" v="19863" actId="20577"/>
          <ac:spMkLst>
            <pc:docMk/>
            <pc:sldMk cId="3996869286" sldId="2147470473"/>
            <ac:spMk id="2" creationId="{BABE56E3-2054-4C07-BF1D-181157FD74E2}"/>
          </ac:spMkLst>
        </pc:spChg>
        <pc:spChg chg="del mod">
          <ac:chgData name="Bob Ward" userId="6da7c2dd-8e2e-469f-a216-c384312e2a2d" providerId="ADAL" clId="{7B71E0E0-CCFE-47D5-ABBE-0897A691EA59}" dt="2021-11-04T04:58:03.878" v="25160" actId="478"/>
          <ac:spMkLst>
            <pc:docMk/>
            <pc:sldMk cId="3996869286" sldId="2147470473"/>
            <ac:spMk id="3" creationId="{F49D6F0A-EA2E-49EF-A861-47BC39625A7D}"/>
          </ac:spMkLst>
        </pc:spChg>
        <pc:graphicFrameChg chg="add mod modGraphic">
          <ac:chgData name="Bob Ward" userId="6da7c2dd-8e2e-469f-a216-c384312e2a2d" providerId="ADAL" clId="{7B71E0E0-CCFE-47D5-ABBE-0897A691EA59}" dt="2021-11-04T04:58:16.871" v="25163" actId="12100"/>
          <ac:graphicFrameMkLst>
            <pc:docMk/>
            <pc:sldMk cId="3996869286" sldId="2147470473"/>
            <ac:graphicFrameMk id="4" creationId="{D95FAD66-B1C6-405A-9222-97109437A029}"/>
          </ac:graphicFrameMkLst>
        </pc:graphicFrameChg>
        <pc:picChg chg="add mod">
          <ac:chgData name="Bob Ward" userId="6da7c2dd-8e2e-469f-a216-c384312e2a2d" providerId="ADAL" clId="{7B71E0E0-CCFE-47D5-ABBE-0897A691EA59}" dt="2021-11-04T04:58:40.336" v="25165" actId="1076"/>
          <ac:picMkLst>
            <pc:docMk/>
            <pc:sldMk cId="3996869286" sldId="2147470473"/>
            <ac:picMk id="5" creationId="{ABE411A5-883F-4983-B160-B169E4EA8942}"/>
          </ac:picMkLst>
        </pc:picChg>
        <pc:picChg chg="add mod">
          <ac:chgData name="Bob Ward" userId="6da7c2dd-8e2e-469f-a216-c384312e2a2d" providerId="ADAL" clId="{7B71E0E0-CCFE-47D5-ABBE-0897A691EA59}" dt="2021-11-04T04:59:07.584" v="25167" actId="1076"/>
          <ac:picMkLst>
            <pc:docMk/>
            <pc:sldMk cId="3996869286" sldId="2147470473"/>
            <ac:picMk id="6" creationId="{BDE654FC-3C8E-44AF-B375-47B0F6038C9B}"/>
          </ac:picMkLst>
        </pc:picChg>
      </pc:sldChg>
      <pc:sldChg chg="addSp delSp modSp new mod modAnim modNotesTx">
        <pc:chgData name="Bob Ward" userId="6da7c2dd-8e2e-469f-a216-c384312e2a2d" providerId="ADAL" clId="{7B71E0E0-CCFE-47D5-ABBE-0897A691EA59}" dt="2021-11-06T16:11:34.797" v="40539"/>
        <pc:sldMkLst>
          <pc:docMk/>
          <pc:sldMk cId="2859438342" sldId="2147470474"/>
        </pc:sldMkLst>
        <pc:spChg chg="mod">
          <ac:chgData name="Bob Ward" userId="6da7c2dd-8e2e-469f-a216-c384312e2a2d" providerId="ADAL" clId="{7B71E0E0-CCFE-47D5-ABBE-0897A691EA59}" dt="2021-11-04T02:20:43.247" v="20695" actId="20577"/>
          <ac:spMkLst>
            <pc:docMk/>
            <pc:sldMk cId="2859438342" sldId="2147470474"/>
            <ac:spMk id="2" creationId="{A052441C-4AA0-43F9-A23D-D37692135474}"/>
          </ac:spMkLst>
        </pc:spChg>
        <pc:spChg chg="add del mod">
          <ac:chgData name="Bob Ward" userId="6da7c2dd-8e2e-469f-a216-c384312e2a2d" providerId="ADAL" clId="{7B71E0E0-CCFE-47D5-ABBE-0897A691EA59}" dt="2021-11-06T15:22:12.971" v="38516" actId="478"/>
          <ac:spMkLst>
            <pc:docMk/>
            <pc:sldMk cId="2859438342" sldId="2147470474"/>
            <ac:spMk id="3" creationId="{81F5949D-0355-4D6F-85DF-034AF377A755}"/>
          </ac:spMkLst>
        </pc:spChg>
        <pc:spChg chg="add mod">
          <ac:chgData name="Bob Ward" userId="6da7c2dd-8e2e-469f-a216-c384312e2a2d" providerId="ADAL" clId="{7B71E0E0-CCFE-47D5-ABBE-0897A691EA59}" dt="2021-11-06T16:10:04.560" v="40527" actId="1076"/>
          <ac:spMkLst>
            <pc:docMk/>
            <pc:sldMk cId="2859438342" sldId="2147470474"/>
            <ac:spMk id="4" creationId="{65191BA1-A492-4693-94B9-42EDB40EEFD2}"/>
          </ac:spMkLst>
        </pc:spChg>
        <pc:spChg chg="add mod">
          <ac:chgData name="Bob Ward" userId="6da7c2dd-8e2e-469f-a216-c384312e2a2d" providerId="ADAL" clId="{7B71E0E0-CCFE-47D5-ABBE-0897A691EA59}" dt="2021-11-06T16:05:50.182" v="40387" actId="1076"/>
          <ac:spMkLst>
            <pc:docMk/>
            <pc:sldMk cId="2859438342" sldId="2147470474"/>
            <ac:spMk id="5" creationId="{49997960-CA69-4DB6-87A3-A7E0E616A9F7}"/>
          </ac:spMkLst>
        </pc:spChg>
        <pc:spChg chg="add mod">
          <ac:chgData name="Bob Ward" userId="6da7c2dd-8e2e-469f-a216-c384312e2a2d" providerId="ADAL" clId="{7B71E0E0-CCFE-47D5-ABBE-0897A691EA59}" dt="2021-11-06T15:27:17.930" v="38734" actId="1076"/>
          <ac:spMkLst>
            <pc:docMk/>
            <pc:sldMk cId="2859438342" sldId="2147470474"/>
            <ac:spMk id="6" creationId="{3B19CB08-1A74-4EEF-A458-32024F3CF9AE}"/>
          </ac:spMkLst>
        </pc:spChg>
        <pc:spChg chg="add mod">
          <ac:chgData name="Bob Ward" userId="6da7c2dd-8e2e-469f-a216-c384312e2a2d" providerId="ADAL" clId="{7B71E0E0-CCFE-47D5-ABBE-0897A691EA59}" dt="2021-11-06T15:53:34.632" v="40054" actId="1076"/>
          <ac:spMkLst>
            <pc:docMk/>
            <pc:sldMk cId="2859438342" sldId="2147470474"/>
            <ac:spMk id="7" creationId="{96F1A163-8390-4D4D-A508-26072AF7E967}"/>
          </ac:spMkLst>
        </pc:spChg>
        <pc:spChg chg="add mod">
          <ac:chgData name="Bob Ward" userId="6da7c2dd-8e2e-469f-a216-c384312e2a2d" providerId="ADAL" clId="{7B71E0E0-CCFE-47D5-ABBE-0897A691EA59}" dt="2021-11-06T15:27:17.930" v="38734" actId="1076"/>
          <ac:spMkLst>
            <pc:docMk/>
            <pc:sldMk cId="2859438342" sldId="2147470474"/>
            <ac:spMk id="8" creationId="{67DF46F2-CDFE-4265-A883-FC6483D4CAC9}"/>
          </ac:spMkLst>
        </pc:spChg>
        <pc:spChg chg="add mod">
          <ac:chgData name="Bob Ward" userId="6da7c2dd-8e2e-469f-a216-c384312e2a2d" providerId="ADAL" clId="{7B71E0E0-CCFE-47D5-ABBE-0897A691EA59}" dt="2021-11-06T15:44:50.206" v="39653" actId="1076"/>
          <ac:spMkLst>
            <pc:docMk/>
            <pc:sldMk cId="2859438342" sldId="2147470474"/>
            <ac:spMk id="9" creationId="{E6FAF6E3-081B-4B98-8ABA-F0BEE681805B}"/>
          </ac:spMkLst>
        </pc:spChg>
        <pc:spChg chg="add mod">
          <ac:chgData name="Bob Ward" userId="6da7c2dd-8e2e-469f-a216-c384312e2a2d" providerId="ADAL" clId="{7B71E0E0-CCFE-47D5-ABBE-0897A691EA59}" dt="2021-11-06T15:44:52.495" v="39654" actId="1076"/>
          <ac:spMkLst>
            <pc:docMk/>
            <pc:sldMk cId="2859438342" sldId="2147470474"/>
            <ac:spMk id="11" creationId="{9D85EEE7-89A5-47BA-BA64-306B854545EA}"/>
          </ac:spMkLst>
        </pc:spChg>
        <pc:spChg chg="add mod">
          <ac:chgData name="Bob Ward" userId="6da7c2dd-8e2e-469f-a216-c384312e2a2d" providerId="ADAL" clId="{7B71E0E0-CCFE-47D5-ABBE-0897A691EA59}" dt="2021-11-06T15:45:04.778" v="39656" actId="1076"/>
          <ac:spMkLst>
            <pc:docMk/>
            <pc:sldMk cId="2859438342" sldId="2147470474"/>
            <ac:spMk id="13" creationId="{C8C95BD3-06CB-487C-B1CC-D715C885EF4D}"/>
          </ac:spMkLst>
        </pc:spChg>
        <pc:spChg chg="add del mod">
          <ac:chgData name="Bob Ward" userId="6da7c2dd-8e2e-469f-a216-c384312e2a2d" providerId="ADAL" clId="{7B71E0E0-CCFE-47D5-ABBE-0897A691EA59}" dt="2021-11-06T15:41:49.578" v="39490" actId="478"/>
          <ac:spMkLst>
            <pc:docMk/>
            <pc:sldMk cId="2859438342" sldId="2147470474"/>
            <ac:spMk id="15" creationId="{DE710A40-798C-48AD-8153-6EBB03A32AD4}"/>
          </ac:spMkLst>
        </pc:spChg>
        <pc:spChg chg="add del mod">
          <ac:chgData name="Bob Ward" userId="6da7c2dd-8e2e-469f-a216-c384312e2a2d" providerId="ADAL" clId="{7B71E0E0-CCFE-47D5-ABBE-0897A691EA59}" dt="2021-11-06T15:36:52.759" v="39067" actId="478"/>
          <ac:spMkLst>
            <pc:docMk/>
            <pc:sldMk cId="2859438342" sldId="2147470474"/>
            <ac:spMk id="16" creationId="{93A63EAD-CE67-4F57-91CD-6C372ECC3817}"/>
          </ac:spMkLst>
        </pc:spChg>
        <pc:spChg chg="add mod">
          <ac:chgData name="Bob Ward" userId="6da7c2dd-8e2e-469f-a216-c384312e2a2d" providerId="ADAL" clId="{7B71E0E0-CCFE-47D5-ABBE-0897A691EA59}" dt="2021-11-06T16:05:52.461" v="40388" actId="1076"/>
          <ac:spMkLst>
            <pc:docMk/>
            <pc:sldMk cId="2859438342" sldId="2147470474"/>
            <ac:spMk id="22" creationId="{0F03037F-6DC9-418E-B7E2-FA46FE57812E}"/>
          </ac:spMkLst>
        </pc:spChg>
        <pc:spChg chg="add mod">
          <ac:chgData name="Bob Ward" userId="6da7c2dd-8e2e-469f-a216-c384312e2a2d" providerId="ADAL" clId="{7B71E0E0-CCFE-47D5-ABBE-0897A691EA59}" dt="2021-11-06T16:09:09.915" v="40523" actId="1076"/>
          <ac:spMkLst>
            <pc:docMk/>
            <pc:sldMk cId="2859438342" sldId="2147470474"/>
            <ac:spMk id="27" creationId="{9ED322A1-25F6-4925-A79D-162194B78756}"/>
          </ac:spMkLst>
        </pc:spChg>
        <pc:spChg chg="add mod">
          <ac:chgData name="Bob Ward" userId="6da7c2dd-8e2e-469f-a216-c384312e2a2d" providerId="ADAL" clId="{7B71E0E0-CCFE-47D5-ABBE-0897A691EA59}" dt="2021-11-06T15:54:24.390" v="40062" actId="693"/>
          <ac:spMkLst>
            <pc:docMk/>
            <pc:sldMk cId="2859438342" sldId="2147470474"/>
            <ac:spMk id="28" creationId="{2C4F0A63-DBD1-466A-8E21-CAAFA6FFBCCB}"/>
          </ac:spMkLst>
        </pc:spChg>
        <pc:spChg chg="add mod">
          <ac:chgData name="Bob Ward" userId="6da7c2dd-8e2e-469f-a216-c384312e2a2d" providerId="ADAL" clId="{7B71E0E0-CCFE-47D5-ABBE-0897A691EA59}" dt="2021-11-06T16:03:52.424" v="40254" actId="1076"/>
          <ac:spMkLst>
            <pc:docMk/>
            <pc:sldMk cId="2859438342" sldId="2147470474"/>
            <ac:spMk id="30" creationId="{B6B8143B-E97D-48B9-9514-C2DC1EEACEE5}"/>
          </ac:spMkLst>
        </pc:spChg>
        <pc:spChg chg="add mod">
          <ac:chgData name="Bob Ward" userId="6da7c2dd-8e2e-469f-a216-c384312e2a2d" providerId="ADAL" clId="{7B71E0E0-CCFE-47D5-ABBE-0897A691EA59}" dt="2021-11-06T16:09:06.696" v="40522" actId="20577"/>
          <ac:spMkLst>
            <pc:docMk/>
            <pc:sldMk cId="2859438342" sldId="2147470474"/>
            <ac:spMk id="32" creationId="{ADC79241-7192-47F1-8287-BFB8B6AFDD3F}"/>
          </ac:spMkLst>
        </pc:spChg>
        <pc:spChg chg="add mod">
          <ac:chgData name="Bob Ward" userId="6da7c2dd-8e2e-469f-a216-c384312e2a2d" providerId="ADAL" clId="{7B71E0E0-CCFE-47D5-ABBE-0897A691EA59}" dt="2021-11-06T16:07:09.846" v="40409" actId="1076"/>
          <ac:spMkLst>
            <pc:docMk/>
            <pc:sldMk cId="2859438342" sldId="2147470474"/>
            <ac:spMk id="33" creationId="{15E801EE-55FF-4F99-8DC2-C4600439B8C6}"/>
          </ac:spMkLst>
        </pc:spChg>
        <pc:graphicFrameChg chg="add mod modGraphic">
          <ac:chgData name="Bob Ward" userId="6da7c2dd-8e2e-469f-a216-c384312e2a2d" providerId="ADAL" clId="{7B71E0E0-CCFE-47D5-ABBE-0897A691EA59}" dt="2021-11-06T15:31:23.094" v="38916" actId="14100"/>
          <ac:graphicFrameMkLst>
            <pc:docMk/>
            <pc:sldMk cId="2859438342" sldId="2147470474"/>
            <ac:graphicFrameMk id="14" creationId="{A20209A4-5203-4FFC-A46D-E59A50C6D94E}"/>
          </ac:graphicFrameMkLst>
        </pc:graphicFrameChg>
        <pc:graphicFrameChg chg="add del mod modGraphic">
          <ac:chgData name="Bob Ward" userId="6da7c2dd-8e2e-469f-a216-c384312e2a2d" providerId="ADAL" clId="{7B71E0E0-CCFE-47D5-ABBE-0897A691EA59}" dt="2021-11-06T16:02:20.475" v="40161" actId="478"/>
          <ac:graphicFrameMkLst>
            <pc:docMk/>
            <pc:sldMk cId="2859438342" sldId="2147470474"/>
            <ac:graphicFrameMk id="17" creationId="{BBADBE51-6D1B-4938-90FA-BCC1D6DBAF26}"/>
          </ac:graphicFrameMkLst>
        </pc:graphicFrameChg>
        <pc:graphicFrameChg chg="add del mod modGraphic">
          <ac:chgData name="Bob Ward" userId="6da7c2dd-8e2e-469f-a216-c384312e2a2d" providerId="ADAL" clId="{7B71E0E0-CCFE-47D5-ABBE-0897A691EA59}" dt="2021-11-06T16:02:24.343" v="40162" actId="478"/>
          <ac:graphicFrameMkLst>
            <pc:docMk/>
            <pc:sldMk cId="2859438342" sldId="2147470474"/>
            <ac:graphicFrameMk id="19" creationId="{D1D2F26A-9303-46DE-90B7-0521A146787C}"/>
          </ac:graphicFrameMkLst>
        </pc:graphicFrameChg>
        <pc:graphicFrameChg chg="add del mod">
          <ac:chgData name="Bob Ward" userId="6da7c2dd-8e2e-469f-a216-c384312e2a2d" providerId="ADAL" clId="{7B71E0E0-CCFE-47D5-ABBE-0897A691EA59}" dt="2021-11-06T15:51:27.345" v="39991" actId="478"/>
          <ac:graphicFrameMkLst>
            <pc:docMk/>
            <pc:sldMk cId="2859438342" sldId="2147470474"/>
            <ac:graphicFrameMk id="21" creationId="{61388540-A1BC-4D01-AD79-BBE5D96805DF}"/>
          </ac:graphicFrameMkLst>
        </pc:graphicFrameChg>
        <pc:cxnChg chg="add mod">
          <ac:chgData name="Bob Ward" userId="6da7c2dd-8e2e-469f-a216-c384312e2a2d" providerId="ADAL" clId="{7B71E0E0-CCFE-47D5-ABBE-0897A691EA59}" dt="2021-11-06T15:50:08.521" v="39988" actId="1582"/>
          <ac:cxnSpMkLst>
            <pc:docMk/>
            <pc:sldMk cId="2859438342" sldId="2147470474"/>
            <ac:cxnSpMk id="24" creationId="{B9DF5076-FA1B-479B-BA98-6B4C5A3F4C6B}"/>
          </ac:cxnSpMkLst>
        </pc:cxnChg>
        <pc:cxnChg chg="add mod">
          <ac:chgData name="Bob Ward" userId="6da7c2dd-8e2e-469f-a216-c384312e2a2d" providerId="ADAL" clId="{7B71E0E0-CCFE-47D5-ABBE-0897A691EA59}" dt="2021-11-06T15:50:19.817" v="39990" actId="1076"/>
          <ac:cxnSpMkLst>
            <pc:docMk/>
            <pc:sldMk cId="2859438342" sldId="2147470474"/>
            <ac:cxnSpMk id="26" creationId="{25CDED6F-F66B-40D9-8A1E-BEBD54F66769}"/>
          </ac:cxnSpMkLst>
        </pc:cxnChg>
      </pc:sldChg>
      <pc:sldChg chg="add del">
        <pc:chgData name="Bob Ward" userId="6da7c2dd-8e2e-469f-a216-c384312e2a2d" providerId="ADAL" clId="{7B71E0E0-CCFE-47D5-ABBE-0897A691EA59}" dt="2021-11-04T03:43:08.576" v="23644" actId="47"/>
        <pc:sldMkLst>
          <pc:docMk/>
          <pc:sldMk cId="1229956950" sldId="2147470475"/>
        </pc:sldMkLst>
      </pc:sldChg>
      <pc:sldChg chg="addSp modSp new mod modAnim modNotesTx">
        <pc:chgData name="Bob Ward" userId="6da7c2dd-8e2e-469f-a216-c384312e2a2d" providerId="ADAL" clId="{7B71E0E0-CCFE-47D5-ABBE-0897A691EA59}" dt="2021-11-07T23:17:23.914" v="41748" actId="113"/>
        <pc:sldMkLst>
          <pc:docMk/>
          <pc:sldMk cId="3105326137" sldId="2147470475"/>
        </pc:sldMkLst>
        <pc:spChg chg="mod">
          <ac:chgData name="Bob Ward" userId="6da7c2dd-8e2e-469f-a216-c384312e2a2d" providerId="ADAL" clId="{7B71E0E0-CCFE-47D5-ABBE-0897A691EA59}" dt="2021-11-05T21:33:40.938" v="37614" actId="20577"/>
          <ac:spMkLst>
            <pc:docMk/>
            <pc:sldMk cId="3105326137" sldId="2147470475"/>
            <ac:spMk id="2" creationId="{18D1AC20-C166-4A16-B81E-79DCAFAD9A18}"/>
          </ac:spMkLst>
        </pc:spChg>
        <pc:spChg chg="add mod">
          <ac:chgData name="Bob Ward" userId="6da7c2dd-8e2e-469f-a216-c384312e2a2d" providerId="ADAL" clId="{7B71E0E0-CCFE-47D5-ABBE-0897A691EA59}" dt="2021-11-07T23:17:23.914" v="41748" actId="113"/>
          <ac:spMkLst>
            <pc:docMk/>
            <pc:sldMk cId="3105326137" sldId="2147470475"/>
            <ac:spMk id="6" creationId="{19091CE8-178C-4111-9CD6-8758707C66F9}"/>
          </ac:spMkLst>
        </pc:spChg>
        <pc:spChg chg="add mod">
          <ac:chgData name="Bob Ward" userId="6da7c2dd-8e2e-469f-a216-c384312e2a2d" providerId="ADAL" clId="{7B71E0E0-CCFE-47D5-ABBE-0897A691EA59}" dt="2021-11-05T21:30:09.815" v="37451" actId="20577"/>
          <ac:spMkLst>
            <pc:docMk/>
            <pc:sldMk cId="3105326137" sldId="2147470475"/>
            <ac:spMk id="7" creationId="{C9BB58A9-6B90-459E-8407-88ADCAB72C98}"/>
          </ac:spMkLst>
        </pc:spChg>
        <pc:spChg chg="add mod">
          <ac:chgData name="Bob Ward" userId="6da7c2dd-8e2e-469f-a216-c384312e2a2d" providerId="ADAL" clId="{7B71E0E0-CCFE-47D5-ABBE-0897A691EA59}" dt="2021-11-05T21:55:03.570" v="37744" actId="554"/>
          <ac:spMkLst>
            <pc:docMk/>
            <pc:sldMk cId="3105326137" sldId="2147470475"/>
            <ac:spMk id="8" creationId="{A25CCB36-7C8A-4F9A-B51F-7FA7DA9FDA09}"/>
          </ac:spMkLst>
        </pc:spChg>
        <pc:spChg chg="add mod">
          <ac:chgData name="Bob Ward" userId="6da7c2dd-8e2e-469f-a216-c384312e2a2d" providerId="ADAL" clId="{7B71E0E0-CCFE-47D5-ABBE-0897A691EA59}" dt="2021-11-05T21:29:56.350" v="37423" actId="14100"/>
          <ac:spMkLst>
            <pc:docMk/>
            <pc:sldMk cId="3105326137" sldId="2147470475"/>
            <ac:spMk id="9" creationId="{DDA63CBB-82EF-48C5-A192-FFF9B3F99F58}"/>
          </ac:spMkLst>
        </pc:spChg>
        <pc:spChg chg="add mod">
          <ac:chgData name="Bob Ward" userId="6da7c2dd-8e2e-469f-a216-c384312e2a2d" providerId="ADAL" clId="{7B71E0E0-CCFE-47D5-ABBE-0897A691EA59}" dt="2021-11-05T21:31:39.933" v="37569" actId="1076"/>
          <ac:spMkLst>
            <pc:docMk/>
            <pc:sldMk cId="3105326137" sldId="2147470475"/>
            <ac:spMk id="11" creationId="{693090F7-38F7-4AB6-8CDB-B2FDBE7E9AE3}"/>
          </ac:spMkLst>
        </pc:spChg>
        <pc:spChg chg="add mod">
          <ac:chgData name="Bob Ward" userId="6da7c2dd-8e2e-469f-a216-c384312e2a2d" providerId="ADAL" clId="{7B71E0E0-CCFE-47D5-ABBE-0897A691EA59}" dt="2021-11-05T21:55:03.570" v="37744" actId="554"/>
          <ac:spMkLst>
            <pc:docMk/>
            <pc:sldMk cId="3105326137" sldId="2147470475"/>
            <ac:spMk id="13" creationId="{4CE40E26-1A5B-4A27-BD8C-BE1FFDB2DD01}"/>
          </ac:spMkLst>
        </pc:spChg>
        <pc:picChg chg="add mod">
          <ac:chgData name="Bob Ward" userId="6da7c2dd-8e2e-469f-a216-c384312e2a2d" providerId="ADAL" clId="{7B71E0E0-CCFE-47D5-ABBE-0897A691EA59}" dt="2021-11-05T21:31:33.895" v="37566" actId="1076"/>
          <ac:picMkLst>
            <pc:docMk/>
            <pc:sldMk cId="3105326137" sldId="2147470475"/>
            <ac:picMk id="4" creationId="{D9B0CC0C-E009-43C0-8AD9-17B9A096C1EC}"/>
          </ac:picMkLst>
        </pc:picChg>
        <pc:picChg chg="add mod">
          <ac:chgData name="Bob Ward" userId="6da7c2dd-8e2e-469f-a216-c384312e2a2d" providerId="ADAL" clId="{7B71E0E0-CCFE-47D5-ABBE-0897A691EA59}" dt="2021-11-05T21:31:35.425" v="37567" actId="1076"/>
          <ac:picMkLst>
            <pc:docMk/>
            <pc:sldMk cId="3105326137" sldId="2147470475"/>
            <ac:picMk id="5" creationId="{6FBAFF21-02B3-421A-87B5-91AE4FDB7CC6}"/>
          </ac:picMkLst>
        </pc:picChg>
        <pc:picChg chg="add mod">
          <ac:chgData name="Bob Ward" userId="6da7c2dd-8e2e-469f-a216-c384312e2a2d" providerId="ADAL" clId="{7B71E0E0-CCFE-47D5-ABBE-0897A691EA59}" dt="2021-11-05T21:31:36.963" v="37568" actId="1076"/>
          <ac:picMkLst>
            <pc:docMk/>
            <pc:sldMk cId="3105326137" sldId="2147470475"/>
            <ac:picMk id="1026" creationId="{4B59BC2B-75D8-440A-AF06-5A8449F93E43}"/>
          </ac:picMkLst>
        </pc:picChg>
      </pc:sldChg>
      <pc:sldChg chg="add del">
        <pc:chgData name="Bob Ward" userId="6da7c2dd-8e2e-469f-a216-c384312e2a2d" providerId="ADAL" clId="{7B71E0E0-CCFE-47D5-ABBE-0897A691EA59}" dt="2021-11-04T02:41:12.435" v="21313" actId="47"/>
        <pc:sldMkLst>
          <pc:docMk/>
          <pc:sldMk cId="3214455060" sldId="2147470475"/>
        </pc:sldMkLst>
      </pc:sldChg>
      <pc:sldChg chg="modSp add del mod">
        <pc:chgData name="Bob Ward" userId="6da7c2dd-8e2e-469f-a216-c384312e2a2d" providerId="ADAL" clId="{7B71E0E0-CCFE-47D5-ABBE-0897A691EA59}" dt="2021-11-04T15:31:45.381" v="25939" actId="47"/>
        <pc:sldMkLst>
          <pc:docMk/>
          <pc:sldMk cId="1761145801" sldId="2147470476"/>
        </pc:sldMkLst>
        <pc:spChg chg="mod">
          <ac:chgData name="Bob Ward" userId="6da7c2dd-8e2e-469f-a216-c384312e2a2d" providerId="ADAL" clId="{7B71E0E0-CCFE-47D5-ABBE-0897A691EA59}" dt="2021-11-04T15:28:35.632" v="25625" actId="20577"/>
          <ac:spMkLst>
            <pc:docMk/>
            <pc:sldMk cId="1761145801" sldId="2147470476"/>
            <ac:spMk id="8" creationId="{20208ACA-0967-4A01-B4F7-E7BE95B37E79}"/>
          </ac:spMkLst>
        </pc:spChg>
      </pc:sldChg>
      <pc:sldChg chg="modSp add mod modNotesTx">
        <pc:chgData name="Bob Ward" userId="6da7c2dd-8e2e-469f-a216-c384312e2a2d" providerId="ADAL" clId="{7B71E0E0-CCFE-47D5-ABBE-0897A691EA59}" dt="2021-11-05T18:12:04.528" v="35839" actId="20577"/>
        <pc:sldMkLst>
          <pc:docMk/>
          <pc:sldMk cId="2742143914" sldId="2147470476"/>
        </pc:sldMkLst>
        <pc:spChg chg="mod">
          <ac:chgData name="Bob Ward" userId="6da7c2dd-8e2e-469f-a216-c384312e2a2d" providerId="ADAL" clId="{7B71E0E0-CCFE-47D5-ABBE-0897A691EA59}" dt="2021-11-04T18:10:10.393" v="27533" actId="20577"/>
          <ac:spMkLst>
            <pc:docMk/>
            <pc:sldMk cId="2742143914" sldId="2147470476"/>
            <ac:spMk id="2" creationId="{E7A43639-DE7C-4921-961B-F41105624850}"/>
          </ac:spMkLst>
        </pc:spChg>
        <pc:spChg chg="mod">
          <ac:chgData name="Bob Ward" userId="6da7c2dd-8e2e-469f-a216-c384312e2a2d" providerId="ADAL" clId="{7B71E0E0-CCFE-47D5-ABBE-0897A691EA59}" dt="2021-11-04T20:45:09.516" v="29753" actId="21"/>
          <ac:spMkLst>
            <pc:docMk/>
            <pc:sldMk cId="2742143914" sldId="2147470476"/>
            <ac:spMk id="21" creationId="{C31F7B95-2725-E849-933A-1C170D4A48FA}"/>
          </ac:spMkLst>
        </pc:spChg>
        <pc:spChg chg="mod">
          <ac:chgData name="Bob Ward" userId="6da7c2dd-8e2e-469f-a216-c384312e2a2d" providerId="ADAL" clId="{7B71E0E0-CCFE-47D5-ABBE-0897A691EA59}" dt="2021-11-04T18:10:26.015" v="27581" actId="20577"/>
          <ac:spMkLst>
            <pc:docMk/>
            <pc:sldMk cId="2742143914" sldId="2147470476"/>
            <ac:spMk id="24" creationId="{853D7571-ECFA-4149-8AE2-3FE569A91919}"/>
          </ac:spMkLst>
        </pc:spChg>
      </pc:sldChg>
      <pc:sldChg chg="add del">
        <pc:chgData name="Bob Ward" userId="6da7c2dd-8e2e-469f-a216-c384312e2a2d" providerId="ADAL" clId="{7B71E0E0-CCFE-47D5-ABBE-0897A691EA59}" dt="2021-11-04T03:43:08.178" v="23643" actId="47"/>
        <pc:sldMkLst>
          <pc:docMk/>
          <pc:sldMk cId="4063296221" sldId="2147470476"/>
        </pc:sldMkLst>
      </pc:sldChg>
      <pc:sldChg chg="modSp add mod ord addAnim delAnim modNotesTx">
        <pc:chgData name="Bob Ward" userId="6da7c2dd-8e2e-469f-a216-c384312e2a2d" providerId="ADAL" clId="{7B71E0E0-CCFE-47D5-ABBE-0897A691EA59}" dt="2021-11-07T23:19:23.447" v="41790" actId="20577"/>
        <pc:sldMkLst>
          <pc:docMk/>
          <pc:sldMk cId="2813524353" sldId="2147470477"/>
        </pc:sldMkLst>
        <pc:spChg chg="mod">
          <ac:chgData name="Bob Ward" userId="6da7c2dd-8e2e-469f-a216-c384312e2a2d" providerId="ADAL" clId="{7B71E0E0-CCFE-47D5-ABBE-0897A691EA59}" dt="2021-11-07T03:08:59.627" v="41210" actId="1076"/>
          <ac:spMkLst>
            <pc:docMk/>
            <pc:sldMk cId="2813524353" sldId="2147470477"/>
            <ac:spMk id="5" creationId="{F623FFCD-BDD5-4DC8-BD17-99734C9FE272}"/>
          </ac:spMkLst>
        </pc:spChg>
        <pc:graphicFrameChg chg="mod modGraphic">
          <ac:chgData name="Bob Ward" userId="6da7c2dd-8e2e-469f-a216-c384312e2a2d" providerId="ADAL" clId="{7B71E0E0-CCFE-47D5-ABBE-0897A691EA59}" dt="2021-11-07T23:19:23.447" v="41790" actId="20577"/>
          <ac:graphicFrameMkLst>
            <pc:docMk/>
            <pc:sldMk cId="2813524353" sldId="2147470477"/>
            <ac:graphicFrameMk id="4" creationId="{72CB943E-E647-4B14-BA83-DADB68D6ACF3}"/>
          </ac:graphicFrameMkLst>
        </pc:graphicFrameChg>
      </pc:sldChg>
      <pc:sldChg chg="addSp modSp add mod modAnim modNotesTx">
        <pc:chgData name="Bob Ward" userId="6da7c2dd-8e2e-469f-a216-c384312e2a2d" providerId="ADAL" clId="{7B71E0E0-CCFE-47D5-ABBE-0897A691EA59}" dt="2021-11-05T18:12:22.423" v="35863" actId="20577"/>
        <pc:sldMkLst>
          <pc:docMk/>
          <pc:sldMk cId="2294586465" sldId="2147470478"/>
        </pc:sldMkLst>
        <pc:spChg chg="mod">
          <ac:chgData name="Bob Ward" userId="6da7c2dd-8e2e-469f-a216-c384312e2a2d" providerId="ADAL" clId="{7B71E0E0-CCFE-47D5-ABBE-0897A691EA59}" dt="2021-11-04T18:30:05.529" v="28279" actId="20577"/>
          <ac:spMkLst>
            <pc:docMk/>
            <pc:sldMk cId="2294586465" sldId="2147470478"/>
            <ac:spMk id="2" creationId="{360533BB-0359-4170-99F5-D095BCD20778}"/>
          </ac:spMkLst>
        </pc:spChg>
        <pc:spChg chg="mod">
          <ac:chgData name="Bob Ward" userId="6da7c2dd-8e2e-469f-a216-c384312e2a2d" providerId="ADAL" clId="{7B71E0E0-CCFE-47D5-ABBE-0897A691EA59}" dt="2021-11-04T18:30:12.543" v="28280" actId="1076"/>
          <ac:spMkLst>
            <pc:docMk/>
            <pc:sldMk cId="2294586465" sldId="2147470478"/>
            <ac:spMk id="7" creationId="{EA5F73BA-9E9C-4C90-9BCA-57AF55F48D4D}"/>
          </ac:spMkLst>
        </pc:spChg>
        <pc:spChg chg="mod">
          <ac:chgData name="Bob Ward" userId="6da7c2dd-8e2e-469f-a216-c384312e2a2d" providerId="ADAL" clId="{7B71E0E0-CCFE-47D5-ABBE-0897A691EA59}" dt="2021-11-04T18:30:12.543" v="28280" actId="1076"/>
          <ac:spMkLst>
            <pc:docMk/>
            <pc:sldMk cId="2294586465" sldId="2147470478"/>
            <ac:spMk id="11" creationId="{A7EB25AA-33DA-4449-8CB6-B27890DC1509}"/>
          </ac:spMkLst>
        </pc:spChg>
        <pc:spChg chg="mod">
          <ac:chgData name="Bob Ward" userId="6da7c2dd-8e2e-469f-a216-c384312e2a2d" providerId="ADAL" clId="{7B71E0E0-CCFE-47D5-ABBE-0897A691EA59}" dt="2021-11-04T18:30:12.543" v="28280" actId="1076"/>
          <ac:spMkLst>
            <pc:docMk/>
            <pc:sldMk cId="2294586465" sldId="2147470478"/>
            <ac:spMk id="15" creationId="{A4B9E08F-6341-4ACA-90B4-53CA22DEA994}"/>
          </ac:spMkLst>
        </pc:spChg>
        <pc:spChg chg="add mod">
          <ac:chgData name="Bob Ward" userId="6da7c2dd-8e2e-469f-a216-c384312e2a2d" providerId="ADAL" clId="{7B71E0E0-CCFE-47D5-ABBE-0897A691EA59}" dt="2021-11-04T18:30:12.543" v="28280" actId="1076"/>
          <ac:spMkLst>
            <pc:docMk/>
            <pc:sldMk cId="2294586465" sldId="2147470478"/>
            <ac:spMk id="16" creationId="{84100862-DAEC-4D50-8BDD-FBBF2D7B8F8C}"/>
          </ac:spMkLst>
        </pc:spChg>
        <pc:spChg chg="mod">
          <ac:chgData name="Bob Ward" userId="6da7c2dd-8e2e-469f-a216-c384312e2a2d" providerId="ADAL" clId="{7B71E0E0-CCFE-47D5-ABBE-0897A691EA59}" dt="2021-11-04T18:30:12.543" v="28280" actId="1076"/>
          <ac:spMkLst>
            <pc:docMk/>
            <pc:sldMk cId="2294586465" sldId="2147470478"/>
            <ac:spMk id="19" creationId="{04E5DC52-74C3-4A69-A6AD-316A6FE114E0}"/>
          </ac:spMkLst>
        </pc:spChg>
        <pc:spChg chg="mod">
          <ac:chgData name="Bob Ward" userId="6da7c2dd-8e2e-469f-a216-c384312e2a2d" providerId="ADAL" clId="{7B71E0E0-CCFE-47D5-ABBE-0897A691EA59}" dt="2021-11-04T18:30:12.543" v="28280" actId="1076"/>
          <ac:spMkLst>
            <pc:docMk/>
            <pc:sldMk cId="2294586465" sldId="2147470478"/>
            <ac:spMk id="23" creationId="{B48613FA-3323-4761-8643-86BD2E028F93}"/>
          </ac:spMkLst>
        </pc:spChg>
        <pc:spChg chg="mod">
          <ac:chgData name="Bob Ward" userId="6da7c2dd-8e2e-469f-a216-c384312e2a2d" providerId="ADAL" clId="{7B71E0E0-CCFE-47D5-ABBE-0897A691EA59}" dt="2021-11-04T18:30:12.543" v="28280" actId="1076"/>
          <ac:spMkLst>
            <pc:docMk/>
            <pc:sldMk cId="2294586465" sldId="2147470478"/>
            <ac:spMk id="38" creationId="{A4A03A3F-0722-406B-A329-4FBF7DAFEA93}"/>
          </ac:spMkLst>
        </pc:spChg>
        <pc:picChg chg="mod">
          <ac:chgData name="Bob Ward" userId="6da7c2dd-8e2e-469f-a216-c384312e2a2d" providerId="ADAL" clId="{7B71E0E0-CCFE-47D5-ABBE-0897A691EA59}" dt="2021-11-04T18:30:12.543" v="28280" actId="1076"/>
          <ac:picMkLst>
            <pc:docMk/>
            <pc:sldMk cId="2294586465" sldId="2147470478"/>
            <ac:picMk id="6" creationId="{27F5A456-9DF7-4090-83AD-3455DEABCD9D}"/>
          </ac:picMkLst>
        </pc:picChg>
        <pc:picChg chg="add mod">
          <ac:chgData name="Bob Ward" userId="6da7c2dd-8e2e-469f-a216-c384312e2a2d" providerId="ADAL" clId="{7B71E0E0-CCFE-47D5-ABBE-0897A691EA59}" dt="2021-11-04T18:30:12.543" v="28280" actId="1076"/>
          <ac:picMkLst>
            <pc:docMk/>
            <pc:sldMk cId="2294586465" sldId="2147470478"/>
            <ac:picMk id="17" creationId="{5589356E-955D-4932-B8DC-13D5607FB4F9}"/>
          </ac:picMkLst>
        </pc:picChg>
        <pc:picChg chg="mod">
          <ac:chgData name="Bob Ward" userId="6da7c2dd-8e2e-469f-a216-c384312e2a2d" providerId="ADAL" clId="{7B71E0E0-CCFE-47D5-ABBE-0897A691EA59}" dt="2021-11-04T18:30:12.543" v="28280" actId="1076"/>
          <ac:picMkLst>
            <pc:docMk/>
            <pc:sldMk cId="2294586465" sldId="2147470478"/>
            <ac:picMk id="28" creationId="{4D4EF5D3-95BC-42E1-940E-16710DF85A5C}"/>
          </ac:picMkLst>
        </pc:picChg>
        <pc:picChg chg="mod">
          <ac:chgData name="Bob Ward" userId="6da7c2dd-8e2e-469f-a216-c384312e2a2d" providerId="ADAL" clId="{7B71E0E0-CCFE-47D5-ABBE-0897A691EA59}" dt="2021-11-04T18:30:12.543" v="28280" actId="1076"/>
          <ac:picMkLst>
            <pc:docMk/>
            <pc:sldMk cId="2294586465" sldId="2147470478"/>
            <ac:picMk id="30" creationId="{B32A7047-C2FD-47FD-B86F-A905DA0BCA95}"/>
          </ac:picMkLst>
        </pc:picChg>
        <pc:picChg chg="mod">
          <ac:chgData name="Bob Ward" userId="6da7c2dd-8e2e-469f-a216-c384312e2a2d" providerId="ADAL" clId="{7B71E0E0-CCFE-47D5-ABBE-0897A691EA59}" dt="2021-11-04T18:30:12.543" v="28280" actId="1076"/>
          <ac:picMkLst>
            <pc:docMk/>
            <pc:sldMk cId="2294586465" sldId="2147470478"/>
            <ac:picMk id="32" creationId="{3E17D9D3-0776-4B21-9634-1842066FB6BE}"/>
          </ac:picMkLst>
        </pc:picChg>
        <pc:picChg chg="mod">
          <ac:chgData name="Bob Ward" userId="6da7c2dd-8e2e-469f-a216-c384312e2a2d" providerId="ADAL" clId="{7B71E0E0-CCFE-47D5-ABBE-0897A691EA59}" dt="2021-11-04T18:30:12.543" v="28280" actId="1076"/>
          <ac:picMkLst>
            <pc:docMk/>
            <pc:sldMk cId="2294586465" sldId="2147470478"/>
            <ac:picMk id="34" creationId="{A8387433-92E4-4358-BE9B-A1FF24833FA3}"/>
          </ac:picMkLst>
        </pc:picChg>
        <pc:picChg chg="mod">
          <ac:chgData name="Bob Ward" userId="6da7c2dd-8e2e-469f-a216-c384312e2a2d" providerId="ADAL" clId="{7B71E0E0-CCFE-47D5-ABBE-0897A691EA59}" dt="2021-11-04T18:30:12.543" v="28280" actId="1076"/>
          <ac:picMkLst>
            <pc:docMk/>
            <pc:sldMk cId="2294586465" sldId="2147470478"/>
            <ac:picMk id="36" creationId="{7D04649C-FF16-4AC7-87C4-B0E2DBE3F69B}"/>
          </ac:picMkLst>
        </pc:picChg>
      </pc:sldChg>
      <pc:sldChg chg="addSp delSp modSp add mod ord delAnim modAnim modNotesTx">
        <pc:chgData name="Bob Ward" userId="6da7c2dd-8e2e-469f-a216-c384312e2a2d" providerId="ADAL" clId="{7B71E0E0-CCFE-47D5-ABBE-0897A691EA59}" dt="2021-11-07T20:24:38.727" v="41382" actId="6549"/>
        <pc:sldMkLst>
          <pc:docMk/>
          <pc:sldMk cId="1787074172" sldId="2147470479"/>
        </pc:sldMkLst>
        <pc:spChg chg="mod">
          <ac:chgData name="Bob Ward" userId="6da7c2dd-8e2e-469f-a216-c384312e2a2d" providerId="ADAL" clId="{7B71E0E0-CCFE-47D5-ABBE-0897A691EA59}" dt="2021-11-04T21:49:56.677" v="31435" actId="20577"/>
          <ac:spMkLst>
            <pc:docMk/>
            <pc:sldMk cId="1787074172" sldId="2147470479"/>
            <ac:spMk id="2" creationId="{360533BB-0359-4170-99F5-D095BCD20778}"/>
          </ac:spMkLst>
        </pc:spChg>
        <pc:spChg chg="add del mod">
          <ac:chgData name="Bob Ward" userId="6da7c2dd-8e2e-469f-a216-c384312e2a2d" providerId="ADAL" clId="{7B71E0E0-CCFE-47D5-ABBE-0897A691EA59}" dt="2021-11-04T19:34:14.884" v="29105" actId="478"/>
          <ac:spMkLst>
            <pc:docMk/>
            <pc:sldMk cId="1787074172" sldId="2147470479"/>
            <ac:spMk id="3" creationId="{2A02067B-4287-44BB-9EF1-FACE9054C958}"/>
          </ac:spMkLst>
        </pc:spChg>
        <pc:spChg chg="add del mod">
          <ac:chgData name="Bob Ward" userId="6da7c2dd-8e2e-469f-a216-c384312e2a2d" providerId="ADAL" clId="{7B71E0E0-CCFE-47D5-ABBE-0897A691EA59}" dt="2021-11-04T19:34:16.621" v="29106" actId="478"/>
          <ac:spMkLst>
            <pc:docMk/>
            <pc:sldMk cId="1787074172" sldId="2147470479"/>
            <ac:spMk id="4" creationId="{613E6593-A297-4927-A9C4-60E1A462B9EC}"/>
          </ac:spMkLst>
        </pc:spChg>
        <pc:graphicFrameChg chg="add mod modGraphic">
          <ac:chgData name="Bob Ward" userId="6da7c2dd-8e2e-469f-a216-c384312e2a2d" providerId="ADAL" clId="{7B71E0E0-CCFE-47D5-ABBE-0897A691EA59}" dt="2021-11-07T03:09:28.003" v="41251" actId="20577"/>
          <ac:graphicFrameMkLst>
            <pc:docMk/>
            <pc:sldMk cId="1787074172" sldId="2147470479"/>
            <ac:graphicFrameMk id="5" creationId="{2EA4037B-6378-4248-9A9F-7E70B42ADE3A}"/>
          </ac:graphicFrameMkLst>
        </pc:graphicFrameChg>
      </pc:sldChg>
      <pc:sldChg chg="addSp delSp modSp add mod delAnim modAnim modNotesTx">
        <pc:chgData name="Bob Ward" userId="6da7c2dd-8e2e-469f-a216-c384312e2a2d" providerId="ADAL" clId="{7B71E0E0-CCFE-47D5-ABBE-0897A691EA59}" dt="2021-11-05T21:58:12.970" v="37828" actId="478"/>
        <pc:sldMkLst>
          <pc:docMk/>
          <pc:sldMk cId="3609381441" sldId="2147470480"/>
        </pc:sldMkLst>
        <pc:spChg chg="mod">
          <ac:chgData name="Bob Ward" userId="6da7c2dd-8e2e-469f-a216-c384312e2a2d" providerId="ADAL" clId="{7B71E0E0-CCFE-47D5-ABBE-0897A691EA59}" dt="2021-11-04T18:33:08.731" v="28338" actId="255"/>
          <ac:spMkLst>
            <pc:docMk/>
            <pc:sldMk cId="3609381441" sldId="2147470480"/>
            <ac:spMk id="2" creationId="{360533BB-0359-4170-99F5-D095BCD20778}"/>
          </ac:spMkLst>
        </pc:spChg>
        <pc:spChg chg="mod">
          <ac:chgData name="Bob Ward" userId="6da7c2dd-8e2e-469f-a216-c384312e2a2d" providerId="ADAL" clId="{7B71E0E0-CCFE-47D5-ABBE-0897A691EA59}" dt="2021-11-04T18:34:03.735" v="28346" actId="1076"/>
          <ac:spMkLst>
            <pc:docMk/>
            <pc:sldMk cId="3609381441" sldId="2147470480"/>
            <ac:spMk id="5" creationId="{9D1542C4-FC52-47FE-99AB-B3C94FA0DC83}"/>
          </ac:spMkLst>
        </pc:spChg>
        <pc:spChg chg="add del mod">
          <ac:chgData name="Bob Ward" userId="6da7c2dd-8e2e-469f-a216-c384312e2a2d" providerId="ADAL" clId="{7B71E0E0-CCFE-47D5-ABBE-0897A691EA59}" dt="2021-11-04T18:34:03.735" v="28346" actId="1076"/>
          <ac:spMkLst>
            <pc:docMk/>
            <pc:sldMk cId="3609381441" sldId="2147470480"/>
            <ac:spMk id="6" creationId="{752B33ED-E7E1-40A4-B918-11B925525700}"/>
          </ac:spMkLst>
        </pc:spChg>
        <pc:spChg chg="add del mod">
          <ac:chgData name="Bob Ward" userId="6da7c2dd-8e2e-469f-a216-c384312e2a2d" providerId="ADAL" clId="{7B71E0E0-CCFE-47D5-ABBE-0897A691EA59}" dt="2021-11-05T21:58:12.970" v="37828" actId="478"/>
          <ac:spMkLst>
            <pc:docMk/>
            <pc:sldMk cId="3609381441" sldId="2147470480"/>
            <ac:spMk id="7" creationId="{EF449BDA-4C9F-4B28-ABF9-C04B53D98C2A}"/>
          </ac:spMkLst>
        </pc:spChg>
        <pc:spChg chg="mod">
          <ac:chgData name="Bob Ward" userId="6da7c2dd-8e2e-469f-a216-c384312e2a2d" providerId="ADAL" clId="{7B71E0E0-CCFE-47D5-ABBE-0897A691EA59}" dt="2021-11-04T18:34:03.735" v="28346" actId="1076"/>
          <ac:spMkLst>
            <pc:docMk/>
            <pc:sldMk cId="3609381441" sldId="2147470480"/>
            <ac:spMk id="23" creationId="{6EDA461E-3A94-47CC-AB3B-10D21220809D}"/>
          </ac:spMkLst>
        </pc:spChg>
        <pc:spChg chg="del">
          <ac:chgData name="Bob Ward" userId="6da7c2dd-8e2e-469f-a216-c384312e2a2d" providerId="ADAL" clId="{7B71E0E0-CCFE-47D5-ABBE-0897A691EA59}" dt="2021-11-04T18:33:53.932" v="28343" actId="478"/>
          <ac:spMkLst>
            <pc:docMk/>
            <pc:sldMk cId="3609381441" sldId="2147470480"/>
            <ac:spMk id="25" creationId="{0DCF5A4A-1A9C-47A9-B141-A22684BA21E1}"/>
          </ac:spMkLst>
        </pc:spChg>
        <pc:spChg chg="mod">
          <ac:chgData name="Bob Ward" userId="6da7c2dd-8e2e-469f-a216-c384312e2a2d" providerId="ADAL" clId="{7B71E0E0-CCFE-47D5-ABBE-0897A691EA59}" dt="2021-11-04T18:34:03.735" v="28346" actId="1076"/>
          <ac:spMkLst>
            <pc:docMk/>
            <pc:sldMk cId="3609381441" sldId="2147470480"/>
            <ac:spMk id="26" creationId="{F2F5E05B-6325-4712-8F26-5EECF52015FF}"/>
          </ac:spMkLst>
        </pc:spChg>
        <pc:spChg chg="add del mod">
          <ac:chgData name="Bob Ward" userId="6da7c2dd-8e2e-469f-a216-c384312e2a2d" providerId="ADAL" clId="{7B71E0E0-CCFE-47D5-ABBE-0897A691EA59}" dt="2021-11-04T18:34:03.735" v="28346" actId="1076"/>
          <ac:spMkLst>
            <pc:docMk/>
            <pc:sldMk cId="3609381441" sldId="2147470480"/>
            <ac:spMk id="27" creationId="{18E35370-B218-4708-A2E1-8E65702F3BD7}"/>
          </ac:spMkLst>
        </pc:spChg>
        <pc:spChg chg="add mod">
          <ac:chgData name="Bob Ward" userId="6da7c2dd-8e2e-469f-a216-c384312e2a2d" providerId="ADAL" clId="{7B71E0E0-CCFE-47D5-ABBE-0897A691EA59}" dt="2021-11-04T19:00:10.556" v="28672" actId="207"/>
          <ac:spMkLst>
            <pc:docMk/>
            <pc:sldMk cId="3609381441" sldId="2147470480"/>
            <ac:spMk id="39" creationId="{623352BF-ACBB-4E4E-8B4E-D97096612251}"/>
          </ac:spMkLst>
        </pc:spChg>
        <pc:spChg chg="del">
          <ac:chgData name="Bob Ward" userId="6da7c2dd-8e2e-469f-a216-c384312e2a2d" providerId="ADAL" clId="{7B71E0E0-CCFE-47D5-ABBE-0897A691EA59}" dt="2021-11-04T18:33:26.801" v="28340" actId="478"/>
          <ac:spMkLst>
            <pc:docMk/>
            <pc:sldMk cId="3609381441" sldId="2147470480"/>
            <ac:spMk id="43" creationId="{D75D79D1-D3F0-4DDF-BD85-DC7A38D6D9F4}"/>
          </ac:spMkLst>
        </pc:spChg>
        <pc:spChg chg="del">
          <ac:chgData name="Bob Ward" userId="6da7c2dd-8e2e-469f-a216-c384312e2a2d" providerId="ADAL" clId="{7B71E0E0-CCFE-47D5-ABBE-0897A691EA59}" dt="2021-11-04T18:33:26.801" v="28340" actId="478"/>
          <ac:spMkLst>
            <pc:docMk/>
            <pc:sldMk cId="3609381441" sldId="2147470480"/>
            <ac:spMk id="44" creationId="{037DA101-659B-486D-BA4B-6E35B63C3453}"/>
          </ac:spMkLst>
        </pc:spChg>
        <pc:spChg chg="mod">
          <ac:chgData name="Bob Ward" userId="6da7c2dd-8e2e-469f-a216-c384312e2a2d" providerId="ADAL" clId="{7B71E0E0-CCFE-47D5-ABBE-0897A691EA59}" dt="2021-11-04T18:34:03.735" v="28346" actId="1076"/>
          <ac:spMkLst>
            <pc:docMk/>
            <pc:sldMk cId="3609381441" sldId="2147470480"/>
            <ac:spMk id="48" creationId="{A3E82624-A4B0-4A69-8DDA-CE0B9BB75CB5}"/>
          </ac:spMkLst>
        </pc:spChg>
        <pc:spChg chg="mod">
          <ac:chgData name="Bob Ward" userId="6da7c2dd-8e2e-469f-a216-c384312e2a2d" providerId="ADAL" clId="{7B71E0E0-CCFE-47D5-ABBE-0897A691EA59}" dt="2021-11-04T18:34:03.735" v="28346" actId="1076"/>
          <ac:spMkLst>
            <pc:docMk/>
            <pc:sldMk cId="3609381441" sldId="2147470480"/>
            <ac:spMk id="49" creationId="{E75B8582-E443-49AC-AC20-496E40849B55}"/>
          </ac:spMkLst>
        </pc:spChg>
        <pc:spChg chg="mod">
          <ac:chgData name="Bob Ward" userId="6da7c2dd-8e2e-469f-a216-c384312e2a2d" providerId="ADAL" clId="{7B71E0E0-CCFE-47D5-ABBE-0897A691EA59}" dt="2021-11-04T18:34:03.735" v="28346" actId="1076"/>
          <ac:spMkLst>
            <pc:docMk/>
            <pc:sldMk cId="3609381441" sldId="2147470480"/>
            <ac:spMk id="52" creationId="{EF7F0D75-0C75-4E84-B7E0-E0BA11288D28}"/>
          </ac:spMkLst>
        </pc:spChg>
        <pc:spChg chg="mod">
          <ac:chgData name="Bob Ward" userId="6da7c2dd-8e2e-469f-a216-c384312e2a2d" providerId="ADAL" clId="{7B71E0E0-CCFE-47D5-ABBE-0897A691EA59}" dt="2021-11-04T18:34:03.735" v="28346" actId="1076"/>
          <ac:spMkLst>
            <pc:docMk/>
            <pc:sldMk cId="3609381441" sldId="2147470480"/>
            <ac:spMk id="64" creationId="{C732CC26-4E51-428A-A9EB-1BD41E225B41}"/>
          </ac:spMkLst>
        </pc:spChg>
        <pc:spChg chg="mod">
          <ac:chgData name="Bob Ward" userId="6da7c2dd-8e2e-469f-a216-c384312e2a2d" providerId="ADAL" clId="{7B71E0E0-CCFE-47D5-ABBE-0897A691EA59}" dt="2021-11-04T18:34:03.735" v="28346" actId="1076"/>
          <ac:spMkLst>
            <pc:docMk/>
            <pc:sldMk cId="3609381441" sldId="2147470480"/>
            <ac:spMk id="65" creationId="{9929C937-6A3A-4810-89B2-298CF1E4053F}"/>
          </ac:spMkLst>
        </pc:spChg>
        <pc:spChg chg="del mod">
          <ac:chgData name="Bob Ward" userId="6da7c2dd-8e2e-469f-a216-c384312e2a2d" providerId="ADAL" clId="{7B71E0E0-CCFE-47D5-ABBE-0897A691EA59}" dt="2021-11-04T18:46:05.200" v="28364" actId="478"/>
          <ac:spMkLst>
            <pc:docMk/>
            <pc:sldMk cId="3609381441" sldId="2147470480"/>
            <ac:spMk id="69" creationId="{BF83B9E4-5014-495F-842F-1485005236C7}"/>
          </ac:spMkLst>
        </pc:spChg>
        <pc:picChg chg="add mod">
          <ac:chgData name="Bob Ward" userId="6da7c2dd-8e2e-469f-a216-c384312e2a2d" providerId="ADAL" clId="{7B71E0E0-CCFE-47D5-ABBE-0897A691EA59}" dt="2021-11-04T18:34:03.735" v="28346" actId="1076"/>
          <ac:picMkLst>
            <pc:docMk/>
            <pc:sldMk cId="3609381441" sldId="2147470480"/>
            <ac:picMk id="3" creationId="{6E2E04C0-CCDA-4F39-8D4D-8CBCDBE32F2B}"/>
          </ac:picMkLst>
        </pc:picChg>
        <pc:picChg chg="mod">
          <ac:chgData name="Bob Ward" userId="6da7c2dd-8e2e-469f-a216-c384312e2a2d" providerId="ADAL" clId="{7B71E0E0-CCFE-47D5-ABBE-0897A691EA59}" dt="2021-11-04T18:34:03.735" v="28346" actId="1076"/>
          <ac:picMkLst>
            <pc:docMk/>
            <pc:sldMk cId="3609381441" sldId="2147470480"/>
            <ac:picMk id="4" creationId="{90DA5601-8F73-466E-A957-39A6B553678F}"/>
          </ac:picMkLst>
        </pc:picChg>
        <pc:picChg chg="del">
          <ac:chgData name="Bob Ward" userId="6da7c2dd-8e2e-469f-a216-c384312e2a2d" providerId="ADAL" clId="{7B71E0E0-CCFE-47D5-ABBE-0897A691EA59}" dt="2021-11-04T18:33:53.932" v="28343" actId="478"/>
          <ac:picMkLst>
            <pc:docMk/>
            <pc:sldMk cId="3609381441" sldId="2147470480"/>
            <ac:picMk id="8" creationId="{29FC6D25-D88F-49AF-8750-AC7613AF29A6}"/>
          </ac:picMkLst>
        </pc:picChg>
        <pc:picChg chg="del">
          <ac:chgData name="Bob Ward" userId="6da7c2dd-8e2e-469f-a216-c384312e2a2d" providerId="ADAL" clId="{7B71E0E0-CCFE-47D5-ABBE-0897A691EA59}" dt="2021-11-04T18:33:53.932" v="28343" actId="478"/>
          <ac:picMkLst>
            <pc:docMk/>
            <pc:sldMk cId="3609381441" sldId="2147470480"/>
            <ac:picMk id="9" creationId="{B5D575AA-1CBC-4141-B4C1-19118E2B248C}"/>
          </ac:picMkLst>
        </pc:picChg>
        <pc:picChg chg="mod">
          <ac:chgData name="Bob Ward" userId="6da7c2dd-8e2e-469f-a216-c384312e2a2d" providerId="ADAL" clId="{7B71E0E0-CCFE-47D5-ABBE-0897A691EA59}" dt="2021-11-04T18:34:03.735" v="28346" actId="1076"/>
          <ac:picMkLst>
            <pc:docMk/>
            <pc:sldMk cId="3609381441" sldId="2147470480"/>
            <ac:picMk id="32" creationId="{8A57AAF9-DCF0-49B7-A194-9F3CAE0B282B}"/>
          </ac:picMkLst>
        </pc:picChg>
        <pc:picChg chg="mod">
          <ac:chgData name="Bob Ward" userId="6da7c2dd-8e2e-469f-a216-c384312e2a2d" providerId="ADAL" clId="{7B71E0E0-CCFE-47D5-ABBE-0897A691EA59}" dt="2021-11-04T18:34:03.735" v="28346" actId="1076"/>
          <ac:picMkLst>
            <pc:docMk/>
            <pc:sldMk cId="3609381441" sldId="2147470480"/>
            <ac:picMk id="35" creationId="{85FB5C7F-2C0B-44F8-BE78-C90B933951FE}"/>
          </ac:picMkLst>
        </pc:picChg>
        <pc:picChg chg="mod">
          <ac:chgData name="Bob Ward" userId="6da7c2dd-8e2e-469f-a216-c384312e2a2d" providerId="ADAL" clId="{7B71E0E0-CCFE-47D5-ABBE-0897A691EA59}" dt="2021-11-04T18:34:03.735" v="28346" actId="1076"/>
          <ac:picMkLst>
            <pc:docMk/>
            <pc:sldMk cId="3609381441" sldId="2147470480"/>
            <ac:picMk id="36" creationId="{AB31FD52-0A05-46D7-A8D4-AE79A72F30D6}"/>
          </ac:picMkLst>
        </pc:picChg>
        <pc:picChg chg="mod">
          <ac:chgData name="Bob Ward" userId="6da7c2dd-8e2e-469f-a216-c384312e2a2d" providerId="ADAL" clId="{7B71E0E0-CCFE-47D5-ABBE-0897A691EA59}" dt="2021-11-04T18:34:03.735" v="28346" actId="1076"/>
          <ac:picMkLst>
            <pc:docMk/>
            <pc:sldMk cId="3609381441" sldId="2147470480"/>
            <ac:picMk id="45" creationId="{F1ED25BB-A7F4-475F-9B08-18BA75F5652A}"/>
          </ac:picMkLst>
        </pc:picChg>
        <pc:picChg chg="del">
          <ac:chgData name="Bob Ward" userId="6da7c2dd-8e2e-469f-a216-c384312e2a2d" providerId="ADAL" clId="{7B71E0E0-CCFE-47D5-ABBE-0897A691EA59}" dt="2021-11-04T18:33:26.801" v="28340" actId="478"/>
          <ac:picMkLst>
            <pc:docMk/>
            <pc:sldMk cId="3609381441" sldId="2147470480"/>
            <ac:picMk id="61" creationId="{D04DF917-D6AA-472C-B6AF-818B49BC57B3}"/>
          </ac:picMkLst>
        </pc:picChg>
        <pc:picChg chg="del mod">
          <ac:chgData name="Bob Ward" userId="6da7c2dd-8e2e-469f-a216-c384312e2a2d" providerId="ADAL" clId="{7B71E0E0-CCFE-47D5-ABBE-0897A691EA59}" dt="2021-11-04T18:46:02.474" v="28363" actId="478"/>
          <ac:picMkLst>
            <pc:docMk/>
            <pc:sldMk cId="3609381441" sldId="2147470480"/>
            <ac:picMk id="66" creationId="{F5483674-B680-4FE0-B165-4A3E75D793D4}"/>
          </ac:picMkLst>
        </pc:picChg>
        <pc:picChg chg="del">
          <ac:chgData name="Bob Ward" userId="6da7c2dd-8e2e-469f-a216-c384312e2a2d" providerId="ADAL" clId="{7B71E0E0-CCFE-47D5-ABBE-0897A691EA59}" dt="2021-11-04T18:33:26.801" v="28340" actId="478"/>
          <ac:picMkLst>
            <pc:docMk/>
            <pc:sldMk cId="3609381441" sldId="2147470480"/>
            <ac:picMk id="70" creationId="{32574B2D-D4BB-448B-9646-A183F8FA62BD}"/>
          </ac:picMkLst>
        </pc:picChg>
        <pc:picChg chg="mod">
          <ac:chgData name="Bob Ward" userId="6da7c2dd-8e2e-469f-a216-c384312e2a2d" providerId="ADAL" clId="{7B71E0E0-CCFE-47D5-ABBE-0897A691EA59}" dt="2021-11-04T18:49:10.656" v="28416" actId="14826"/>
          <ac:picMkLst>
            <pc:docMk/>
            <pc:sldMk cId="3609381441" sldId="2147470480"/>
            <ac:picMk id="73" creationId="{BFBC1310-7F2B-488C-A642-3208591A4290}"/>
          </ac:picMkLst>
        </pc:picChg>
        <pc:picChg chg="mod">
          <ac:chgData name="Bob Ward" userId="6da7c2dd-8e2e-469f-a216-c384312e2a2d" providerId="ADAL" clId="{7B71E0E0-CCFE-47D5-ABBE-0897A691EA59}" dt="2021-11-04T18:49:22.173" v="28417" actId="14826"/>
          <ac:picMkLst>
            <pc:docMk/>
            <pc:sldMk cId="3609381441" sldId="2147470480"/>
            <ac:picMk id="74" creationId="{8A414D88-DCBD-4510-87B6-3D39D9CDB232}"/>
          </ac:picMkLst>
        </pc:picChg>
        <pc:picChg chg="del mod">
          <ac:chgData name="Bob Ward" userId="6da7c2dd-8e2e-469f-a216-c384312e2a2d" providerId="ADAL" clId="{7B71E0E0-CCFE-47D5-ABBE-0897A691EA59}" dt="2021-11-05T21:58:12.970" v="37828" actId="478"/>
          <ac:picMkLst>
            <pc:docMk/>
            <pc:sldMk cId="3609381441" sldId="2147470480"/>
            <ac:picMk id="75" creationId="{25259CB3-D4C6-4AD2-8EF3-7B1AC74A1A06}"/>
          </ac:picMkLst>
        </pc:picChg>
        <pc:picChg chg="mod">
          <ac:chgData name="Bob Ward" userId="6da7c2dd-8e2e-469f-a216-c384312e2a2d" providerId="ADAL" clId="{7B71E0E0-CCFE-47D5-ABBE-0897A691EA59}" dt="2021-11-04T18:34:03.735" v="28346" actId="1076"/>
          <ac:picMkLst>
            <pc:docMk/>
            <pc:sldMk cId="3609381441" sldId="2147470480"/>
            <ac:picMk id="2054" creationId="{88BAE83F-F0DB-4284-9A91-5E1E9F421781}"/>
          </ac:picMkLst>
        </pc:picChg>
        <pc:cxnChg chg="mod">
          <ac:chgData name="Bob Ward" userId="6da7c2dd-8e2e-469f-a216-c384312e2a2d" providerId="ADAL" clId="{7B71E0E0-CCFE-47D5-ABBE-0897A691EA59}" dt="2021-11-04T18:34:03.735" v="28346" actId="1076"/>
          <ac:cxnSpMkLst>
            <pc:docMk/>
            <pc:sldMk cId="3609381441" sldId="2147470480"/>
            <ac:cxnSpMk id="11" creationId="{34D24F1A-AE0C-4935-80B0-7CC863959307}"/>
          </ac:cxnSpMkLst>
        </pc:cxnChg>
        <pc:cxnChg chg="mod">
          <ac:chgData name="Bob Ward" userId="6da7c2dd-8e2e-469f-a216-c384312e2a2d" providerId="ADAL" clId="{7B71E0E0-CCFE-47D5-ABBE-0897A691EA59}" dt="2021-11-04T18:34:03.735" v="28346" actId="1076"/>
          <ac:cxnSpMkLst>
            <pc:docMk/>
            <pc:sldMk cId="3609381441" sldId="2147470480"/>
            <ac:cxnSpMk id="17" creationId="{F2797822-4B15-47D5-9220-A613E6A2B2A3}"/>
          </ac:cxnSpMkLst>
        </pc:cxnChg>
        <pc:cxnChg chg="mod">
          <ac:chgData name="Bob Ward" userId="6da7c2dd-8e2e-469f-a216-c384312e2a2d" providerId="ADAL" clId="{7B71E0E0-CCFE-47D5-ABBE-0897A691EA59}" dt="2021-11-04T18:34:03.735" v="28346" actId="1076"/>
          <ac:cxnSpMkLst>
            <pc:docMk/>
            <pc:sldMk cId="3609381441" sldId="2147470480"/>
            <ac:cxnSpMk id="46" creationId="{29839CF3-2E15-4520-9523-8DBF38560B4E}"/>
          </ac:cxnSpMkLst>
        </pc:cxnChg>
        <pc:cxnChg chg="mod">
          <ac:chgData name="Bob Ward" userId="6da7c2dd-8e2e-469f-a216-c384312e2a2d" providerId="ADAL" clId="{7B71E0E0-CCFE-47D5-ABBE-0897A691EA59}" dt="2021-11-04T18:34:03.735" v="28346" actId="1076"/>
          <ac:cxnSpMkLst>
            <pc:docMk/>
            <pc:sldMk cId="3609381441" sldId="2147470480"/>
            <ac:cxnSpMk id="54" creationId="{24A64655-C30D-4F08-8A8B-3334ABA9F227}"/>
          </ac:cxnSpMkLst>
        </pc:cxnChg>
      </pc:sldChg>
      <pc:sldChg chg="addSp delSp modSp add mod modAnim modNotesTx">
        <pc:chgData name="Bob Ward" userId="6da7c2dd-8e2e-469f-a216-c384312e2a2d" providerId="ADAL" clId="{7B71E0E0-CCFE-47D5-ABBE-0897A691EA59}" dt="2021-11-04T19:33:20.724" v="29086" actId="1076"/>
        <pc:sldMkLst>
          <pc:docMk/>
          <pc:sldMk cId="962043818" sldId="2147470481"/>
        </pc:sldMkLst>
        <pc:spChg chg="mod">
          <ac:chgData name="Bob Ward" userId="6da7c2dd-8e2e-469f-a216-c384312e2a2d" providerId="ADAL" clId="{7B71E0E0-CCFE-47D5-ABBE-0897A691EA59}" dt="2021-11-04T18:52:56.045" v="28519" actId="255"/>
          <ac:spMkLst>
            <pc:docMk/>
            <pc:sldMk cId="962043818" sldId="2147470481"/>
            <ac:spMk id="2" creationId="{360533BB-0359-4170-99F5-D095BCD20778}"/>
          </ac:spMkLst>
        </pc:spChg>
        <pc:spChg chg="add mod">
          <ac:chgData name="Bob Ward" userId="6da7c2dd-8e2e-469f-a216-c384312e2a2d" providerId="ADAL" clId="{7B71E0E0-CCFE-47D5-ABBE-0897A691EA59}" dt="2021-11-04T19:33:20.724" v="29086" actId="1076"/>
          <ac:spMkLst>
            <pc:docMk/>
            <pc:sldMk cId="962043818" sldId="2147470481"/>
            <ac:spMk id="6" creationId="{A5A5827D-ABEB-49B6-A75C-945336107291}"/>
          </ac:spMkLst>
        </pc:spChg>
        <pc:spChg chg="del">
          <ac:chgData name="Bob Ward" userId="6da7c2dd-8e2e-469f-a216-c384312e2a2d" providerId="ADAL" clId="{7B71E0E0-CCFE-47D5-ABBE-0897A691EA59}" dt="2021-11-04T18:52:59.238" v="28520" actId="478"/>
          <ac:spMkLst>
            <pc:docMk/>
            <pc:sldMk cId="962043818" sldId="2147470481"/>
            <ac:spMk id="25" creationId="{0DCF5A4A-1A9C-47A9-B141-A22684BA21E1}"/>
          </ac:spMkLst>
        </pc:spChg>
        <pc:spChg chg="add mod">
          <ac:chgData name="Bob Ward" userId="6da7c2dd-8e2e-469f-a216-c384312e2a2d" providerId="ADAL" clId="{7B71E0E0-CCFE-47D5-ABBE-0897A691EA59}" dt="2021-11-04T19:32:28.337" v="29078" actId="1076"/>
          <ac:spMkLst>
            <pc:docMk/>
            <pc:sldMk cId="962043818" sldId="2147470481"/>
            <ac:spMk id="37" creationId="{AA185A55-B1D6-4833-890D-C3F5C47A71CF}"/>
          </ac:spMkLst>
        </pc:spChg>
        <pc:spChg chg="add mod">
          <ac:chgData name="Bob Ward" userId="6da7c2dd-8e2e-469f-a216-c384312e2a2d" providerId="ADAL" clId="{7B71E0E0-CCFE-47D5-ABBE-0897A691EA59}" dt="2021-11-04T18:57:51.577" v="28659" actId="207"/>
          <ac:spMkLst>
            <pc:docMk/>
            <pc:sldMk cId="962043818" sldId="2147470481"/>
            <ac:spMk id="39" creationId="{AD653DCC-2257-4AFA-B38A-849A00027AB2}"/>
          </ac:spMkLst>
        </pc:spChg>
        <pc:spChg chg="mod">
          <ac:chgData name="Bob Ward" userId="6da7c2dd-8e2e-469f-a216-c384312e2a2d" providerId="ADAL" clId="{7B71E0E0-CCFE-47D5-ABBE-0897A691EA59}" dt="2021-11-04T18:51:47.230" v="28473" actId="1076"/>
          <ac:spMkLst>
            <pc:docMk/>
            <pc:sldMk cId="962043818" sldId="2147470481"/>
            <ac:spMk id="50" creationId="{8D094CFF-921A-46F4-AE02-19E6B8901CC9}"/>
          </ac:spMkLst>
        </pc:spChg>
        <pc:grpChg chg="add mod">
          <ac:chgData name="Bob Ward" userId="6da7c2dd-8e2e-469f-a216-c384312e2a2d" providerId="ADAL" clId="{7B71E0E0-CCFE-47D5-ABBE-0897A691EA59}" dt="2021-11-04T19:32:25.765" v="29077" actId="1076"/>
          <ac:grpSpMkLst>
            <pc:docMk/>
            <pc:sldMk cId="962043818" sldId="2147470481"/>
            <ac:grpSpMk id="28" creationId="{8AE71ADA-3253-4E0D-85DF-99E9E9331157}"/>
          </ac:grpSpMkLst>
        </pc:grpChg>
        <pc:picChg chg="add mod">
          <ac:chgData name="Bob Ward" userId="6da7c2dd-8e2e-469f-a216-c384312e2a2d" providerId="ADAL" clId="{7B71E0E0-CCFE-47D5-ABBE-0897A691EA59}" dt="2021-11-04T18:53:06.559" v="28522" actId="1076"/>
          <ac:picMkLst>
            <pc:docMk/>
            <pc:sldMk cId="962043818" sldId="2147470481"/>
            <ac:picMk id="3" creationId="{6D1D83AD-3E33-4213-ABE8-E32234B75E19}"/>
          </ac:picMkLst>
        </pc:picChg>
        <pc:picChg chg="del">
          <ac:chgData name="Bob Ward" userId="6da7c2dd-8e2e-469f-a216-c384312e2a2d" providerId="ADAL" clId="{7B71E0E0-CCFE-47D5-ABBE-0897A691EA59}" dt="2021-11-04T18:52:59.238" v="28520" actId="478"/>
          <ac:picMkLst>
            <pc:docMk/>
            <pc:sldMk cId="962043818" sldId="2147470481"/>
            <ac:picMk id="8" creationId="{29FC6D25-D88F-49AF-8750-AC7613AF29A6}"/>
          </ac:picMkLst>
        </pc:picChg>
        <pc:picChg chg="del">
          <ac:chgData name="Bob Ward" userId="6da7c2dd-8e2e-469f-a216-c384312e2a2d" providerId="ADAL" clId="{7B71E0E0-CCFE-47D5-ABBE-0897A691EA59}" dt="2021-11-04T18:52:59.238" v="28520" actId="478"/>
          <ac:picMkLst>
            <pc:docMk/>
            <pc:sldMk cId="962043818" sldId="2147470481"/>
            <ac:picMk id="9" creationId="{B5D575AA-1CBC-4141-B4C1-19118E2B248C}"/>
          </ac:picMkLst>
        </pc:picChg>
        <pc:picChg chg="mod">
          <ac:chgData name="Bob Ward" userId="6da7c2dd-8e2e-469f-a216-c384312e2a2d" providerId="ADAL" clId="{7B71E0E0-CCFE-47D5-ABBE-0897A691EA59}" dt="2021-11-04T18:53:12.519" v="28524" actId="1076"/>
          <ac:picMkLst>
            <pc:docMk/>
            <pc:sldMk cId="962043818" sldId="2147470481"/>
            <ac:picMk id="18" creationId="{B785C255-749F-4D55-A428-978EF99CD1A0}"/>
          </ac:picMkLst>
        </pc:picChg>
        <pc:picChg chg="mod">
          <ac:chgData name="Bob Ward" userId="6da7c2dd-8e2e-469f-a216-c384312e2a2d" providerId="ADAL" clId="{7B71E0E0-CCFE-47D5-ABBE-0897A691EA59}" dt="2021-11-04T18:52:16.369" v="28474"/>
          <ac:picMkLst>
            <pc:docMk/>
            <pc:sldMk cId="962043818" sldId="2147470481"/>
            <ac:picMk id="29" creationId="{F23E68C2-6509-4272-B3D5-B1680199711F}"/>
          </ac:picMkLst>
        </pc:picChg>
        <pc:picChg chg="mod">
          <ac:chgData name="Bob Ward" userId="6da7c2dd-8e2e-469f-a216-c384312e2a2d" providerId="ADAL" clId="{7B71E0E0-CCFE-47D5-ABBE-0897A691EA59}" dt="2021-11-04T18:52:16.369" v="28474"/>
          <ac:picMkLst>
            <pc:docMk/>
            <pc:sldMk cId="962043818" sldId="2147470481"/>
            <ac:picMk id="30" creationId="{1889E579-BAA3-4E50-BC4E-0142E5ED1DED}"/>
          </ac:picMkLst>
        </pc:picChg>
        <pc:picChg chg="mod">
          <ac:chgData name="Bob Ward" userId="6da7c2dd-8e2e-469f-a216-c384312e2a2d" providerId="ADAL" clId="{7B71E0E0-CCFE-47D5-ABBE-0897A691EA59}" dt="2021-11-04T18:52:16.369" v="28474"/>
          <ac:picMkLst>
            <pc:docMk/>
            <pc:sldMk cId="962043818" sldId="2147470481"/>
            <ac:picMk id="31" creationId="{1B8FFB3C-A999-4FB3-BEE2-CD437F9917D0}"/>
          </ac:picMkLst>
        </pc:picChg>
        <pc:cxnChg chg="mod">
          <ac:chgData name="Bob Ward" userId="6da7c2dd-8e2e-469f-a216-c384312e2a2d" providerId="ADAL" clId="{7B71E0E0-CCFE-47D5-ABBE-0897A691EA59}" dt="2021-11-04T18:52:16.369" v="28474"/>
          <ac:cxnSpMkLst>
            <pc:docMk/>
            <pc:sldMk cId="962043818" sldId="2147470481"/>
            <ac:cxnSpMk id="33" creationId="{65A67D77-BE17-46D0-BA22-938B06136E4A}"/>
          </ac:cxnSpMkLst>
        </pc:cxnChg>
        <pc:cxnChg chg="mod">
          <ac:chgData name="Bob Ward" userId="6da7c2dd-8e2e-469f-a216-c384312e2a2d" providerId="ADAL" clId="{7B71E0E0-CCFE-47D5-ABBE-0897A691EA59}" dt="2021-11-04T18:52:16.369" v="28474"/>
          <ac:cxnSpMkLst>
            <pc:docMk/>
            <pc:sldMk cId="962043818" sldId="2147470481"/>
            <ac:cxnSpMk id="34" creationId="{4F45C27E-29C6-474A-B788-DF9A0E4C66CB}"/>
          </ac:cxnSpMkLst>
        </pc:cxnChg>
        <pc:cxnChg chg="mod">
          <ac:chgData name="Bob Ward" userId="6da7c2dd-8e2e-469f-a216-c384312e2a2d" providerId="ADAL" clId="{7B71E0E0-CCFE-47D5-ABBE-0897A691EA59}" dt="2021-11-04T18:53:10.419" v="28523" actId="14100"/>
          <ac:cxnSpMkLst>
            <pc:docMk/>
            <pc:sldMk cId="962043818" sldId="2147470481"/>
            <ac:cxnSpMk id="54" creationId="{24A64655-C30D-4F08-8A8B-3334ABA9F227}"/>
          </ac:cxnSpMkLst>
        </pc:cxnChg>
      </pc:sldChg>
      <pc:sldChg chg="modSp add mod modNotesTx">
        <pc:chgData name="Bob Ward" userId="6da7c2dd-8e2e-469f-a216-c384312e2a2d" providerId="ADAL" clId="{7B71E0E0-CCFE-47D5-ABBE-0897A691EA59}" dt="2021-11-05T21:49:18.976" v="37727" actId="20577"/>
        <pc:sldMkLst>
          <pc:docMk/>
          <pc:sldMk cId="1583091077" sldId="2147470482"/>
        </pc:sldMkLst>
        <pc:graphicFrameChg chg="mod modGraphic">
          <ac:chgData name="Bob Ward" userId="6da7c2dd-8e2e-469f-a216-c384312e2a2d" providerId="ADAL" clId="{7B71E0E0-CCFE-47D5-ABBE-0897A691EA59}" dt="2021-11-05T21:49:18.976" v="37727" actId="20577"/>
          <ac:graphicFrameMkLst>
            <pc:docMk/>
            <pc:sldMk cId="1583091077" sldId="2147470482"/>
            <ac:graphicFrameMk id="4" creationId="{E1F50D76-937B-4235-B0A0-2C0FDBF40BE2}"/>
          </ac:graphicFrameMkLst>
        </pc:graphicFrameChg>
      </pc:sldChg>
      <pc:sldChg chg="add del">
        <pc:chgData name="Bob Ward" userId="6da7c2dd-8e2e-469f-a216-c384312e2a2d" providerId="ADAL" clId="{7B71E0E0-CCFE-47D5-ABBE-0897A691EA59}" dt="2021-11-04T19:35:50.076" v="29269" actId="47"/>
        <pc:sldMkLst>
          <pc:docMk/>
          <pc:sldMk cId="989022432" sldId="2147470483"/>
        </pc:sldMkLst>
      </pc:sldChg>
      <pc:sldChg chg="addSp delSp modSp add mod ord delAnim modAnim">
        <pc:chgData name="Bob Ward" userId="6da7c2dd-8e2e-469f-a216-c384312e2a2d" providerId="ADAL" clId="{7B71E0E0-CCFE-47D5-ABBE-0897A691EA59}" dt="2021-11-05T21:59:10.861" v="37830"/>
        <pc:sldMkLst>
          <pc:docMk/>
          <pc:sldMk cId="2144358721" sldId="2147470483"/>
        </pc:sldMkLst>
        <pc:spChg chg="mod">
          <ac:chgData name="Bob Ward" userId="6da7c2dd-8e2e-469f-a216-c384312e2a2d" providerId="ADAL" clId="{7B71E0E0-CCFE-47D5-ABBE-0897A691EA59}" dt="2021-11-04T21:02:09.270" v="30146" actId="20577"/>
          <ac:spMkLst>
            <pc:docMk/>
            <pc:sldMk cId="2144358721" sldId="2147470483"/>
            <ac:spMk id="2" creationId="{360533BB-0359-4170-99F5-D095BCD20778}"/>
          </ac:spMkLst>
        </pc:spChg>
        <pc:spChg chg="add mod">
          <ac:chgData name="Bob Ward" userId="6da7c2dd-8e2e-469f-a216-c384312e2a2d" providerId="ADAL" clId="{7B71E0E0-CCFE-47D5-ABBE-0897A691EA59}" dt="2021-11-04T21:12:15.791" v="30314" actId="1076"/>
          <ac:spMkLst>
            <pc:docMk/>
            <pc:sldMk cId="2144358721" sldId="2147470483"/>
            <ac:spMk id="4" creationId="{4F4B55D3-F270-45CC-9573-C93594D53B9D}"/>
          </ac:spMkLst>
        </pc:spChg>
        <pc:spChg chg="mod">
          <ac:chgData name="Bob Ward" userId="6da7c2dd-8e2e-469f-a216-c384312e2a2d" providerId="ADAL" clId="{7B71E0E0-CCFE-47D5-ABBE-0897A691EA59}" dt="2021-11-04T21:12:19.513" v="30315" actId="1076"/>
          <ac:spMkLst>
            <pc:docMk/>
            <pc:sldMk cId="2144358721" sldId="2147470483"/>
            <ac:spMk id="6" creationId="{BF0926E8-24CB-4536-8157-CECB206FDEB9}"/>
          </ac:spMkLst>
        </pc:spChg>
        <pc:spChg chg="mod">
          <ac:chgData name="Bob Ward" userId="6da7c2dd-8e2e-469f-a216-c384312e2a2d" providerId="ADAL" clId="{7B71E0E0-CCFE-47D5-ABBE-0897A691EA59}" dt="2021-11-04T21:11:06.752" v="30312" actId="1076"/>
          <ac:spMkLst>
            <pc:docMk/>
            <pc:sldMk cId="2144358721" sldId="2147470483"/>
            <ac:spMk id="17" creationId="{09C41574-865C-48CB-A6DD-CD3291166380}"/>
          </ac:spMkLst>
        </pc:spChg>
        <pc:spChg chg="mod">
          <ac:chgData name="Bob Ward" userId="6da7c2dd-8e2e-469f-a216-c384312e2a2d" providerId="ADAL" clId="{7B71E0E0-CCFE-47D5-ABBE-0897A691EA59}" dt="2021-11-04T21:11:06.752" v="30312" actId="1076"/>
          <ac:spMkLst>
            <pc:docMk/>
            <pc:sldMk cId="2144358721" sldId="2147470483"/>
            <ac:spMk id="18" creationId="{D44F9E67-6658-482D-BB2F-E66CB491FF1B}"/>
          </ac:spMkLst>
        </pc:spChg>
        <pc:spChg chg="mod">
          <ac:chgData name="Bob Ward" userId="6da7c2dd-8e2e-469f-a216-c384312e2a2d" providerId="ADAL" clId="{7B71E0E0-CCFE-47D5-ABBE-0897A691EA59}" dt="2021-11-04T21:11:06.752" v="30312" actId="1076"/>
          <ac:spMkLst>
            <pc:docMk/>
            <pc:sldMk cId="2144358721" sldId="2147470483"/>
            <ac:spMk id="19" creationId="{A212CCB8-A6A7-4957-B837-F314C1ED5ED8}"/>
          </ac:spMkLst>
        </pc:spChg>
        <pc:spChg chg="mod">
          <ac:chgData name="Bob Ward" userId="6da7c2dd-8e2e-469f-a216-c384312e2a2d" providerId="ADAL" clId="{7B71E0E0-CCFE-47D5-ABBE-0897A691EA59}" dt="2021-11-04T21:11:06.752" v="30312" actId="1076"/>
          <ac:spMkLst>
            <pc:docMk/>
            <pc:sldMk cId="2144358721" sldId="2147470483"/>
            <ac:spMk id="20" creationId="{A074E875-9E70-4E38-B06A-853552185295}"/>
          </ac:spMkLst>
        </pc:spChg>
        <pc:spChg chg="mod">
          <ac:chgData name="Bob Ward" userId="6da7c2dd-8e2e-469f-a216-c384312e2a2d" providerId="ADAL" clId="{7B71E0E0-CCFE-47D5-ABBE-0897A691EA59}" dt="2021-11-04T21:11:06.752" v="30312" actId="1076"/>
          <ac:spMkLst>
            <pc:docMk/>
            <pc:sldMk cId="2144358721" sldId="2147470483"/>
            <ac:spMk id="21" creationId="{940E9AB1-0AA2-4461-A602-1727493B3F34}"/>
          </ac:spMkLst>
        </pc:spChg>
        <pc:spChg chg="mod">
          <ac:chgData name="Bob Ward" userId="6da7c2dd-8e2e-469f-a216-c384312e2a2d" providerId="ADAL" clId="{7B71E0E0-CCFE-47D5-ABBE-0897A691EA59}" dt="2021-11-04T21:11:06.752" v="30312" actId="1076"/>
          <ac:spMkLst>
            <pc:docMk/>
            <pc:sldMk cId="2144358721" sldId="2147470483"/>
            <ac:spMk id="22" creationId="{2D137961-05DD-4342-8397-5FE90433FA74}"/>
          </ac:spMkLst>
        </pc:spChg>
        <pc:spChg chg="mod">
          <ac:chgData name="Bob Ward" userId="6da7c2dd-8e2e-469f-a216-c384312e2a2d" providerId="ADAL" clId="{7B71E0E0-CCFE-47D5-ABBE-0897A691EA59}" dt="2021-11-04T21:11:06.752" v="30312" actId="1076"/>
          <ac:spMkLst>
            <pc:docMk/>
            <pc:sldMk cId="2144358721" sldId="2147470483"/>
            <ac:spMk id="23" creationId="{D4F2213F-4334-4A46-8FC6-BED49375FE1F}"/>
          </ac:spMkLst>
        </pc:spChg>
        <pc:spChg chg="mod">
          <ac:chgData name="Bob Ward" userId="6da7c2dd-8e2e-469f-a216-c384312e2a2d" providerId="ADAL" clId="{7B71E0E0-CCFE-47D5-ABBE-0897A691EA59}" dt="2021-11-04T21:11:06.752" v="30312" actId="1076"/>
          <ac:spMkLst>
            <pc:docMk/>
            <pc:sldMk cId="2144358721" sldId="2147470483"/>
            <ac:spMk id="24" creationId="{7D83BCC9-D82B-428F-8611-C7498D5E903D}"/>
          </ac:spMkLst>
        </pc:spChg>
        <pc:spChg chg="mod">
          <ac:chgData name="Bob Ward" userId="6da7c2dd-8e2e-469f-a216-c384312e2a2d" providerId="ADAL" clId="{7B71E0E0-CCFE-47D5-ABBE-0897A691EA59}" dt="2021-11-04T21:11:06.752" v="30312" actId="1076"/>
          <ac:spMkLst>
            <pc:docMk/>
            <pc:sldMk cId="2144358721" sldId="2147470483"/>
            <ac:spMk id="25" creationId="{4EECE9BF-790B-4C94-86DB-4017007B5D74}"/>
          </ac:spMkLst>
        </pc:spChg>
        <pc:spChg chg="mod">
          <ac:chgData name="Bob Ward" userId="6da7c2dd-8e2e-469f-a216-c384312e2a2d" providerId="ADAL" clId="{7B71E0E0-CCFE-47D5-ABBE-0897A691EA59}" dt="2021-11-04T21:11:06.752" v="30312" actId="1076"/>
          <ac:spMkLst>
            <pc:docMk/>
            <pc:sldMk cId="2144358721" sldId="2147470483"/>
            <ac:spMk id="26" creationId="{55175234-F72D-44CC-BCD1-B58E727CCA3E}"/>
          </ac:spMkLst>
        </pc:spChg>
        <pc:spChg chg="mod">
          <ac:chgData name="Bob Ward" userId="6da7c2dd-8e2e-469f-a216-c384312e2a2d" providerId="ADAL" clId="{7B71E0E0-CCFE-47D5-ABBE-0897A691EA59}" dt="2021-11-04T21:11:06.752" v="30312" actId="1076"/>
          <ac:spMkLst>
            <pc:docMk/>
            <pc:sldMk cId="2144358721" sldId="2147470483"/>
            <ac:spMk id="27" creationId="{76061683-2F82-4275-BAE7-226470A0DBDF}"/>
          </ac:spMkLst>
        </pc:spChg>
        <pc:spChg chg="add mod">
          <ac:chgData name="Bob Ward" userId="6da7c2dd-8e2e-469f-a216-c384312e2a2d" providerId="ADAL" clId="{7B71E0E0-CCFE-47D5-ABBE-0897A691EA59}" dt="2021-11-04T21:12:42.093" v="30317" actId="1076"/>
          <ac:spMkLst>
            <pc:docMk/>
            <pc:sldMk cId="2144358721" sldId="2147470483"/>
            <ac:spMk id="29" creationId="{4DD89A34-DA92-46C4-9121-3E02BBBAD75A}"/>
          </ac:spMkLst>
        </pc:spChg>
        <pc:grpChg chg="del">
          <ac:chgData name="Bob Ward" userId="6da7c2dd-8e2e-469f-a216-c384312e2a2d" providerId="ADAL" clId="{7B71E0E0-CCFE-47D5-ABBE-0897A691EA59}" dt="2021-11-04T21:03:46.206" v="30301" actId="478"/>
          <ac:grpSpMkLst>
            <pc:docMk/>
            <pc:sldMk cId="2144358721" sldId="2147470483"/>
            <ac:grpSpMk id="11" creationId="{5E41CA71-F022-461A-8C1F-38BF4F28C36E}"/>
          </ac:grpSpMkLst>
        </pc:grpChg>
        <pc:grpChg chg="add mod">
          <ac:chgData name="Bob Ward" userId="6da7c2dd-8e2e-469f-a216-c384312e2a2d" providerId="ADAL" clId="{7B71E0E0-CCFE-47D5-ABBE-0897A691EA59}" dt="2021-11-04T21:11:06.752" v="30312" actId="1076"/>
          <ac:grpSpMkLst>
            <pc:docMk/>
            <pc:sldMk cId="2144358721" sldId="2147470483"/>
            <ac:grpSpMk id="16" creationId="{1B17E572-E5AF-4D81-BDE8-7ACF52E1AFA3}"/>
          </ac:grpSpMkLst>
        </pc:grpChg>
        <pc:picChg chg="add mod">
          <ac:chgData name="Bob Ward" userId="6da7c2dd-8e2e-469f-a216-c384312e2a2d" providerId="ADAL" clId="{7B71E0E0-CCFE-47D5-ABBE-0897A691EA59}" dt="2021-11-04T21:08:13.803" v="30306" actId="1076"/>
          <ac:picMkLst>
            <pc:docMk/>
            <pc:sldMk cId="2144358721" sldId="2147470483"/>
            <ac:picMk id="3" creationId="{3577923F-C6CE-4699-827A-56E866B444E2}"/>
          </ac:picMkLst>
        </pc:picChg>
        <pc:picChg chg="del">
          <ac:chgData name="Bob Ward" userId="6da7c2dd-8e2e-469f-a216-c384312e2a2d" providerId="ADAL" clId="{7B71E0E0-CCFE-47D5-ABBE-0897A691EA59}" dt="2021-11-04T21:03:44.899" v="30299" actId="478"/>
          <ac:picMkLst>
            <pc:docMk/>
            <pc:sldMk cId="2144358721" sldId="2147470483"/>
            <ac:picMk id="8" creationId="{F28BCDBF-FBF5-4278-AC98-0981A9FF56A8}"/>
          </ac:picMkLst>
        </pc:picChg>
        <pc:picChg chg="del">
          <ac:chgData name="Bob Ward" userId="6da7c2dd-8e2e-469f-a216-c384312e2a2d" providerId="ADAL" clId="{7B71E0E0-CCFE-47D5-ABBE-0897A691EA59}" dt="2021-11-04T21:03:45.589" v="30300" actId="478"/>
          <ac:picMkLst>
            <pc:docMk/>
            <pc:sldMk cId="2144358721" sldId="2147470483"/>
            <ac:picMk id="10" creationId="{318E029A-3828-4B9D-905B-8F826203EC6A}"/>
          </ac:picMkLst>
        </pc:picChg>
        <pc:picChg chg="del">
          <ac:chgData name="Bob Ward" userId="6da7c2dd-8e2e-469f-a216-c384312e2a2d" providerId="ADAL" clId="{7B71E0E0-CCFE-47D5-ABBE-0897A691EA59}" dt="2021-11-04T21:02:58.151" v="30282" actId="478"/>
          <ac:picMkLst>
            <pc:docMk/>
            <pc:sldMk cId="2144358721" sldId="2147470483"/>
            <ac:picMk id="15" creationId="{49004973-5004-426C-8117-0F387083D227}"/>
          </ac:picMkLst>
        </pc:picChg>
        <pc:picChg chg="del">
          <ac:chgData name="Bob Ward" userId="6da7c2dd-8e2e-469f-a216-c384312e2a2d" providerId="ADAL" clId="{7B71E0E0-CCFE-47D5-ABBE-0897A691EA59}" dt="2021-11-04T21:02:57.401" v="30281" actId="478"/>
          <ac:picMkLst>
            <pc:docMk/>
            <pc:sldMk cId="2144358721" sldId="2147470483"/>
            <ac:picMk id="3074" creationId="{0A046BD7-B577-4899-A5B1-FD8FC4797EF8}"/>
          </ac:picMkLst>
        </pc:picChg>
      </pc:sldChg>
      <pc:sldChg chg="modSp new del mod">
        <pc:chgData name="Bob Ward" userId="6da7c2dd-8e2e-469f-a216-c384312e2a2d" providerId="ADAL" clId="{7B71E0E0-CCFE-47D5-ABBE-0897A691EA59}" dt="2021-11-04T19:34:01.436" v="29103" actId="47"/>
        <pc:sldMkLst>
          <pc:docMk/>
          <pc:sldMk cId="3873414057" sldId="2147470483"/>
        </pc:sldMkLst>
        <pc:spChg chg="mod">
          <ac:chgData name="Bob Ward" userId="6da7c2dd-8e2e-469f-a216-c384312e2a2d" providerId="ADAL" clId="{7B71E0E0-CCFE-47D5-ABBE-0897A691EA59}" dt="2021-11-04T19:26:54.520" v="28928" actId="20577"/>
          <ac:spMkLst>
            <pc:docMk/>
            <pc:sldMk cId="3873414057" sldId="2147470483"/>
            <ac:spMk id="2" creationId="{76F8BCA5-6FAE-4E74-BBD8-47EB9B909A9E}"/>
          </ac:spMkLst>
        </pc:spChg>
      </pc:sldChg>
      <pc:sldChg chg="modSp add mod ord modNotesTx">
        <pc:chgData name="Bob Ward" userId="6da7c2dd-8e2e-469f-a216-c384312e2a2d" providerId="ADAL" clId="{7B71E0E0-CCFE-47D5-ABBE-0897A691EA59}" dt="2021-11-06T03:20:01.143" v="38434" actId="20577"/>
        <pc:sldMkLst>
          <pc:docMk/>
          <pc:sldMk cId="3890750134" sldId="2147470484"/>
        </pc:sldMkLst>
        <pc:spChg chg="mod">
          <ac:chgData name="Bob Ward" userId="6da7c2dd-8e2e-469f-a216-c384312e2a2d" providerId="ADAL" clId="{7B71E0E0-CCFE-47D5-ABBE-0897A691EA59}" dt="2021-11-04T21:17:44.884" v="30428" actId="20577"/>
          <ac:spMkLst>
            <pc:docMk/>
            <pc:sldMk cId="3890750134" sldId="2147470484"/>
            <ac:spMk id="4" creationId="{00000000-0000-0000-0000-000000000000}"/>
          </ac:spMkLst>
        </pc:spChg>
      </pc:sldChg>
      <pc:sldChg chg="addSp delSp modSp add mod ord delAnim modAnim modNotesTx">
        <pc:chgData name="Bob Ward" userId="6da7c2dd-8e2e-469f-a216-c384312e2a2d" providerId="ADAL" clId="{7B71E0E0-CCFE-47D5-ABBE-0897A691EA59}" dt="2021-11-04T21:34:53.836" v="31019" actId="20577"/>
        <pc:sldMkLst>
          <pc:docMk/>
          <pc:sldMk cId="1939979146" sldId="2147470485"/>
        </pc:sldMkLst>
        <pc:spChg chg="mod">
          <ac:chgData name="Bob Ward" userId="6da7c2dd-8e2e-469f-a216-c384312e2a2d" providerId="ADAL" clId="{7B71E0E0-CCFE-47D5-ABBE-0897A691EA59}" dt="2021-11-04T21:18:17.005" v="30464" actId="20577"/>
          <ac:spMkLst>
            <pc:docMk/>
            <pc:sldMk cId="1939979146" sldId="2147470485"/>
            <ac:spMk id="2" creationId="{360533BB-0359-4170-99F5-D095BCD20778}"/>
          </ac:spMkLst>
        </pc:spChg>
        <pc:spChg chg="del">
          <ac:chgData name="Bob Ward" userId="6da7c2dd-8e2e-469f-a216-c384312e2a2d" providerId="ADAL" clId="{7B71E0E0-CCFE-47D5-ABBE-0897A691EA59}" dt="2021-11-04T21:21:54.545" v="30641" actId="478"/>
          <ac:spMkLst>
            <pc:docMk/>
            <pc:sldMk cId="1939979146" sldId="2147470485"/>
            <ac:spMk id="4" creationId="{4F4B55D3-F270-45CC-9573-C93594D53B9D}"/>
          </ac:spMkLst>
        </pc:spChg>
        <pc:spChg chg="mod">
          <ac:chgData name="Bob Ward" userId="6da7c2dd-8e2e-469f-a216-c384312e2a2d" providerId="ADAL" clId="{7B71E0E0-CCFE-47D5-ABBE-0897A691EA59}" dt="2021-11-04T21:19:19.488" v="30638" actId="1076"/>
          <ac:spMkLst>
            <pc:docMk/>
            <pc:sldMk cId="1939979146" sldId="2147470485"/>
            <ac:spMk id="6" creationId="{BF0926E8-24CB-4536-8157-CECB206FDEB9}"/>
          </ac:spMkLst>
        </pc:spChg>
        <pc:spChg chg="del mod">
          <ac:chgData name="Bob Ward" userId="6da7c2dd-8e2e-469f-a216-c384312e2a2d" providerId="ADAL" clId="{7B71E0E0-CCFE-47D5-ABBE-0897A691EA59}" dt="2021-11-04T21:18:58.746" v="30591" actId="478"/>
          <ac:spMkLst>
            <pc:docMk/>
            <pc:sldMk cId="1939979146" sldId="2147470485"/>
            <ac:spMk id="29" creationId="{4DD89A34-DA92-46C4-9121-3E02BBBAD75A}"/>
          </ac:spMkLst>
        </pc:spChg>
        <pc:grpChg chg="del">
          <ac:chgData name="Bob Ward" userId="6da7c2dd-8e2e-469f-a216-c384312e2a2d" providerId="ADAL" clId="{7B71E0E0-CCFE-47D5-ABBE-0897A691EA59}" dt="2021-11-04T21:21:53.635" v="30640" actId="478"/>
          <ac:grpSpMkLst>
            <pc:docMk/>
            <pc:sldMk cId="1939979146" sldId="2147470485"/>
            <ac:grpSpMk id="16" creationId="{1B17E572-E5AF-4D81-BDE8-7ACF52E1AFA3}"/>
          </ac:grpSpMkLst>
        </pc:grpChg>
        <pc:picChg chg="del">
          <ac:chgData name="Bob Ward" userId="6da7c2dd-8e2e-469f-a216-c384312e2a2d" providerId="ADAL" clId="{7B71E0E0-CCFE-47D5-ABBE-0897A691EA59}" dt="2021-11-04T21:21:52.487" v="30639" actId="478"/>
          <ac:picMkLst>
            <pc:docMk/>
            <pc:sldMk cId="1939979146" sldId="2147470485"/>
            <ac:picMk id="3" creationId="{3577923F-C6CE-4699-827A-56E866B444E2}"/>
          </ac:picMkLst>
        </pc:picChg>
        <pc:picChg chg="add del mod">
          <ac:chgData name="Bob Ward" userId="6da7c2dd-8e2e-469f-a216-c384312e2a2d" providerId="ADAL" clId="{7B71E0E0-CCFE-47D5-ABBE-0897A691EA59}" dt="2021-11-04T21:28:22.184" v="30648" actId="931"/>
          <ac:picMkLst>
            <pc:docMk/>
            <pc:sldMk cId="1939979146" sldId="2147470485"/>
            <ac:picMk id="7" creationId="{240AB74A-F5A7-4FCB-A2D8-0812B114CEA3}"/>
          </ac:picMkLst>
        </pc:picChg>
        <pc:picChg chg="add mod">
          <ac:chgData name="Bob Ward" userId="6da7c2dd-8e2e-469f-a216-c384312e2a2d" providerId="ADAL" clId="{7B71E0E0-CCFE-47D5-ABBE-0897A691EA59}" dt="2021-11-04T21:28:56.278" v="30651" actId="1076"/>
          <ac:picMkLst>
            <pc:docMk/>
            <pc:sldMk cId="1939979146" sldId="2147470485"/>
            <ac:picMk id="9" creationId="{E7BA6C08-A53B-41DD-BBAF-4314DA9B5BBE}"/>
          </ac:picMkLst>
        </pc:picChg>
        <pc:picChg chg="add mod">
          <ac:chgData name="Bob Ward" userId="6da7c2dd-8e2e-469f-a216-c384312e2a2d" providerId="ADAL" clId="{7B71E0E0-CCFE-47D5-ABBE-0897A691EA59}" dt="2021-11-04T21:29:24.313" v="30654" actId="1076"/>
          <ac:picMkLst>
            <pc:docMk/>
            <pc:sldMk cId="1939979146" sldId="2147470485"/>
            <ac:picMk id="11" creationId="{12F63F6C-62F2-4DF8-B663-C05C253246F4}"/>
          </ac:picMkLst>
        </pc:picChg>
        <pc:picChg chg="add mod">
          <ac:chgData name="Bob Ward" userId="6da7c2dd-8e2e-469f-a216-c384312e2a2d" providerId="ADAL" clId="{7B71E0E0-CCFE-47D5-ABBE-0897A691EA59}" dt="2021-11-04T21:29:49.077" v="30657" actId="27349"/>
          <ac:picMkLst>
            <pc:docMk/>
            <pc:sldMk cId="1939979146" sldId="2147470485"/>
            <ac:picMk id="13" creationId="{5D03FE99-E7E3-4C25-B721-E740594EA203}"/>
          </ac:picMkLst>
        </pc:picChg>
        <pc:picChg chg="add mod">
          <ac:chgData name="Bob Ward" userId="6da7c2dd-8e2e-469f-a216-c384312e2a2d" providerId="ADAL" clId="{7B71E0E0-CCFE-47D5-ABBE-0897A691EA59}" dt="2021-11-04T21:30:47.295" v="30660" actId="1076"/>
          <ac:picMkLst>
            <pc:docMk/>
            <pc:sldMk cId="1939979146" sldId="2147470485"/>
            <ac:picMk id="15" creationId="{B895CEAA-EACF-4B1A-B087-2A7F862E23C0}"/>
          </ac:picMkLst>
        </pc:picChg>
      </pc:sldChg>
      <pc:sldChg chg="add del">
        <pc:chgData name="Bob Ward" userId="6da7c2dd-8e2e-469f-a216-c384312e2a2d" providerId="ADAL" clId="{7B71E0E0-CCFE-47D5-ABBE-0897A691EA59}" dt="2021-11-04T21:55:42.564" v="31709" actId="47"/>
        <pc:sldMkLst>
          <pc:docMk/>
          <pc:sldMk cId="16476665" sldId="2147470486"/>
        </pc:sldMkLst>
      </pc:sldChg>
      <pc:sldChg chg="add del">
        <pc:chgData name="Bob Ward" userId="6da7c2dd-8e2e-469f-a216-c384312e2a2d" providerId="ADAL" clId="{7B71E0E0-CCFE-47D5-ABBE-0897A691EA59}" dt="2021-11-04T21:34:50.353" v="31012" actId="47"/>
        <pc:sldMkLst>
          <pc:docMk/>
          <pc:sldMk cId="174703664" sldId="2147470486"/>
        </pc:sldMkLst>
      </pc:sldChg>
      <pc:sldChg chg="add del ord modAnim modNotesTx">
        <pc:chgData name="Bob Ward" userId="6da7c2dd-8e2e-469f-a216-c384312e2a2d" providerId="ADAL" clId="{7B71E0E0-CCFE-47D5-ABBE-0897A691EA59}" dt="2021-11-06T13:54:34.969" v="38514" actId="47"/>
        <pc:sldMkLst>
          <pc:docMk/>
          <pc:sldMk cId="549051685" sldId="2147470486"/>
        </pc:sldMkLst>
      </pc:sldChg>
      <pc:sldChg chg="add del">
        <pc:chgData name="Bob Ward" userId="6da7c2dd-8e2e-469f-a216-c384312e2a2d" providerId="ADAL" clId="{7B71E0E0-CCFE-47D5-ABBE-0897A691EA59}" dt="2021-11-04T21:41:10.246" v="31280" actId="47"/>
        <pc:sldMkLst>
          <pc:docMk/>
          <pc:sldMk cId="1716024220" sldId="2147470486"/>
        </pc:sldMkLst>
      </pc:sldChg>
      <pc:sldChg chg="addSp delSp modSp add mod addAnim delAnim modAnim">
        <pc:chgData name="Bob Ward" userId="6da7c2dd-8e2e-469f-a216-c384312e2a2d" providerId="ADAL" clId="{7B71E0E0-CCFE-47D5-ABBE-0897A691EA59}" dt="2021-11-05T04:13:40.690" v="34203"/>
        <pc:sldMkLst>
          <pc:docMk/>
          <pc:sldMk cId="1770170874" sldId="2147470487"/>
        </pc:sldMkLst>
        <pc:spChg chg="mod">
          <ac:chgData name="Bob Ward" userId="6da7c2dd-8e2e-469f-a216-c384312e2a2d" providerId="ADAL" clId="{7B71E0E0-CCFE-47D5-ABBE-0897A691EA59}" dt="2021-11-05T03:50:10.395" v="33593" actId="20577"/>
          <ac:spMkLst>
            <pc:docMk/>
            <pc:sldMk cId="1770170874" sldId="2147470487"/>
            <ac:spMk id="2" creationId="{360533BB-0359-4170-99F5-D095BCD20778}"/>
          </ac:spMkLst>
        </pc:spChg>
        <pc:spChg chg="add mod">
          <ac:chgData name="Bob Ward" userId="6da7c2dd-8e2e-469f-a216-c384312e2a2d" providerId="ADAL" clId="{7B71E0E0-CCFE-47D5-ABBE-0897A691EA59}" dt="2021-11-05T03:53:15.451" v="33614" actId="1076"/>
          <ac:spMkLst>
            <pc:docMk/>
            <pc:sldMk cId="1770170874" sldId="2147470487"/>
            <ac:spMk id="38" creationId="{C90C1EE9-3662-46A3-958F-E4C902ED1285}"/>
          </ac:spMkLst>
        </pc:spChg>
        <pc:spChg chg="add del mod">
          <ac:chgData name="Bob Ward" userId="6da7c2dd-8e2e-469f-a216-c384312e2a2d" providerId="ADAL" clId="{7B71E0E0-CCFE-47D5-ABBE-0897A691EA59}" dt="2021-11-05T04:04:47.018" v="34186" actId="122"/>
          <ac:spMkLst>
            <pc:docMk/>
            <pc:sldMk cId="1770170874" sldId="2147470487"/>
            <ac:spMk id="40" creationId="{96BC6D7A-805C-45A6-A0E0-57B0588B0FF9}"/>
          </ac:spMkLst>
        </pc:spChg>
        <pc:spChg chg="mod">
          <ac:chgData name="Bob Ward" userId="6da7c2dd-8e2e-469f-a216-c384312e2a2d" providerId="ADAL" clId="{7B71E0E0-CCFE-47D5-ABBE-0897A691EA59}" dt="2021-11-05T03:52:35.412" v="33607" actId="1076"/>
          <ac:spMkLst>
            <pc:docMk/>
            <pc:sldMk cId="1770170874" sldId="2147470487"/>
            <ac:spMk id="41" creationId="{B18613E1-32B0-4CCE-99CB-C0324FCB77FC}"/>
          </ac:spMkLst>
        </pc:spChg>
        <pc:spChg chg="mod">
          <ac:chgData name="Bob Ward" userId="6da7c2dd-8e2e-469f-a216-c384312e2a2d" providerId="ADAL" clId="{7B71E0E0-CCFE-47D5-ABBE-0897A691EA59}" dt="2021-11-05T03:52:01.826" v="33599" actId="1076"/>
          <ac:spMkLst>
            <pc:docMk/>
            <pc:sldMk cId="1770170874" sldId="2147470487"/>
            <ac:spMk id="42" creationId="{BA565C71-D226-49DB-AC53-DD23E1100362}"/>
          </ac:spMkLst>
        </pc:spChg>
        <pc:spChg chg="del">
          <ac:chgData name="Bob Ward" userId="6da7c2dd-8e2e-469f-a216-c384312e2a2d" providerId="ADAL" clId="{7B71E0E0-CCFE-47D5-ABBE-0897A691EA59}" dt="2021-11-05T03:50:17.689" v="33594" actId="478"/>
          <ac:spMkLst>
            <pc:docMk/>
            <pc:sldMk cId="1770170874" sldId="2147470487"/>
            <ac:spMk id="50" creationId="{8D094CFF-921A-46F4-AE02-19E6B8901CC9}"/>
          </ac:spMkLst>
        </pc:spChg>
        <pc:spChg chg="del">
          <ac:chgData name="Bob Ward" userId="6da7c2dd-8e2e-469f-a216-c384312e2a2d" providerId="ADAL" clId="{7B71E0E0-CCFE-47D5-ABBE-0897A691EA59}" dt="2021-11-05T03:52:43.641" v="33609" actId="478"/>
          <ac:spMkLst>
            <pc:docMk/>
            <pc:sldMk cId="1770170874" sldId="2147470487"/>
            <ac:spMk id="52" creationId="{EF7F0D75-0C75-4E84-B7E0-E0BA11288D28}"/>
          </ac:spMkLst>
        </pc:spChg>
        <pc:spChg chg="mod">
          <ac:chgData name="Bob Ward" userId="6da7c2dd-8e2e-469f-a216-c384312e2a2d" providerId="ADAL" clId="{7B71E0E0-CCFE-47D5-ABBE-0897A691EA59}" dt="2021-11-05T03:52:31.550" v="33606" actId="1076"/>
          <ac:spMkLst>
            <pc:docMk/>
            <pc:sldMk cId="1770170874" sldId="2147470487"/>
            <ac:spMk id="64" creationId="{C732CC26-4E51-428A-A9EB-1BD41E225B41}"/>
          </ac:spMkLst>
        </pc:spChg>
        <pc:picChg chg="add mod">
          <ac:chgData name="Bob Ward" userId="6da7c2dd-8e2e-469f-a216-c384312e2a2d" providerId="ADAL" clId="{7B71E0E0-CCFE-47D5-ABBE-0897A691EA59}" dt="2021-11-05T04:10:43.726" v="34198" actId="1076"/>
          <ac:picMkLst>
            <pc:docMk/>
            <pc:sldMk cId="1770170874" sldId="2147470487"/>
            <ac:picMk id="7" creationId="{042FC237-2799-49B2-A911-4935D8E8C8FE}"/>
          </ac:picMkLst>
        </pc:picChg>
        <pc:picChg chg="mod">
          <ac:chgData name="Bob Ward" userId="6da7c2dd-8e2e-469f-a216-c384312e2a2d" providerId="ADAL" clId="{7B71E0E0-CCFE-47D5-ABBE-0897A691EA59}" dt="2021-11-05T03:52:18.530" v="33601" actId="1076"/>
          <ac:picMkLst>
            <pc:docMk/>
            <pc:sldMk cId="1770170874" sldId="2147470487"/>
            <ac:picMk id="16" creationId="{0EB01104-9A0D-4EE7-A7B4-EE7FF58BDB43}"/>
          </ac:picMkLst>
        </pc:picChg>
        <pc:picChg chg="mod">
          <ac:chgData name="Bob Ward" userId="6da7c2dd-8e2e-469f-a216-c384312e2a2d" providerId="ADAL" clId="{7B71E0E0-CCFE-47D5-ABBE-0897A691EA59}" dt="2021-11-05T03:52:39.282" v="33608" actId="1076"/>
          <ac:picMkLst>
            <pc:docMk/>
            <pc:sldMk cId="1770170874" sldId="2147470487"/>
            <ac:picMk id="18" creationId="{B785C255-749F-4D55-A428-978EF99CD1A0}"/>
          </ac:picMkLst>
        </pc:picChg>
        <pc:picChg chg="del">
          <ac:chgData name="Bob Ward" userId="6da7c2dd-8e2e-469f-a216-c384312e2a2d" providerId="ADAL" clId="{7B71E0E0-CCFE-47D5-ABBE-0897A691EA59}" dt="2021-11-05T03:50:43.543" v="33595" actId="478"/>
          <ac:picMkLst>
            <pc:docMk/>
            <pc:sldMk cId="1770170874" sldId="2147470487"/>
            <ac:picMk id="32" creationId="{8A57AAF9-DCF0-49B7-A194-9F3CAE0B282B}"/>
          </ac:picMkLst>
        </pc:picChg>
        <pc:picChg chg="del">
          <ac:chgData name="Bob Ward" userId="6da7c2dd-8e2e-469f-a216-c384312e2a2d" providerId="ADAL" clId="{7B71E0E0-CCFE-47D5-ABBE-0897A691EA59}" dt="2021-11-05T03:52:43.641" v="33609" actId="478"/>
          <ac:picMkLst>
            <pc:docMk/>
            <pc:sldMk cId="1770170874" sldId="2147470487"/>
            <ac:picMk id="45" creationId="{F1ED25BB-A7F4-475F-9B08-18BA75F5652A}"/>
          </ac:picMkLst>
        </pc:picChg>
        <pc:picChg chg="del">
          <ac:chgData name="Bob Ward" userId="6da7c2dd-8e2e-469f-a216-c384312e2a2d" providerId="ADAL" clId="{7B71E0E0-CCFE-47D5-ABBE-0897A691EA59}" dt="2021-11-05T03:50:17.689" v="33594" actId="478"/>
          <ac:picMkLst>
            <pc:docMk/>
            <pc:sldMk cId="1770170874" sldId="2147470487"/>
            <ac:picMk id="51" creationId="{3368E54A-EBAE-4698-B5FD-DC15F2429541}"/>
          </ac:picMkLst>
        </pc:picChg>
        <pc:picChg chg="del">
          <ac:chgData name="Bob Ward" userId="6da7c2dd-8e2e-469f-a216-c384312e2a2d" providerId="ADAL" clId="{7B71E0E0-CCFE-47D5-ABBE-0897A691EA59}" dt="2021-11-05T03:52:46.022" v="33610" actId="478"/>
          <ac:picMkLst>
            <pc:docMk/>
            <pc:sldMk cId="1770170874" sldId="2147470487"/>
            <ac:picMk id="74" creationId="{8A414D88-DCBD-4510-87B6-3D39D9CDB232}"/>
          </ac:picMkLst>
        </pc:picChg>
        <pc:cxnChg chg="del">
          <ac:chgData name="Bob Ward" userId="6da7c2dd-8e2e-469f-a216-c384312e2a2d" providerId="ADAL" clId="{7B71E0E0-CCFE-47D5-ABBE-0897A691EA59}" dt="2021-11-05T03:50:17.689" v="33594" actId="478"/>
          <ac:cxnSpMkLst>
            <pc:docMk/>
            <pc:sldMk cId="1770170874" sldId="2147470487"/>
            <ac:cxnSpMk id="20" creationId="{2C126C9B-80C8-4362-BF44-857D0A0ADE12}"/>
          </ac:cxnSpMkLst>
        </pc:cxnChg>
        <pc:cxnChg chg="mod">
          <ac:chgData name="Bob Ward" userId="6da7c2dd-8e2e-469f-a216-c384312e2a2d" providerId="ADAL" clId="{7B71E0E0-CCFE-47D5-ABBE-0897A691EA59}" dt="2021-11-05T03:52:13.611" v="33600" actId="14100"/>
          <ac:cxnSpMkLst>
            <pc:docMk/>
            <pc:sldMk cId="1770170874" sldId="2147470487"/>
            <ac:cxnSpMk id="46" creationId="{29839CF3-2E15-4520-9523-8DBF38560B4E}"/>
          </ac:cxnSpMkLst>
        </pc:cxnChg>
      </pc:sldChg>
      <pc:sldChg chg="new del">
        <pc:chgData name="Bob Ward" userId="6da7c2dd-8e2e-469f-a216-c384312e2a2d" providerId="ADAL" clId="{7B71E0E0-CCFE-47D5-ABBE-0897A691EA59}" dt="2021-11-05T03:49:34.755" v="33563" actId="680"/>
        <pc:sldMkLst>
          <pc:docMk/>
          <pc:sldMk cId="3686186538" sldId="2147470487"/>
        </pc:sldMkLst>
      </pc:sldChg>
      <pc:sldChg chg="addSp delSp modSp add mod modNotesTx">
        <pc:chgData name="Bob Ward" userId="6da7c2dd-8e2e-469f-a216-c384312e2a2d" providerId="ADAL" clId="{7B71E0E0-CCFE-47D5-ABBE-0897A691EA59}" dt="2021-11-05T18:29:10.878" v="36049" actId="20577"/>
        <pc:sldMkLst>
          <pc:docMk/>
          <pc:sldMk cId="2017139384" sldId="2147470488"/>
        </pc:sldMkLst>
        <pc:spChg chg="del mod">
          <ac:chgData name="Bob Ward" userId="6da7c2dd-8e2e-469f-a216-c384312e2a2d" providerId="ADAL" clId="{7B71E0E0-CCFE-47D5-ABBE-0897A691EA59}" dt="2021-11-05T04:31:10.492" v="34226" actId="12084"/>
          <ac:spMkLst>
            <pc:docMk/>
            <pc:sldMk cId="2017139384" sldId="2147470488"/>
            <ac:spMk id="7" creationId="{7976899C-2284-4250-A099-AD0B5BE75B49}"/>
          </ac:spMkLst>
        </pc:spChg>
        <pc:graphicFrameChg chg="add mod">
          <ac:chgData name="Bob Ward" userId="6da7c2dd-8e2e-469f-a216-c384312e2a2d" providerId="ADAL" clId="{7B71E0E0-CCFE-47D5-ABBE-0897A691EA59}" dt="2021-11-05T04:31:26.411" v="34230" actId="1076"/>
          <ac:graphicFrameMkLst>
            <pc:docMk/>
            <pc:sldMk cId="2017139384" sldId="2147470488"/>
            <ac:graphicFrameMk id="3" creationId="{A3F6DA63-4724-4E8C-8B94-BD4D10C11BF1}"/>
          </ac:graphicFrameMkLst>
        </pc:graphicFrameChg>
      </pc:sldChg>
      <pc:sldChg chg="modSp add mod ord modNotesTx">
        <pc:chgData name="Bob Ward" userId="6da7c2dd-8e2e-469f-a216-c384312e2a2d" providerId="ADAL" clId="{7B71E0E0-CCFE-47D5-ABBE-0897A691EA59}" dt="2021-11-05T18:08:13.309" v="35696" actId="20577"/>
        <pc:sldMkLst>
          <pc:docMk/>
          <pc:sldMk cId="2110510688" sldId="2147470489"/>
        </pc:sldMkLst>
        <pc:spChg chg="mod">
          <ac:chgData name="Bob Ward" userId="6da7c2dd-8e2e-469f-a216-c384312e2a2d" providerId="ADAL" clId="{7B71E0E0-CCFE-47D5-ABBE-0897A691EA59}" dt="2021-11-05T18:07:50.211" v="35688" actId="20577"/>
          <ac:spMkLst>
            <pc:docMk/>
            <pc:sldMk cId="2110510688" sldId="2147470489"/>
            <ac:spMk id="4" creationId="{00000000-0000-0000-0000-000000000000}"/>
          </ac:spMkLst>
        </pc:spChg>
      </pc:sldChg>
      <pc:sldChg chg="new del">
        <pc:chgData name="Bob Ward" userId="6da7c2dd-8e2e-469f-a216-c384312e2a2d" providerId="ADAL" clId="{7B71E0E0-CCFE-47D5-ABBE-0897A691EA59}" dt="2021-11-05T18:08:25.203" v="35700" actId="680"/>
        <pc:sldMkLst>
          <pc:docMk/>
          <pc:sldMk cId="760683936" sldId="2147470490"/>
        </pc:sldMkLst>
      </pc:sldChg>
      <pc:sldChg chg="new del">
        <pc:chgData name="Bob Ward" userId="6da7c2dd-8e2e-469f-a216-c384312e2a2d" providerId="ADAL" clId="{7B71E0E0-CCFE-47D5-ABBE-0897A691EA59}" dt="2021-11-05T18:08:17.544" v="35698" actId="680"/>
        <pc:sldMkLst>
          <pc:docMk/>
          <pc:sldMk cId="3899338948" sldId="2147470490"/>
        </pc:sldMkLst>
      </pc:sldChg>
      <pc:sldChg chg="addSp delSp modSp new mod delAnim modAnim modNotesTx">
        <pc:chgData name="Bob Ward" userId="6da7c2dd-8e2e-469f-a216-c384312e2a2d" providerId="ADAL" clId="{7B71E0E0-CCFE-47D5-ABBE-0897A691EA59}" dt="2021-11-05T22:12:30.533" v="37874"/>
        <pc:sldMkLst>
          <pc:docMk/>
          <pc:sldMk cId="3975299152" sldId="2147470490"/>
        </pc:sldMkLst>
        <pc:picChg chg="add del mod">
          <ac:chgData name="Bob Ward" userId="6da7c2dd-8e2e-469f-a216-c384312e2a2d" providerId="ADAL" clId="{7B71E0E0-CCFE-47D5-ABBE-0897A691EA59}" dt="2021-11-05T22:06:54.838" v="37866" actId="478"/>
          <ac:picMkLst>
            <pc:docMk/>
            <pc:sldMk cId="3975299152" sldId="2147470490"/>
            <ac:picMk id="2" creationId="{0E5F7010-4DC1-4652-BA12-5CC96781C2CC}"/>
          </ac:picMkLst>
        </pc:picChg>
        <pc:picChg chg="add mod">
          <ac:chgData name="Bob Ward" userId="6da7c2dd-8e2e-469f-a216-c384312e2a2d" providerId="ADAL" clId="{7B71E0E0-CCFE-47D5-ABBE-0897A691EA59}" dt="2021-11-05T22:11:48.006" v="37868"/>
          <ac:picMkLst>
            <pc:docMk/>
            <pc:sldMk cId="3975299152" sldId="2147470490"/>
            <ac:picMk id="3" creationId="{8BABB703-D9EE-43E1-8030-C5F095EB09A6}"/>
          </ac:picMkLst>
        </pc:picChg>
        <pc:picChg chg="add mod">
          <ac:chgData name="Bob Ward" userId="6da7c2dd-8e2e-469f-a216-c384312e2a2d" providerId="ADAL" clId="{7B71E0E0-CCFE-47D5-ABBE-0897A691EA59}" dt="2021-11-05T22:12:19.308" v="37873" actId="1076"/>
          <ac:picMkLst>
            <pc:docMk/>
            <pc:sldMk cId="3975299152" sldId="2147470490"/>
            <ac:picMk id="4" creationId="{AB20AB3E-A5CE-4A46-9E89-13032614B119}"/>
          </ac:picMkLst>
        </pc:picChg>
      </pc:sldChg>
      <pc:sldChg chg="add">
        <pc:chgData name="Bob Ward" userId="6da7c2dd-8e2e-469f-a216-c384312e2a2d" providerId="ADAL" clId="{7B71E0E0-CCFE-47D5-ABBE-0897A691EA59}" dt="2021-11-05T18:24:37.330" v="35966"/>
        <pc:sldMkLst>
          <pc:docMk/>
          <pc:sldMk cId="3419149987" sldId="2147470491"/>
        </pc:sldMkLst>
      </pc:sldChg>
      <pc:sldChg chg="addSp modSp new modAnim modNotesTx">
        <pc:chgData name="Bob Ward" userId="6da7c2dd-8e2e-469f-a216-c384312e2a2d" providerId="ADAL" clId="{7B71E0E0-CCFE-47D5-ABBE-0897A691EA59}" dt="2021-11-06T03:18:26.892" v="38330" actId="20577"/>
        <pc:sldMkLst>
          <pc:docMk/>
          <pc:sldMk cId="1769180391" sldId="2147470492"/>
        </pc:sldMkLst>
        <pc:picChg chg="add mod">
          <ac:chgData name="Bob Ward" userId="6da7c2dd-8e2e-469f-a216-c384312e2a2d" providerId="ADAL" clId="{7B71E0E0-CCFE-47D5-ABBE-0897A691EA59}" dt="2021-11-05T22:06:12.456" v="37862"/>
          <ac:picMkLst>
            <pc:docMk/>
            <pc:sldMk cId="1769180391" sldId="2147470492"/>
            <ac:picMk id="2" creationId="{9F6BE220-0241-4012-AA23-4A1D168DACC3}"/>
          </ac:picMkLst>
        </pc:picChg>
      </pc:sldChg>
      <pc:sldChg chg="add del">
        <pc:chgData name="Bob Ward" userId="6da7c2dd-8e2e-469f-a216-c384312e2a2d" providerId="ADAL" clId="{7B71E0E0-CCFE-47D5-ABBE-0897A691EA59}" dt="2021-11-05T21:34:52.803" v="37649" actId="47"/>
        <pc:sldMkLst>
          <pc:docMk/>
          <pc:sldMk cId="3958233396" sldId="2147470492"/>
        </pc:sldMkLst>
      </pc:sldChg>
      <pc:sldChg chg="modSp add mod modNotesTx">
        <pc:chgData name="Bob Ward" userId="6da7c2dd-8e2e-469f-a216-c384312e2a2d" providerId="ADAL" clId="{7B71E0E0-CCFE-47D5-ABBE-0897A691EA59}" dt="2021-11-06T00:20:29.523" v="37966" actId="20577"/>
        <pc:sldMkLst>
          <pc:docMk/>
          <pc:sldMk cId="3680726282" sldId="2147470493"/>
        </pc:sldMkLst>
        <pc:spChg chg="mod">
          <ac:chgData name="Bob Ward" userId="6da7c2dd-8e2e-469f-a216-c384312e2a2d" providerId="ADAL" clId="{7B71E0E0-CCFE-47D5-ABBE-0897A691EA59}" dt="2021-11-06T00:20:18.849" v="37903" actId="20577"/>
          <ac:spMkLst>
            <pc:docMk/>
            <pc:sldMk cId="3680726282" sldId="2147470493"/>
            <ac:spMk id="4" creationId="{00000000-0000-0000-0000-000000000000}"/>
          </ac:spMkLst>
        </pc:spChg>
      </pc:sldChg>
      <pc:sldChg chg="add del">
        <pc:chgData name="Bob Ward" userId="6da7c2dd-8e2e-469f-a216-c384312e2a2d" providerId="ADAL" clId="{7B71E0E0-CCFE-47D5-ABBE-0897A691EA59}" dt="2021-11-06T16:12:21.736" v="40541" actId="47"/>
        <pc:sldMkLst>
          <pc:docMk/>
          <pc:sldMk cId="410689318" sldId="2147470494"/>
        </pc:sldMkLst>
      </pc:sldChg>
      <pc:sldChg chg="addSp modSp new mod">
        <pc:chgData name="Bob Ward" userId="6da7c2dd-8e2e-469f-a216-c384312e2a2d" providerId="ADAL" clId="{7B71E0E0-CCFE-47D5-ABBE-0897A691EA59}" dt="2021-11-07T04:17:11.792" v="41376" actId="20577"/>
        <pc:sldMkLst>
          <pc:docMk/>
          <pc:sldMk cId="2284639102" sldId="2147470495"/>
        </pc:sldMkLst>
        <pc:spChg chg="mod">
          <ac:chgData name="Bob Ward" userId="6da7c2dd-8e2e-469f-a216-c384312e2a2d" providerId="ADAL" clId="{7B71E0E0-CCFE-47D5-ABBE-0897A691EA59}" dt="2021-11-06T01:07:08.017" v="38078" actId="20577"/>
          <ac:spMkLst>
            <pc:docMk/>
            <pc:sldMk cId="2284639102" sldId="2147470495"/>
            <ac:spMk id="2" creationId="{F41FC953-C2E6-4017-98A3-E71FDF423A63}"/>
          </ac:spMkLst>
        </pc:spChg>
        <pc:graphicFrameChg chg="add mod modGraphic">
          <ac:chgData name="Bob Ward" userId="6da7c2dd-8e2e-469f-a216-c384312e2a2d" providerId="ADAL" clId="{7B71E0E0-CCFE-47D5-ABBE-0897A691EA59}" dt="2021-11-07T04:17:11.792" v="41376" actId="20577"/>
          <ac:graphicFrameMkLst>
            <pc:docMk/>
            <pc:sldMk cId="2284639102" sldId="2147470495"/>
            <ac:graphicFrameMk id="3" creationId="{96B43602-6D6C-423D-8B49-B40690AC1885}"/>
          </ac:graphicFrameMkLst>
        </pc:graphicFrameChg>
      </pc:sldChg>
      <pc:sldChg chg="modSp add modAnim">
        <pc:chgData name="Bob Ward" userId="6da7c2dd-8e2e-469f-a216-c384312e2a2d" providerId="ADAL" clId="{7B71E0E0-CCFE-47D5-ABBE-0897A691EA59}" dt="2021-11-06T16:46:53.085" v="40548" actId="20577"/>
        <pc:sldMkLst>
          <pc:docMk/>
          <pc:sldMk cId="2413625753" sldId="2147470496"/>
        </pc:sldMkLst>
        <pc:spChg chg="mod">
          <ac:chgData name="Bob Ward" userId="6da7c2dd-8e2e-469f-a216-c384312e2a2d" providerId="ADAL" clId="{7B71E0E0-CCFE-47D5-ABBE-0897A691EA59}" dt="2021-11-06T16:46:53.085" v="40548" actId="20577"/>
          <ac:spMkLst>
            <pc:docMk/>
            <pc:sldMk cId="2413625753" sldId="2147470496"/>
            <ac:spMk id="10" creationId="{8F66A3F8-9191-4B02-B616-7DF04D84F880}"/>
          </ac:spMkLst>
        </pc:spChg>
      </pc:sldChg>
      <pc:sldChg chg="new del">
        <pc:chgData name="Bob Ward" userId="6da7c2dd-8e2e-469f-a216-c384312e2a2d" providerId="ADAL" clId="{7B71E0E0-CCFE-47D5-ABBE-0897A691EA59}" dt="2021-11-07T03:56:04.602" v="41253" actId="680"/>
        <pc:sldMkLst>
          <pc:docMk/>
          <pc:sldMk cId="1308242447" sldId="2147470497"/>
        </pc:sldMkLst>
      </pc:sldChg>
      <pc:sldChg chg="add del">
        <pc:chgData name="Bob Ward" userId="6da7c2dd-8e2e-469f-a216-c384312e2a2d" providerId="ADAL" clId="{7B71E0E0-CCFE-47D5-ABBE-0897A691EA59}" dt="2021-11-06T16:12:20.376" v="40540" actId="47"/>
        <pc:sldMkLst>
          <pc:docMk/>
          <pc:sldMk cId="3271408962" sldId="2147470497"/>
        </pc:sldMkLst>
      </pc:sldChg>
      <pc:sldChg chg="addSp modSp new modAnim">
        <pc:chgData name="Bob Ward" userId="6da7c2dd-8e2e-469f-a216-c384312e2a2d" providerId="ADAL" clId="{7B71E0E0-CCFE-47D5-ABBE-0897A691EA59}" dt="2021-11-07T03:56:37.491" v="41257"/>
        <pc:sldMkLst>
          <pc:docMk/>
          <pc:sldMk cId="3890562305" sldId="2147470497"/>
        </pc:sldMkLst>
        <pc:picChg chg="add mod">
          <ac:chgData name="Bob Ward" userId="6da7c2dd-8e2e-469f-a216-c384312e2a2d" providerId="ADAL" clId="{7B71E0E0-CCFE-47D5-ABBE-0897A691EA59}" dt="2021-11-07T03:56:29.283" v="41255"/>
          <ac:picMkLst>
            <pc:docMk/>
            <pc:sldMk cId="3890562305" sldId="2147470497"/>
            <ac:picMk id="2" creationId="{FA7D4AF3-446B-4356-B68A-88067BD851C4}"/>
          </ac:picMkLst>
        </pc:picChg>
      </pc:sldChg>
      <pc:sldChg chg="addSp modSp new modAnim">
        <pc:chgData name="Bob Ward" userId="6da7c2dd-8e2e-469f-a216-c384312e2a2d" providerId="ADAL" clId="{7B71E0E0-CCFE-47D5-ABBE-0897A691EA59}" dt="2021-11-07T20:07:36.173" v="41380"/>
        <pc:sldMkLst>
          <pc:docMk/>
          <pc:sldMk cId="3791458609" sldId="2147470498"/>
        </pc:sldMkLst>
        <pc:picChg chg="add mod">
          <ac:chgData name="Bob Ward" userId="6da7c2dd-8e2e-469f-a216-c384312e2a2d" providerId="ADAL" clId="{7B71E0E0-CCFE-47D5-ABBE-0897A691EA59}" dt="2021-11-07T20:07:27.627" v="41378"/>
          <ac:picMkLst>
            <pc:docMk/>
            <pc:sldMk cId="3791458609" sldId="2147470498"/>
            <ac:picMk id="2" creationId="{D4CA5EF4-5298-4101-AF47-853469671FDF}"/>
          </ac:picMkLst>
        </pc:picChg>
      </pc:sldChg>
      <pc:sldChg chg="addSp modSp new modAnim">
        <pc:chgData name="Bob Ward" userId="6da7c2dd-8e2e-469f-a216-c384312e2a2d" providerId="ADAL" clId="{7B71E0E0-CCFE-47D5-ABBE-0897A691EA59}" dt="2021-11-07T21:12:58.025" v="41386"/>
        <pc:sldMkLst>
          <pc:docMk/>
          <pc:sldMk cId="3498793591" sldId="2147470499"/>
        </pc:sldMkLst>
        <pc:picChg chg="add mod">
          <ac:chgData name="Bob Ward" userId="6da7c2dd-8e2e-469f-a216-c384312e2a2d" providerId="ADAL" clId="{7B71E0E0-CCFE-47D5-ABBE-0897A691EA59}" dt="2021-11-07T21:12:50.314" v="41384"/>
          <ac:picMkLst>
            <pc:docMk/>
            <pc:sldMk cId="3498793591" sldId="2147470499"/>
            <ac:picMk id="2" creationId="{0CF9FAC6-489C-492A-B6B4-DD3B974C7FAD}"/>
          </ac:picMkLst>
        </pc:picChg>
      </pc:sldChg>
    </pc:docChg>
  </pc:docChgLst>
  <pc:docChgLst>
    <pc:chgData name="Bob Ward" userId="6da7c2dd-8e2e-469f-a216-c384312e2a2d" providerId="ADAL" clId="{B61CE00A-228C-4694-8EFE-A832482CEC98}"/>
    <pc:docChg chg="modSld">
      <pc:chgData name="Bob Ward" userId="6da7c2dd-8e2e-469f-a216-c384312e2a2d" providerId="ADAL" clId="{B61CE00A-228C-4694-8EFE-A832482CEC98}" dt="2021-01-16T15:10:54.920" v="7" actId="20577"/>
      <pc:docMkLst>
        <pc:docMk/>
      </pc:docMkLst>
      <pc:sldChg chg="modSp mod">
        <pc:chgData name="Bob Ward" userId="6da7c2dd-8e2e-469f-a216-c384312e2a2d" providerId="ADAL" clId="{B61CE00A-228C-4694-8EFE-A832482CEC98}" dt="2021-01-16T15:10:54.920" v="7" actId="20577"/>
        <pc:sldMkLst>
          <pc:docMk/>
          <pc:sldMk cId="3457399884" sldId="2076138379"/>
        </pc:sldMkLst>
        <pc:spChg chg="mod">
          <ac:chgData name="Bob Ward" userId="6da7c2dd-8e2e-469f-a216-c384312e2a2d" providerId="ADAL" clId="{B61CE00A-228C-4694-8EFE-A832482CEC98}" dt="2021-01-16T15:10:54.920" v="7" actId="20577"/>
          <ac:spMkLst>
            <pc:docMk/>
            <pc:sldMk cId="3457399884" sldId="2076138379"/>
            <ac:spMk id="3" creationId="{64B7BCC0-23D5-B846-8129-D6D080266BBE}"/>
          </ac:spMkLst>
        </pc:spChg>
      </pc:sldChg>
    </pc:docChg>
  </pc:docChgLst>
  <pc:docChgLst>
    <pc:chgData name="Mohamed Kabiruddin" userId="08c8804f-683d-4ca3-b50c-e3092e150e90" providerId="ADAL" clId="{0707AB86-64A7-4025-AB51-3FCF1BAD10B2}"/>
    <pc:docChg chg="custSel addSld delSld modSld modSection">
      <pc:chgData name="Mohamed Kabiruddin" userId="08c8804f-683d-4ca3-b50c-e3092e150e90" providerId="ADAL" clId="{0707AB86-64A7-4025-AB51-3FCF1BAD10B2}" dt="2021-11-03T22:14:44.913" v="41" actId="22"/>
      <pc:docMkLst>
        <pc:docMk/>
      </pc:docMkLst>
      <pc:sldChg chg="del">
        <pc:chgData name="Mohamed Kabiruddin" userId="08c8804f-683d-4ca3-b50c-e3092e150e90" providerId="ADAL" clId="{0707AB86-64A7-4025-AB51-3FCF1BAD10B2}" dt="2021-11-03T22:14:32.360" v="39" actId="47"/>
        <pc:sldMkLst>
          <pc:docMk/>
          <pc:sldMk cId="2108626741" sldId="3698"/>
        </pc:sldMkLst>
      </pc:sldChg>
      <pc:sldChg chg="add">
        <pc:chgData name="Mohamed Kabiruddin" userId="08c8804f-683d-4ca3-b50c-e3092e150e90" providerId="ADAL" clId="{0707AB86-64A7-4025-AB51-3FCF1BAD10B2}" dt="2021-11-03T22:14:30.115" v="38"/>
        <pc:sldMkLst>
          <pc:docMk/>
          <pc:sldMk cId="45210017" sldId="3699"/>
        </pc:sldMkLst>
      </pc:sldChg>
      <pc:sldChg chg="addSp delSp mod">
        <pc:chgData name="Mohamed Kabiruddin" userId="08c8804f-683d-4ca3-b50c-e3092e150e90" providerId="ADAL" clId="{0707AB86-64A7-4025-AB51-3FCF1BAD10B2}" dt="2021-11-03T22:14:44.913" v="41" actId="22"/>
        <pc:sldMkLst>
          <pc:docMk/>
          <pc:sldMk cId="2577041605" sldId="2147470465"/>
        </pc:sldMkLst>
        <pc:picChg chg="add">
          <ac:chgData name="Mohamed Kabiruddin" userId="08c8804f-683d-4ca3-b50c-e3092e150e90" providerId="ADAL" clId="{0707AB86-64A7-4025-AB51-3FCF1BAD10B2}" dt="2021-11-03T22:14:44.913" v="41" actId="22"/>
          <ac:picMkLst>
            <pc:docMk/>
            <pc:sldMk cId="2577041605" sldId="2147470465"/>
            <ac:picMk id="2" creationId="{ADB74292-5D42-41F8-A0C8-3DBBD5F0E9A2}"/>
          </ac:picMkLst>
        </pc:picChg>
        <pc:picChg chg="del">
          <ac:chgData name="Mohamed Kabiruddin" userId="08c8804f-683d-4ca3-b50c-e3092e150e90" providerId="ADAL" clId="{0707AB86-64A7-4025-AB51-3FCF1BAD10B2}" dt="2021-11-03T22:14:38.395" v="40" actId="478"/>
          <ac:picMkLst>
            <pc:docMk/>
            <pc:sldMk cId="2577041605" sldId="2147470465"/>
            <ac:picMk id="163" creationId="{1804CA14-6D7E-4FC9-B772-94D06F8A5E48}"/>
          </ac:picMkLst>
        </pc:picChg>
      </pc:sldChg>
      <pc:sldChg chg="addSp delSp modSp add del mod">
        <pc:chgData name="Mohamed Kabiruddin" userId="08c8804f-683d-4ca3-b50c-e3092e150e90" providerId="ADAL" clId="{0707AB86-64A7-4025-AB51-3FCF1BAD10B2}" dt="2021-11-03T22:14:06.317" v="37" actId="47"/>
        <pc:sldMkLst>
          <pc:docMk/>
          <pc:sldMk cId="3534486990" sldId="2147470468"/>
        </pc:sldMkLst>
        <pc:spChg chg="mod">
          <ac:chgData name="Mohamed Kabiruddin" userId="08c8804f-683d-4ca3-b50c-e3092e150e90" providerId="ADAL" clId="{0707AB86-64A7-4025-AB51-3FCF1BAD10B2}" dt="2021-11-03T21:56:29.987" v="36" actId="1076"/>
          <ac:spMkLst>
            <pc:docMk/>
            <pc:sldMk cId="3534486990" sldId="2147470468"/>
            <ac:spMk id="40" creationId="{665BE665-8231-4F1C-9427-3F9395DD7FC2}"/>
          </ac:spMkLst>
        </pc:spChg>
        <pc:spChg chg="del">
          <ac:chgData name="Mohamed Kabiruddin" userId="08c8804f-683d-4ca3-b50c-e3092e150e90" providerId="ADAL" clId="{0707AB86-64A7-4025-AB51-3FCF1BAD10B2}" dt="2021-11-03T21:55:24.995" v="23" actId="478"/>
          <ac:spMkLst>
            <pc:docMk/>
            <pc:sldMk cId="3534486990" sldId="2147470468"/>
            <ac:spMk id="43" creationId="{BAE9BED5-EEC1-4B62-AE72-D977300A2A81}"/>
          </ac:spMkLst>
        </pc:spChg>
        <pc:spChg chg="del">
          <ac:chgData name="Mohamed Kabiruddin" userId="08c8804f-683d-4ca3-b50c-e3092e150e90" providerId="ADAL" clId="{0707AB86-64A7-4025-AB51-3FCF1BAD10B2}" dt="2021-11-03T21:55:42.846" v="28" actId="478"/>
          <ac:spMkLst>
            <pc:docMk/>
            <pc:sldMk cId="3534486990" sldId="2147470468"/>
            <ac:spMk id="90" creationId="{B66BAA04-F3F7-423F-B489-B1FAF6F93CB0}"/>
          </ac:spMkLst>
        </pc:spChg>
        <pc:spChg chg="del">
          <ac:chgData name="Mohamed Kabiruddin" userId="08c8804f-683d-4ca3-b50c-e3092e150e90" providerId="ADAL" clId="{0707AB86-64A7-4025-AB51-3FCF1BAD10B2}" dt="2021-11-03T21:55:39.908" v="26" actId="478"/>
          <ac:spMkLst>
            <pc:docMk/>
            <pc:sldMk cId="3534486990" sldId="2147470468"/>
            <ac:spMk id="151" creationId="{6D1A37AD-5A48-40B1-95F0-1C079EDA9B8D}"/>
          </ac:spMkLst>
        </pc:spChg>
        <pc:spChg chg="mod">
          <ac:chgData name="Mohamed Kabiruddin" userId="08c8804f-683d-4ca3-b50c-e3092e150e90" providerId="ADAL" clId="{0707AB86-64A7-4025-AB51-3FCF1BAD10B2}" dt="2021-11-03T21:55:17.165" v="21" actId="1076"/>
          <ac:spMkLst>
            <pc:docMk/>
            <pc:sldMk cId="3534486990" sldId="2147470468"/>
            <ac:spMk id="159" creationId="{DA4DF776-A336-46BE-99ED-192017BED06C}"/>
          </ac:spMkLst>
        </pc:spChg>
        <pc:spChg chg="mod">
          <ac:chgData name="Mohamed Kabiruddin" userId="08c8804f-683d-4ca3-b50c-e3092e150e90" providerId="ADAL" clId="{0707AB86-64A7-4025-AB51-3FCF1BAD10B2}" dt="2021-11-03T21:56:02.473" v="32" actId="1076"/>
          <ac:spMkLst>
            <pc:docMk/>
            <pc:sldMk cId="3534486990" sldId="2147470468"/>
            <ac:spMk id="195" creationId="{7025ACDB-D1C1-4891-8A75-D02A49BA587E}"/>
          </ac:spMkLst>
        </pc:spChg>
        <pc:spChg chg="mod">
          <ac:chgData name="Mohamed Kabiruddin" userId="08c8804f-683d-4ca3-b50c-e3092e150e90" providerId="ADAL" clId="{0707AB86-64A7-4025-AB51-3FCF1BAD10B2}" dt="2021-11-03T21:56:02.473" v="32" actId="1076"/>
          <ac:spMkLst>
            <pc:docMk/>
            <pc:sldMk cId="3534486990" sldId="2147470468"/>
            <ac:spMk id="197" creationId="{2B8B0645-824D-4A5A-B851-07DC5DCF7BC2}"/>
          </ac:spMkLst>
        </pc:spChg>
        <pc:spChg chg="mod">
          <ac:chgData name="Mohamed Kabiruddin" userId="08c8804f-683d-4ca3-b50c-e3092e150e90" providerId="ADAL" clId="{0707AB86-64A7-4025-AB51-3FCF1BAD10B2}" dt="2021-11-03T21:56:08.631" v="33" actId="1076"/>
          <ac:spMkLst>
            <pc:docMk/>
            <pc:sldMk cId="3534486990" sldId="2147470468"/>
            <ac:spMk id="199" creationId="{EEB50956-1572-46F0-8EC0-32B3DB7A1D9D}"/>
          </ac:spMkLst>
        </pc:spChg>
        <pc:spChg chg="mod">
          <ac:chgData name="Mohamed Kabiruddin" userId="08c8804f-683d-4ca3-b50c-e3092e150e90" providerId="ADAL" clId="{0707AB86-64A7-4025-AB51-3FCF1BAD10B2}" dt="2021-11-03T21:56:08.631" v="33" actId="1076"/>
          <ac:spMkLst>
            <pc:docMk/>
            <pc:sldMk cId="3534486990" sldId="2147470468"/>
            <ac:spMk id="201" creationId="{41BF22F6-D6AC-491E-B4D3-C7CFAA0A7136}"/>
          </ac:spMkLst>
        </pc:spChg>
        <pc:grpChg chg="del">
          <ac:chgData name="Mohamed Kabiruddin" userId="08c8804f-683d-4ca3-b50c-e3092e150e90" providerId="ADAL" clId="{0707AB86-64A7-4025-AB51-3FCF1BAD10B2}" dt="2021-11-03T21:55:43.917" v="29" actId="478"/>
          <ac:grpSpMkLst>
            <pc:docMk/>
            <pc:sldMk cId="3534486990" sldId="2147470468"/>
            <ac:grpSpMk id="16" creationId="{3967D6EA-AEB3-4A90-91B3-8120542EDEEA}"/>
          </ac:grpSpMkLst>
        </pc:grpChg>
        <pc:grpChg chg="del">
          <ac:chgData name="Mohamed Kabiruddin" userId="08c8804f-683d-4ca3-b50c-e3092e150e90" providerId="ADAL" clId="{0707AB86-64A7-4025-AB51-3FCF1BAD10B2}" dt="2021-11-03T21:55:40.583" v="27" actId="478"/>
          <ac:grpSpMkLst>
            <pc:docMk/>
            <pc:sldMk cId="3534486990" sldId="2147470468"/>
            <ac:grpSpMk id="21" creationId="{5EA7E8A5-97A1-4C32-B96C-AE230954A3B6}"/>
          </ac:grpSpMkLst>
        </pc:grpChg>
        <pc:grpChg chg="del">
          <ac:chgData name="Mohamed Kabiruddin" userId="08c8804f-683d-4ca3-b50c-e3092e150e90" providerId="ADAL" clId="{0707AB86-64A7-4025-AB51-3FCF1BAD10B2}" dt="2021-11-03T21:55:49.306" v="30" actId="478"/>
          <ac:grpSpMkLst>
            <pc:docMk/>
            <pc:sldMk cId="3534486990" sldId="2147470468"/>
            <ac:grpSpMk id="80" creationId="{BDC78AB0-0643-4E1A-9627-6074B5B2B5D3}"/>
          </ac:grpSpMkLst>
        </pc:grpChg>
        <pc:grpChg chg="del">
          <ac:chgData name="Mohamed Kabiruddin" userId="08c8804f-683d-4ca3-b50c-e3092e150e90" providerId="ADAL" clId="{0707AB86-64A7-4025-AB51-3FCF1BAD10B2}" dt="2021-11-03T21:55:39.086" v="25" actId="478"/>
          <ac:grpSpMkLst>
            <pc:docMk/>
            <pc:sldMk cId="3534486990" sldId="2147470468"/>
            <ac:grpSpMk id="107" creationId="{C404C74E-21BB-4D44-AA06-C2392E8837DF}"/>
          </ac:grpSpMkLst>
        </pc:grpChg>
        <pc:picChg chg="add mod">
          <ac:chgData name="Mohamed Kabiruddin" userId="08c8804f-683d-4ca3-b50c-e3092e150e90" providerId="ADAL" clId="{0707AB86-64A7-4025-AB51-3FCF1BAD10B2}" dt="2021-11-03T21:55:08.899" v="17" actId="1076"/>
          <ac:picMkLst>
            <pc:docMk/>
            <pc:sldMk cId="3534486990" sldId="2147470468"/>
            <ac:picMk id="2" creationId="{615F9698-7027-4C47-BB7E-B35B33093427}"/>
          </ac:picMkLst>
        </pc:picChg>
        <pc:picChg chg="mod">
          <ac:chgData name="Mohamed Kabiruddin" userId="08c8804f-683d-4ca3-b50c-e3092e150e90" providerId="ADAL" clId="{0707AB86-64A7-4025-AB51-3FCF1BAD10B2}" dt="2021-11-03T21:56:25.236" v="35" actId="1076"/>
          <ac:picMkLst>
            <pc:docMk/>
            <pc:sldMk cId="3534486990" sldId="2147470468"/>
            <ac:picMk id="3" creationId="{0C800C8F-8B5F-40B6-80BA-C756C953A20C}"/>
          </ac:picMkLst>
        </pc:picChg>
        <pc:picChg chg="mod">
          <ac:chgData name="Mohamed Kabiruddin" userId="08c8804f-683d-4ca3-b50c-e3092e150e90" providerId="ADAL" clId="{0707AB86-64A7-4025-AB51-3FCF1BAD10B2}" dt="2021-11-03T21:56:19.457" v="34" actId="1076"/>
          <ac:picMkLst>
            <pc:docMk/>
            <pc:sldMk cId="3534486990" sldId="2147470468"/>
            <ac:picMk id="7" creationId="{C5E7E607-141D-4664-B956-21AAE926DC60}"/>
          </ac:picMkLst>
        </pc:picChg>
        <pc:picChg chg="del">
          <ac:chgData name="Mohamed Kabiruddin" userId="08c8804f-683d-4ca3-b50c-e3092e150e90" providerId="ADAL" clId="{0707AB86-64A7-4025-AB51-3FCF1BAD10B2}" dt="2021-11-03T21:55:26.752" v="24" actId="478"/>
          <ac:picMkLst>
            <pc:docMk/>
            <pc:sldMk cId="3534486990" sldId="2147470468"/>
            <ac:picMk id="42" creationId="{4F86A140-57CA-4B01-9F67-F542B6758559}"/>
          </ac:picMkLst>
        </pc:picChg>
        <pc:picChg chg="del">
          <ac:chgData name="Mohamed Kabiruddin" userId="08c8804f-683d-4ca3-b50c-e3092e150e90" providerId="ADAL" clId="{0707AB86-64A7-4025-AB51-3FCF1BAD10B2}" dt="2021-11-03T21:55:02.732" v="15" actId="478"/>
          <ac:picMkLst>
            <pc:docMk/>
            <pc:sldMk cId="3534486990" sldId="2147470468"/>
            <ac:picMk id="157" creationId="{A16E9126-DA0E-4AB6-AB8A-958FB0EE1E4A}"/>
          </ac:picMkLst>
        </pc:picChg>
        <pc:picChg chg="mod">
          <ac:chgData name="Mohamed Kabiruddin" userId="08c8804f-683d-4ca3-b50c-e3092e150e90" providerId="ADAL" clId="{0707AB86-64A7-4025-AB51-3FCF1BAD10B2}" dt="2021-11-03T21:56:08.631" v="33" actId="1076"/>
          <ac:picMkLst>
            <pc:docMk/>
            <pc:sldMk cId="3534486990" sldId="2147470468"/>
            <ac:picMk id="189" creationId="{36E0557B-0D01-47DD-81B5-8B6A629EC4E8}"/>
          </ac:picMkLst>
        </pc:picChg>
        <pc:picChg chg="mod">
          <ac:chgData name="Mohamed Kabiruddin" userId="08c8804f-683d-4ca3-b50c-e3092e150e90" providerId="ADAL" clId="{0707AB86-64A7-4025-AB51-3FCF1BAD10B2}" dt="2021-11-03T21:56:08.631" v="33" actId="1076"/>
          <ac:picMkLst>
            <pc:docMk/>
            <pc:sldMk cId="3534486990" sldId="2147470468"/>
            <ac:picMk id="191" creationId="{FA4DC59B-ACB9-4853-BB3D-D41962E1F3E2}"/>
          </ac:picMkLst>
        </pc:picChg>
        <pc:picChg chg="mod">
          <ac:chgData name="Mohamed Kabiruddin" userId="08c8804f-683d-4ca3-b50c-e3092e150e90" providerId="ADAL" clId="{0707AB86-64A7-4025-AB51-3FCF1BAD10B2}" dt="2021-11-03T21:56:02.473" v="32" actId="1076"/>
          <ac:picMkLst>
            <pc:docMk/>
            <pc:sldMk cId="3534486990" sldId="2147470468"/>
            <ac:picMk id="193" creationId="{755C9D43-902E-46A1-BC7D-6C2D4A1B7071}"/>
          </ac:picMkLst>
        </pc:picChg>
        <pc:cxnChg chg="del">
          <ac:chgData name="Mohamed Kabiruddin" userId="08c8804f-683d-4ca3-b50c-e3092e150e90" providerId="ADAL" clId="{0707AB86-64A7-4025-AB51-3FCF1BAD10B2}" dt="2021-11-03T21:55:21.362" v="22" actId="478"/>
          <ac:cxnSpMkLst>
            <pc:docMk/>
            <pc:sldMk cId="3534486990" sldId="2147470468"/>
            <ac:cxnSpMk id="125" creationId="{4CAF3617-D117-4AB1-8E37-BFDDF81CFDF8}"/>
          </ac:cxnSpMkLst>
        </pc:cxnChg>
      </pc:sldChg>
      <pc:sldChg chg="add">
        <pc:chgData name="Mohamed Kabiruddin" userId="08c8804f-683d-4ca3-b50c-e3092e150e90" providerId="ADAL" clId="{0707AB86-64A7-4025-AB51-3FCF1BAD10B2}" dt="2021-11-03T22:14:30.115" v="38"/>
        <pc:sldMkLst>
          <pc:docMk/>
          <pc:sldMk cId="1592953165" sldId="2147470471"/>
        </pc:sldMkLst>
      </pc:sldChg>
    </pc:docChg>
  </pc:docChgLst>
  <pc:docChgLst>
    <pc:chgData name="Anna" userId="5d003f33-6e3f-406c-b398-0eb1113638fb" providerId="ADAL" clId="{28FB9C20-D9BC-4650-A3FA-39559C8D56F2}"/>
    <pc:docChg chg="modSld">
      <pc:chgData name="Anna" userId="5d003f33-6e3f-406c-b398-0eb1113638fb" providerId="ADAL" clId="{28FB9C20-D9BC-4650-A3FA-39559C8D56F2}" dt="2020-12-17T02:40:45.663" v="114" actId="20577"/>
      <pc:docMkLst>
        <pc:docMk/>
      </pc:docMkLst>
      <pc:sldChg chg="modNotesTx">
        <pc:chgData name="Anna" userId="5d003f33-6e3f-406c-b398-0eb1113638fb" providerId="ADAL" clId="{28FB9C20-D9BC-4650-A3FA-39559C8D56F2}" dt="2020-12-17T02:40:45.663" v="114" actId="20577"/>
        <pc:sldMkLst>
          <pc:docMk/>
          <pc:sldMk cId="2261415441" sldId="2076138381"/>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FE2DC1D-C75C-4BA5-9635-B4432DDA7515}"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ABD68A54-4D26-4E54-8F50-7C667C03946D}">
      <dgm:prSet phldrT="[Text]" phldr="0"/>
      <dgm:spPr/>
      <dgm:t>
        <a:bodyPr/>
        <a:lstStyle/>
        <a:p>
          <a:r>
            <a:rPr lang="en-US"/>
            <a:t>Standalone instance Standard Edition on Windows Server 2016</a:t>
          </a:r>
        </a:p>
      </dgm:t>
    </dgm:pt>
    <dgm:pt modelId="{8AA5F6C3-3AA6-4249-955C-AA655333B985}" type="parTrans" cxnId="{75865F3C-BF8E-4CE4-ABD2-8F4952D1AEC3}">
      <dgm:prSet/>
      <dgm:spPr/>
      <dgm:t>
        <a:bodyPr/>
        <a:lstStyle/>
        <a:p>
          <a:endParaRPr lang="en-US"/>
        </a:p>
      </dgm:t>
    </dgm:pt>
    <dgm:pt modelId="{C5CC76DE-7CD7-4FE2-88E5-84C054283EDA}" type="sibTrans" cxnId="{75865F3C-BF8E-4CE4-ABD2-8F4952D1AEC3}">
      <dgm:prSet/>
      <dgm:spPr/>
      <dgm:t>
        <a:bodyPr/>
        <a:lstStyle/>
        <a:p>
          <a:endParaRPr lang="en-US"/>
        </a:p>
      </dgm:t>
    </dgm:pt>
    <dgm:pt modelId="{5B1798A5-46D8-43A4-9B50-D7CA8D4686FC}">
      <dgm:prSet phldrT="[Text]" phldr="0"/>
      <dgm:spPr/>
      <dgm:t>
        <a:bodyPr/>
        <a:lstStyle/>
        <a:p>
          <a:r>
            <a:rPr lang="en-US"/>
            <a:t>Application is based on TPC-H</a:t>
          </a:r>
        </a:p>
      </dgm:t>
    </dgm:pt>
    <dgm:pt modelId="{85DD956F-26A3-41BF-8C02-DBCEBEDDB25C}" type="parTrans" cxnId="{728BC2C5-D542-41E6-A274-D9F2337F02EA}">
      <dgm:prSet/>
      <dgm:spPr/>
      <dgm:t>
        <a:bodyPr/>
        <a:lstStyle/>
        <a:p>
          <a:endParaRPr lang="en-US"/>
        </a:p>
      </dgm:t>
    </dgm:pt>
    <dgm:pt modelId="{641CD3BF-E4A7-4977-BB0A-47CB34E0CAE8}" type="sibTrans" cxnId="{728BC2C5-D542-41E6-A274-D9F2337F02EA}">
      <dgm:prSet/>
      <dgm:spPr/>
      <dgm:t>
        <a:bodyPr/>
        <a:lstStyle/>
        <a:p>
          <a:endParaRPr lang="en-US"/>
        </a:p>
      </dgm:t>
    </dgm:pt>
    <dgm:pt modelId="{A4B2301D-5332-4F80-8ACF-F5C786BA6C0C}">
      <dgm:prSet phldrT="[Text]" phldr="0"/>
      <dgm:spPr/>
      <dgm:t>
        <a:bodyPr/>
        <a:lstStyle/>
        <a:p>
          <a:r>
            <a:rPr lang="en-US"/>
            <a:t>ISV application requires SQL Server 2016</a:t>
          </a:r>
        </a:p>
      </dgm:t>
    </dgm:pt>
    <dgm:pt modelId="{3D4CB21F-C250-4EC4-8133-F73CF864F2D7}" type="parTrans" cxnId="{5EC60D84-BDB6-4E90-ACA8-9A354329AC9C}">
      <dgm:prSet/>
      <dgm:spPr/>
      <dgm:t>
        <a:bodyPr/>
        <a:lstStyle/>
        <a:p>
          <a:endParaRPr lang="en-US"/>
        </a:p>
      </dgm:t>
    </dgm:pt>
    <dgm:pt modelId="{A2157069-759C-482E-A35A-7AED00B7711B}" type="sibTrans" cxnId="{5EC60D84-BDB6-4E90-ACA8-9A354329AC9C}">
      <dgm:prSet/>
      <dgm:spPr/>
      <dgm:t>
        <a:bodyPr/>
        <a:lstStyle/>
        <a:p>
          <a:endParaRPr lang="en-US"/>
        </a:p>
      </dgm:t>
    </dgm:pt>
    <dgm:pt modelId="{4C3877EE-1688-4FC0-B84A-1092E0BCF21E}">
      <dgm:prSet phldrT="[Text]" phldr="0"/>
      <dgm:spPr/>
      <dgm:t>
        <a:bodyPr/>
        <a:lstStyle/>
        <a:p>
          <a:r>
            <a:rPr lang="en-US"/>
            <a:t>Can afford downtime to migrate to Azure</a:t>
          </a:r>
        </a:p>
      </dgm:t>
    </dgm:pt>
    <dgm:pt modelId="{32E82CA9-A8A6-4C06-A549-A30858AD7334}" type="parTrans" cxnId="{294ED38A-BF9B-4FD4-8FF8-327E269513CB}">
      <dgm:prSet/>
      <dgm:spPr/>
      <dgm:t>
        <a:bodyPr/>
        <a:lstStyle/>
        <a:p>
          <a:endParaRPr lang="en-US"/>
        </a:p>
      </dgm:t>
    </dgm:pt>
    <dgm:pt modelId="{B5777729-5354-45C4-A9EE-B25097F25382}" type="sibTrans" cxnId="{294ED38A-BF9B-4FD4-8FF8-327E269513CB}">
      <dgm:prSet/>
      <dgm:spPr/>
      <dgm:t>
        <a:bodyPr/>
        <a:lstStyle/>
        <a:p>
          <a:endParaRPr lang="en-US"/>
        </a:p>
      </dgm:t>
    </dgm:pt>
    <dgm:pt modelId="{9C02F7D9-7525-489A-8877-64C9F76E3AF1}" type="pres">
      <dgm:prSet presAssocID="{1FE2DC1D-C75C-4BA5-9635-B4432DDA7515}" presName="diagram" presStyleCnt="0">
        <dgm:presLayoutVars>
          <dgm:dir/>
          <dgm:resizeHandles val="exact"/>
        </dgm:presLayoutVars>
      </dgm:prSet>
      <dgm:spPr/>
    </dgm:pt>
    <dgm:pt modelId="{E0B62FFC-170E-4E8E-AE58-E06637C582E4}" type="pres">
      <dgm:prSet presAssocID="{ABD68A54-4D26-4E54-8F50-7C667C03946D}" presName="node" presStyleLbl="node1" presStyleIdx="0" presStyleCnt="4">
        <dgm:presLayoutVars>
          <dgm:bulletEnabled val="1"/>
        </dgm:presLayoutVars>
      </dgm:prSet>
      <dgm:spPr/>
    </dgm:pt>
    <dgm:pt modelId="{669D9C50-4FD8-4F90-93D6-8E2489A18A37}" type="pres">
      <dgm:prSet presAssocID="{C5CC76DE-7CD7-4FE2-88E5-84C054283EDA}" presName="sibTrans" presStyleCnt="0"/>
      <dgm:spPr/>
    </dgm:pt>
    <dgm:pt modelId="{DB66858F-AACC-4404-B718-B1C4D3509B29}" type="pres">
      <dgm:prSet presAssocID="{5B1798A5-46D8-43A4-9B50-D7CA8D4686FC}" presName="node" presStyleLbl="node1" presStyleIdx="1" presStyleCnt="4">
        <dgm:presLayoutVars>
          <dgm:bulletEnabled val="1"/>
        </dgm:presLayoutVars>
      </dgm:prSet>
      <dgm:spPr/>
    </dgm:pt>
    <dgm:pt modelId="{DC89C04C-59F8-4000-9681-2C334B7EB9F4}" type="pres">
      <dgm:prSet presAssocID="{641CD3BF-E4A7-4977-BB0A-47CB34E0CAE8}" presName="sibTrans" presStyleCnt="0"/>
      <dgm:spPr/>
    </dgm:pt>
    <dgm:pt modelId="{796D99B1-810C-470E-A822-817C11923254}" type="pres">
      <dgm:prSet presAssocID="{A4B2301D-5332-4F80-8ACF-F5C786BA6C0C}" presName="node" presStyleLbl="node1" presStyleIdx="2" presStyleCnt="4">
        <dgm:presLayoutVars>
          <dgm:bulletEnabled val="1"/>
        </dgm:presLayoutVars>
      </dgm:prSet>
      <dgm:spPr/>
    </dgm:pt>
    <dgm:pt modelId="{C1F196DF-25DD-4F4D-A73D-5844561FF091}" type="pres">
      <dgm:prSet presAssocID="{A2157069-759C-482E-A35A-7AED00B7711B}" presName="sibTrans" presStyleCnt="0"/>
      <dgm:spPr/>
    </dgm:pt>
    <dgm:pt modelId="{CBCEEB3E-B547-4E0D-88EF-73657CB05D23}" type="pres">
      <dgm:prSet presAssocID="{4C3877EE-1688-4FC0-B84A-1092E0BCF21E}" presName="node" presStyleLbl="node1" presStyleIdx="3" presStyleCnt="4">
        <dgm:presLayoutVars>
          <dgm:bulletEnabled val="1"/>
        </dgm:presLayoutVars>
      </dgm:prSet>
      <dgm:spPr/>
    </dgm:pt>
  </dgm:ptLst>
  <dgm:cxnLst>
    <dgm:cxn modelId="{D08E1038-15C6-4FD3-AE6A-0677BEA4CFFA}" type="presOf" srcId="{4C3877EE-1688-4FC0-B84A-1092E0BCF21E}" destId="{CBCEEB3E-B547-4E0D-88EF-73657CB05D23}" srcOrd="0" destOrd="0" presId="urn:microsoft.com/office/officeart/2005/8/layout/default"/>
    <dgm:cxn modelId="{75865F3C-BF8E-4CE4-ABD2-8F4952D1AEC3}" srcId="{1FE2DC1D-C75C-4BA5-9635-B4432DDA7515}" destId="{ABD68A54-4D26-4E54-8F50-7C667C03946D}" srcOrd="0" destOrd="0" parTransId="{8AA5F6C3-3AA6-4249-955C-AA655333B985}" sibTransId="{C5CC76DE-7CD7-4FE2-88E5-84C054283EDA}"/>
    <dgm:cxn modelId="{05B39943-7994-42F5-BEF8-5D3AC97B0444}" type="presOf" srcId="{A4B2301D-5332-4F80-8ACF-F5C786BA6C0C}" destId="{796D99B1-810C-470E-A822-817C11923254}" srcOrd="0" destOrd="0" presId="urn:microsoft.com/office/officeart/2005/8/layout/default"/>
    <dgm:cxn modelId="{5EC60D84-BDB6-4E90-ACA8-9A354329AC9C}" srcId="{1FE2DC1D-C75C-4BA5-9635-B4432DDA7515}" destId="{A4B2301D-5332-4F80-8ACF-F5C786BA6C0C}" srcOrd="2" destOrd="0" parTransId="{3D4CB21F-C250-4EC4-8133-F73CF864F2D7}" sibTransId="{A2157069-759C-482E-A35A-7AED00B7711B}"/>
    <dgm:cxn modelId="{294ED38A-BF9B-4FD4-8FF8-327E269513CB}" srcId="{1FE2DC1D-C75C-4BA5-9635-B4432DDA7515}" destId="{4C3877EE-1688-4FC0-B84A-1092E0BCF21E}" srcOrd="3" destOrd="0" parTransId="{32E82CA9-A8A6-4C06-A549-A30858AD7334}" sibTransId="{B5777729-5354-45C4-A9EE-B25097F25382}"/>
    <dgm:cxn modelId="{778C899F-4EBC-4D93-AD71-D9823399E056}" type="presOf" srcId="{1FE2DC1D-C75C-4BA5-9635-B4432DDA7515}" destId="{9C02F7D9-7525-489A-8877-64C9F76E3AF1}" srcOrd="0" destOrd="0" presId="urn:microsoft.com/office/officeart/2005/8/layout/default"/>
    <dgm:cxn modelId="{3679B2AD-5FDE-474C-9843-88F2E1DABCAF}" type="presOf" srcId="{5B1798A5-46D8-43A4-9B50-D7CA8D4686FC}" destId="{DB66858F-AACC-4404-B718-B1C4D3509B29}" srcOrd="0" destOrd="0" presId="urn:microsoft.com/office/officeart/2005/8/layout/default"/>
    <dgm:cxn modelId="{728BC2C5-D542-41E6-A274-D9F2337F02EA}" srcId="{1FE2DC1D-C75C-4BA5-9635-B4432DDA7515}" destId="{5B1798A5-46D8-43A4-9B50-D7CA8D4686FC}" srcOrd="1" destOrd="0" parTransId="{85DD956F-26A3-41BF-8C02-DBCEBEDDB25C}" sibTransId="{641CD3BF-E4A7-4977-BB0A-47CB34E0CAE8}"/>
    <dgm:cxn modelId="{EA2442FC-C3D7-4ECD-AE7E-198893186919}" type="presOf" srcId="{ABD68A54-4D26-4E54-8F50-7C667C03946D}" destId="{E0B62FFC-170E-4E8E-AE58-E06637C582E4}" srcOrd="0" destOrd="0" presId="urn:microsoft.com/office/officeart/2005/8/layout/default"/>
    <dgm:cxn modelId="{05D3E945-9A70-49B2-A711-E93A8024C5C7}" type="presParOf" srcId="{9C02F7D9-7525-489A-8877-64C9F76E3AF1}" destId="{E0B62FFC-170E-4E8E-AE58-E06637C582E4}" srcOrd="0" destOrd="0" presId="urn:microsoft.com/office/officeart/2005/8/layout/default"/>
    <dgm:cxn modelId="{A2C01F4F-346B-4218-BD5D-FB5857778A4B}" type="presParOf" srcId="{9C02F7D9-7525-489A-8877-64C9F76E3AF1}" destId="{669D9C50-4FD8-4F90-93D6-8E2489A18A37}" srcOrd="1" destOrd="0" presId="urn:microsoft.com/office/officeart/2005/8/layout/default"/>
    <dgm:cxn modelId="{9CDEB619-807A-4F34-B8E2-77B28825026E}" type="presParOf" srcId="{9C02F7D9-7525-489A-8877-64C9F76E3AF1}" destId="{DB66858F-AACC-4404-B718-B1C4D3509B29}" srcOrd="2" destOrd="0" presId="urn:microsoft.com/office/officeart/2005/8/layout/default"/>
    <dgm:cxn modelId="{82172A5B-B7B3-4320-82A5-8996EECCC9AF}" type="presParOf" srcId="{9C02F7D9-7525-489A-8877-64C9F76E3AF1}" destId="{DC89C04C-59F8-4000-9681-2C334B7EB9F4}" srcOrd="3" destOrd="0" presId="urn:microsoft.com/office/officeart/2005/8/layout/default"/>
    <dgm:cxn modelId="{605F4696-A536-4994-9379-0307FC5E86BB}" type="presParOf" srcId="{9C02F7D9-7525-489A-8877-64C9F76E3AF1}" destId="{796D99B1-810C-470E-A822-817C11923254}" srcOrd="4" destOrd="0" presId="urn:microsoft.com/office/officeart/2005/8/layout/default"/>
    <dgm:cxn modelId="{E1F90463-4679-4972-8DCB-EA53E0D6F956}" type="presParOf" srcId="{9C02F7D9-7525-489A-8877-64C9F76E3AF1}" destId="{C1F196DF-25DD-4F4D-A73D-5844561FF091}" srcOrd="5" destOrd="0" presId="urn:microsoft.com/office/officeart/2005/8/layout/default"/>
    <dgm:cxn modelId="{A2F3D60F-3EB9-420E-88A7-B17AE00E2312}" type="presParOf" srcId="{9C02F7D9-7525-489A-8877-64C9F76E3AF1}" destId="{CBCEEB3E-B547-4E0D-88EF-73657CB05D23}" srcOrd="6" destOrd="0" presId="urn:microsoft.com/office/officeart/2005/8/layout/defaul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2E702039-859D-4220-8859-8680D0E7B8BC}"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901B8B6D-6F91-4711-BF40-C3C82CF7F28C}">
      <dgm:prSet phldrT="[Text]" phldr="0"/>
      <dgm:spPr/>
      <dgm:t>
        <a:bodyPr/>
        <a:lstStyle/>
        <a:p>
          <a:r>
            <a:rPr lang="en-US"/>
            <a:t>What is it?</a:t>
          </a:r>
        </a:p>
      </dgm:t>
    </dgm:pt>
    <dgm:pt modelId="{919B507A-FAC4-4B1B-8011-020B38C08E31}" type="parTrans" cxnId="{93EC018B-C953-41B1-AFD9-6B154716381C}">
      <dgm:prSet/>
      <dgm:spPr/>
      <dgm:t>
        <a:bodyPr/>
        <a:lstStyle/>
        <a:p>
          <a:endParaRPr lang="en-US"/>
        </a:p>
      </dgm:t>
    </dgm:pt>
    <dgm:pt modelId="{1564C5F7-A701-4B1B-AB4F-04E3245DBF75}" type="sibTrans" cxnId="{93EC018B-C953-41B1-AFD9-6B154716381C}">
      <dgm:prSet/>
      <dgm:spPr/>
      <dgm:t>
        <a:bodyPr/>
        <a:lstStyle/>
        <a:p>
          <a:endParaRPr lang="en-US"/>
        </a:p>
      </dgm:t>
    </dgm:pt>
    <dgm:pt modelId="{0084023C-75D2-4AB7-9364-D8C4A508A7F0}">
      <dgm:prSet phldrT="[Text]" phldr="0"/>
      <dgm:spPr/>
      <dgm:t>
        <a:bodyPr/>
        <a:lstStyle/>
        <a:p>
          <a:r>
            <a:rPr lang="en-US"/>
            <a:t>How do I use it?</a:t>
          </a:r>
        </a:p>
      </dgm:t>
    </dgm:pt>
    <dgm:pt modelId="{03BE0CB7-93B4-457F-B2F2-A7A37EBFFEB8}" type="parTrans" cxnId="{A5762C8C-9203-4D06-ADD6-F1D27ED282F5}">
      <dgm:prSet/>
      <dgm:spPr/>
      <dgm:t>
        <a:bodyPr/>
        <a:lstStyle/>
        <a:p>
          <a:endParaRPr lang="en-US"/>
        </a:p>
      </dgm:t>
    </dgm:pt>
    <dgm:pt modelId="{698EEAC1-3108-42EA-8142-123A552DD2A0}" type="sibTrans" cxnId="{A5762C8C-9203-4D06-ADD6-F1D27ED282F5}">
      <dgm:prSet/>
      <dgm:spPr/>
      <dgm:t>
        <a:bodyPr/>
        <a:lstStyle/>
        <a:p>
          <a:endParaRPr lang="en-US"/>
        </a:p>
      </dgm:t>
    </dgm:pt>
    <dgm:pt modelId="{9D53D83C-D256-43CE-8244-DB9FBEDA1675}">
      <dgm:prSet phldrT="[Text]" phldr="0"/>
      <dgm:spPr/>
      <dgm:t>
        <a:bodyPr/>
        <a:lstStyle/>
        <a:p>
          <a:r>
            <a:rPr lang="en-US"/>
            <a:t>What are the benefits?</a:t>
          </a:r>
        </a:p>
      </dgm:t>
    </dgm:pt>
    <dgm:pt modelId="{373E4A69-D14B-43EE-A5AB-CA2F528065BF}" type="parTrans" cxnId="{D477AEEF-80B4-4564-8B0E-7C3DA74BE1DF}">
      <dgm:prSet/>
      <dgm:spPr/>
      <dgm:t>
        <a:bodyPr/>
        <a:lstStyle/>
        <a:p>
          <a:endParaRPr lang="en-US"/>
        </a:p>
      </dgm:t>
    </dgm:pt>
    <dgm:pt modelId="{978E2B74-D59E-49DD-B9B3-E1E8E106D69F}" type="sibTrans" cxnId="{D477AEEF-80B4-4564-8B0E-7C3DA74BE1DF}">
      <dgm:prSet/>
      <dgm:spPr/>
      <dgm:t>
        <a:bodyPr/>
        <a:lstStyle/>
        <a:p>
          <a:endParaRPr lang="en-US"/>
        </a:p>
      </dgm:t>
    </dgm:pt>
    <dgm:pt modelId="{D2325B55-4ADE-4CBD-BA6E-88E21202F026}">
      <dgm:prSet phldrT="[Text]" phldr="0"/>
      <dgm:spPr/>
      <dgm:t>
        <a:bodyPr/>
        <a:lstStyle/>
        <a:p>
          <a:r>
            <a:rPr lang="en-US"/>
            <a:t>Azure portal management</a:t>
          </a:r>
        </a:p>
      </dgm:t>
    </dgm:pt>
    <dgm:pt modelId="{F7F98140-4293-403C-BC5A-CA872D646BAE}" type="parTrans" cxnId="{0110ABF0-3957-4C7C-A103-74378BEC8446}">
      <dgm:prSet/>
      <dgm:spPr/>
      <dgm:t>
        <a:bodyPr/>
        <a:lstStyle/>
        <a:p>
          <a:endParaRPr lang="en-US"/>
        </a:p>
      </dgm:t>
    </dgm:pt>
    <dgm:pt modelId="{58246576-9CA0-4E96-810A-F424067F0919}" type="sibTrans" cxnId="{0110ABF0-3957-4C7C-A103-74378BEC8446}">
      <dgm:prSet/>
      <dgm:spPr/>
      <dgm:t>
        <a:bodyPr/>
        <a:lstStyle/>
        <a:p>
          <a:endParaRPr lang="en-US"/>
        </a:p>
      </dgm:t>
    </dgm:pt>
    <dgm:pt modelId="{531C8F4D-197E-4039-992E-628CF6803A78}">
      <dgm:prSet phldrT="[Text]" phldr="0"/>
      <dgm:spPr/>
      <dgm:t>
        <a:bodyPr/>
        <a:lstStyle/>
        <a:p>
          <a:r>
            <a:rPr lang="en-US"/>
            <a:t>Automatic Updates</a:t>
          </a:r>
        </a:p>
      </dgm:t>
    </dgm:pt>
    <dgm:pt modelId="{0AD3FD74-41DD-4325-92B3-45C3577C2CE8}" type="parTrans" cxnId="{AD7B69DC-1AA6-474F-8F6D-1CBC9344BBDE}">
      <dgm:prSet/>
      <dgm:spPr/>
      <dgm:t>
        <a:bodyPr/>
        <a:lstStyle/>
        <a:p>
          <a:endParaRPr lang="en-US"/>
        </a:p>
      </dgm:t>
    </dgm:pt>
    <dgm:pt modelId="{EC4E905B-E4B5-4B61-A89D-E66FBEDD5290}" type="sibTrans" cxnId="{AD7B69DC-1AA6-474F-8F6D-1CBC9344BBDE}">
      <dgm:prSet/>
      <dgm:spPr/>
      <dgm:t>
        <a:bodyPr/>
        <a:lstStyle/>
        <a:p>
          <a:endParaRPr lang="en-US"/>
        </a:p>
      </dgm:t>
    </dgm:pt>
    <dgm:pt modelId="{3013FE10-4E31-4EC2-8B6F-28AD70ABBD36}">
      <dgm:prSet phldrT="[Text]" phldr="0"/>
      <dgm:spPr/>
      <dgm:t>
        <a:bodyPr/>
        <a:lstStyle/>
        <a:p>
          <a:r>
            <a:rPr lang="en-US"/>
            <a:t>Azure Hybrid Benefit (AHB)</a:t>
          </a:r>
        </a:p>
      </dgm:t>
    </dgm:pt>
    <dgm:pt modelId="{A796BF85-3534-4919-B090-6C6118861AC0}" type="parTrans" cxnId="{97BB97C2-157B-4373-87AD-9FF1E2EE9473}">
      <dgm:prSet/>
      <dgm:spPr/>
      <dgm:t>
        <a:bodyPr/>
        <a:lstStyle/>
        <a:p>
          <a:endParaRPr lang="en-US"/>
        </a:p>
      </dgm:t>
    </dgm:pt>
    <dgm:pt modelId="{01E45CE7-A031-4F62-9BDF-134BA4197D20}" type="sibTrans" cxnId="{97BB97C2-157B-4373-87AD-9FF1E2EE9473}">
      <dgm:prSet/>
      <dgm:spPr/>
      <dgm:t>
        <a:bodyPr/>
        <a:lstStyle/>
        <a:p>
          <a:endParaRPr lang="en-US"/>
        </a:p>
      </dgm:t>
    </dgm:pt>
    <dgm:pt modelId="{B3048E20-8659-49C5-9D8F-10D0B0138320}">
      <dgm:prSet phldrT="[Text]" phldr="0"/>
      <dgm:spPr/>
      <dgm:t>
        <a:bodyPr/>
        <a:lstStyle/>
        <a:p>
          <a:r>
            <a:rPr lang="en-US"/>
            <a:t>Recommendations in the portal</a:t>
          </a:r>
        </a:p>
      </dgm:t>
    </dgm:pt>
    <dgm:pt modelId="{63A08929-DF7C-485C-BCD8-5B000C9FB84E}" type="parTrans" cxnId="{0992BF83-D576-4DBD-A6E0-8B551D58482E}">
      <dgm:prSet/>
      <dgm:spPr/>
      <dgm:t>
        <a:bodyPr/>
        <a:lstStyle/>
        <a:p>
          <a:endParaRPr lang="en-US"/>
        </a:p>
      </dgm:t>
    </dgm:pt>
    <dgm:pt modelId="{9DAEEFFC-25E6-40DB-9146-F00F383CA8C3}" type="sibTrans" cxnId="{0992BF83-D576-4DBD-A6E0-8B551D58482E}">
      <dgm:prSet/>
      <dgm:spPr/>
      <dgm:t>
        <a:bodyPr/>
        <a:lstStyle/>
        <a:p>
          <a:endParaRPr lang="en-US"/>
        </a:p>
      </dgm:t>
    </dgm:pt>
    <dgm:pt modelId="{4002553D-5B35-413E-A7B6-59A588612F61}">
      <dgm:prSet phldrT="[Text]" phldr="0"/>
      <dgm:spPr/>
      <dgm:t>
        <a:bodyPr/>
        <a:lstStyle/>
        <a:p>
          <a:r>
            <a:rPr lang="en-US"/>
            <a:t>Full</a:t>
          </a:r>
        </a:p>
      </dgm:t>
    </dgm:pt>
    <dgm:pt modelId="{67484B9D-E009-467D-83DF-AEF78BD4168F}" type="parTrans" cxnId="{ED142CB8-BE24-490E-A761-3AACF5964D43}">
      <dgm:prSet/>
      <dgm:spPr/>
      <dgm:t>
        <a:bodyPr/>
        <a:lstStyle/>
        <a:p>
          <a:endParaRPr lang="en-US"/>
        </a:p>
      </dgm:t>
    </dgm:pt>
    <dgm:pt modelId="{DEAFBB17-E44E-44B8-B765-8DEF6FA11459}" type="sibTrans" cxnId="{ED142CB8-BE24-490E-A761-3AACF5964D43}">
      <dgm:prSet/>
      <dgm:spPr/>
      <dgm:t>
        <a:bodyPr/>
        <a:lstStyle/>
        <a:p>
          <a:endParaRPr lang="en-US"/>
        </a:p>
      </dgm:t>
    </dgm:pt>
    <dgm:pt modelId="{F0270842-A4BA-4007-A99F-2D9ADCEF7E4A}">
      <dgm:prSet phldrT="[Text]" phldr="0"/>
      <dgm:spPr/>
      <dgm:t>
        <a:bodyPr/>
        <a:lstStyle/>
        <a:p>
          <a:r>
            <a:rPr lang="en-US"/>
            <a:t>Lightweight</a:t>
          </a:r>
        </a:p>
      </dgm:t>
    </dgm:pt>
    <dgm:pt modelId="{DA0AFADE-91CF-441B-A339-5E23759AB520}" type="parTrans" cxnId="{98882144-F8A1-4EB1-A6A0-62DD32426CCB}">
      <dgm:prSet/>
      <dgm:spPr/>
      <dgm:t>
        <a:bodyPr/>
        <a:lstStyle/>
        <a:p>
          <a:endParaRPr lang="en-US"/>
        </a:p>
      </dgm:t>
    </dgm:pt>
    <dgm:pt modelId="{59DACCAA-6557-479E-A56B-40AAC0456F52}" type="sibTrans" cxnId="{98882144-F8A1-4EB1-A6A0-62DD32426CCB}">
      <dgm:prSet/>
      <dgm:spPr/>
      <dgm:t>
        <a:bodyPr/>
        <a:lstStyle/>
        <a:p>
          <a:endParaRPr lang="en-US"/>
        </a:p>
      </dgm:t>
    </dgm:pt>
    <dgm:pt modelId="{65FF12D9-B396-46D4-8A18-EF259CA60C57}">
      <dgm:prSet phldrT="[Text]" phldr="0"/>
      <dgm:spPr/>
      <dgm:t>
        <a:bodyPr/>
        <a:lstStyle/>
        <a:p>
          <a:r>
            <a:rPr lang="en-US"/>
            <a:t>Built-in from the marketplace</a:t>
          </a:r>
        </a:p>
      </dgm:t>
    </dgm:pt>
    <dgm:pt modelId="{235F1368-F7B1-4996-9F5A-EB24C3C8AB89}" type="parTrans" cxnId="{588E82E1-3FBA-445E-9ABF-94B362645804}">
      <dgm:prSet/>
      <dgm:spPr/>
      <dgm:t>
        <a:bodyPr/>
        <a:lstStyle/>
        <a:p>
          <a:endParaRPr lang="en-US"/>
        </a:p>
      </dgm:t>
    </dgm:pt>
    <dgm:pt modelId="{BCFEA976-C29B-42FA-9988-B6577B7FBE8E}" type="sibTrans" cxnId="{588E82E1-3FBA-445E-9ABF-94B362645804}">
      <dgm:prSet/>
      <dgm:spPr/>
      <dgm:t>
        <a:bodyPr/>
        <a:lstStyle/>
        <a:p>
          <a:endParaRPr lang="en-US"/>
        </a:p>
      </dgm:t>
    </dgm:pt>
    <dgm:pt modelId="{D06CC8C6-1E3C-4C89-8BBC-564ECB20DED8}">
      <dgm:prSet phldrT="[Text]" phldr="0"/>
      <dgm:spPr/>
      <dgm:t>
        <a:bodyPr/>
        <a:lstStyle/>
        <a:p>
          <a:r>
            <a:rPr lang="en-US"/>
            <a:t>NoAgent</a:t>
          </a:r>
        </a:p>
      </dgm:t>
    </dgm:pt>
    <dgm:pt modelId="{6C99C99D-A904-464A-924A-A54282D0FCD8}" type="parTrans" cxnId="{C9125633-F3A5-428C-B87C-990068041ADE}">
      <dgm:prSet/>
      <dgm:spPr/>
      <dgm:t>
        <a:bodyPr/>
        <a:lstStyle/>
        <a:p>
          <a:endParaRPr lang="en-US"/>
        </a:p>
      </dgm:t>
    </dgm:pt>
    <dgm:pt modelId="{973423F4-CD7A-4E4E-A2DC-50E5B318C042}" type="sibTrans" cxnId="{C9125633-F3A5-428C-B87C-990068041ADE}">
      <dgm:prSet/>
      <dgm:spPr/>
      <dgm:t>
        <a:bodyPr/>
        <a:lstStyle/>
        <a:p>
          <a:endParaRPr lang="en-US"/>
        </a:p>
      </dgm:t>
    </dgm:pt>
    <dgm:pt modelId="{903D7B32-F8B7-42D9-AC46-C634BE251772}">
      <dgm:prSet phldrT="[Text]" phldr="0"/>
      <dgm:spPr/>
      <dgm:t>
        <a:bodyPr/>
        <a:lstStyle/>
        <a:p>
          <a:r>
            <a:rPr lang="en-US"/>
            <a:t>Register: single or in bulk</a:t>
          </a:r>
        </a:p>
      </dgm:t>
    </dgm:pt>
    <dgm:pt modelId="{EC62EB98-C1AC-4421-B550-112EB0C9033A}" type="parTrans" cxnId="{F0D0E6E5-C2AF-4D17-8531-B8821463AD87}">
      <dgm:prSet/>
      <dgm:spPr/>
      <dgm:t>
        <a:bodyPr/>
        <a:lstStyle/>
        <a:p>
          <a:endParaRPr lang="en-US"/>
        </a:p>
      </dgm:t>
    </dgm:pt>
    <dgm:pt modelId="{31975C33-DE18-402D-9639-8A876F2E2AFF}" type="sibTrans" cxnId="{F0D0E6E5-C2AF-4D17-8531-B8821463AD87}">
      <dgm:prSet/>
      <dgm:spPr/>
      <dgm:t>
        <a:bodyPr/>
        <a:lstStyle/>
        <a:p>
          <a:endParaRPr lang="en-US"/>
        </a:p>
      </dgm:t>
    </dgm:pt>
    <dgm:pt modelId="{7C138374-6252-41C5-9D3A-2CD0B7F0722C}">
      <dgm:prSet phldrT="[Text]" phldr="0"/>
      <dgm:spPr/>
      <dgm:t>
        <a:bodyPr/>
        <a:lstStyle/>
        <a:p>
          <a:r>
            <a:rPr lang="en-US"/>
            <a:t>Modes</a:t>
          </a:r>
        </a:p>
      </dgm:t>
    </dgm:pt>
    <dgm:pt modelId="{8D763E28-1A70-486A-94F4-54C19D4F4629}" type="parTrans" cxnId="{F86ACA41-1F3B-4A10-A002-5F5FF0C1E469}">
      <dgm:prSet/>
      <dgm:spPr/>
      <dgm:t>
        <a:bodyPr/>
        <a:lstStyle/>
        <a:p>
          <a:endParaRPr lang="en-US"/>
        </a:p>
      </dgm:t>
    </dgm:pt>
    <dgm:pt modelId="{53DE6776-DE02-4CD2-AC2D-789D9BE58C60}" type="sibTrans" cxnId="{F86ACA41-1F3B-4A10-A002-5F5FF0C1E469}">
      <dgm:prSet/>
      <dgm:spPr/>
      <dgm:t>
        <a:bodyPr/>
        <a:lstStyle/>
        <a:p>
          <a:endParaRPr lang="en-US"/>
        </a:p>
      </dgm:t>
    </dgm:pt>
    <dgm:pt modelId="{F05F977F-71DF-4D3D-B93F-A6B1A33DBE7F}">
      <dgm:prSet phldrT="[Text]" phldr="0"/>
      <dgm:spPr/>
      <dgm:t>
        <a:bodyPr/>
        <a:lstStyle/>
        <a:p>
          <a:r>
            <a:rPr lang="en-US"/>
            <a:t>An Azure </a:t>
          </a:r>
          <a:r>
            <a:rPr lang="en-US" b="1"/>
            <a:t>virtual machine extension </a:t>
          </a:r>
          <a:r>
            <a:rPr lang="en-US"/>
            <a:t>to automate management and administrative tasks</a:t>
          </a:r>
        </a:p>
      </dgm:t>
    </dgm:pt>
    <dgm:pt modelId="{DC6AA4D6-5164-49E9-B200-28BFF42EC1A8}" type="parTrans" cxnId="{BBBFE704-D302-4E18-A998-C0624E7694F0}">
      <dgm:prSet/>
      <dgm:spPr/>
      <dgm:t>
        <a:bodyPr/>
        <a:lstStyle/>
        <a:p>
          <a:endParaRPr lang="en-US"/>
        </a:p>
      </dgm:t>
    </dgm:pt>
    <dgm:pt modelId="{6146FB3A-4C55-40BB-AC98-6D270DBCA5F3}" type="sibTrans" cxnId="{BBBFE704-D302-4E18-A998-C0624E7694F0}">
      <dgm:prSet/>
      <dgm:spPr/>
      <dgm:t>
        <a:bodyPr/>
        <a:lstStyle/>
        <a:p>
          <a:endParaRPr lang="en-US"/>
        </a:p>
      </dgm:t>
    </dgm:pt>
    <dgm:pt modelId="{F814C1A4-4B0D-4218-ADBA-15ED41E74934}">
      <dgm:prSet phldrT="[Text]" phldr="0"/>
      <dgm:spPr/>
      <dgm:t>
        <a:bodyPr/>
        <a:lstStyle/>
        <a:p>
          <a:r>
            <a:rPr lang="en-US"/>
            <a:t>Automatic Backups</a:t>
          </a:r>
        </a:p>
      </dgm:t>
    </dgm:pt>
    <dgm:pt modelId="{CBD240BD-7F1E-4AE9-A4A1-E3890DCCE76E}" type="parTrans" cxnId="{F4D5E40C-7CCA-44E8-ADC1-01383AAE632C}">
      <dgm:prSet/>
      <dgm:spPr/>
      <dgm:t>
        <a:bodyPr/>
        <a:lstStyle/>
        <a:p>
          <a:endParaRPr lang="en-US"/>
        </a:p>
      </dgm:t>
    </dgm:pt>
    <dgm:pt modelId="{0C79C47B-6388-422D-BD03-EC46232259D4}" type="sibTrans" cxnId="{F4D5E40C-7CCA-44E8-ADC1-01383AAE632C}">
      <dgm:prSet/>
      <dgm:spPr/>
      <dgm:t>
        <a:bodyPr/>
        <a:lstStyle/>
        <a:p>
          <a:endParaRPr lang="en-US"/>
        </a:p>
      </dgm:t>
    </dgm:pt>
    <dgm:pt modelId="{785AF1DE-B207-421B-9423-5A2E2914C7CF}">
      <dgm:prSet phldrT="[Text]" phldr="0"/>
      <dgm:spPr/>
      <dgm:t>
        <a:bodyPr/>
        <a:lstStyle/>
        <a:p>
          <a:r>
            <a:rPr lang="en-US"/>
            <a:t>Azure Key Vault integration</a:t>
          </a:r>
        </a:p>
      </dgm:t>
    </dgm:pt>
    <dgm:pt modelId="{2DD27F5A-9482-4D01-BC00-B09BD5083E2D}" type="parTrans" cxnId="{C607E101-2528-48DE-A7C0-737C92DE1F64}">
      <dgm:prSet/>
      <dgm:spPr/>
      <dgm:t>
        <a:bodyPr/>
        <a:lstStyle/>
        <a:p>
          <a:endParaRPr lang="en-US"/>
        </a:p>
      </dgm:t>
    </dgm:pt>
    <dgm:pt modelId="{3B6FFCBC-DD0E-41FF-864C-A87AC4B35E2A}" type="sibTrans" cxnId="{C607E101-2528-48DE-A7C0-737C92DE1F64}">
      <dgm:prSet/>
      <dgm:spPr/>
      <dgm:t>
        <a:bodyPr/>
        <a:lstStyle/>
        <a:p>
          <a:endParaRPr lang="en-US"/>
        </a:p>
      </dgm:t>
    </dgm:pt>
    <dgm:pt modelId="{042B491A-9D79-42A0-B498-A64D0EB8469F}" type="pres">
      <dgm:prSet presAssocID="{2E702039-859D-4220-8859-8680D0E7B8BC}" presName="linear" presStyleCnt="0">
        <dgm:presLayoutVars>
          <dgm:animLvl val="lvl"/>
          <dgm:resizeHandles val="exact"/>
        </dgm:presLayoutVars>
      </dgm:prSet>
      <dgm:spPr/>
    </dgm:pt>
    <dgm:pt modelId="{F89D3DF8-E212-4C4B-8407-C7662BE66707}" type="pres">
      <dgm:prSet presAssocID="{901B8B6D-6F91-4711-BF40-C3C82CF7F28C}" presName="parentText" presStyleLbl="node1" presStyleIdx="0" presStyleCnt="4">
        <dgm:presLayoutVars>
          <dgm:chMax val="0"/>
          <dgm:bulletEnabled val="1"/>
        </dgm:presLayoutVars>
      </dgm:prSet>
      <dgm:spPr/>
    </dgm:pt>
    <dgm:pt modelId="{172C5AFA-7550-4D4E-90E9-747B608A8CD1}" type="pres">
      <dgm:prSet presAssocID="{901B8B6D-6F91-4711-BF40-C3C82CF7F28C}" presName="childText" presStyleLbl="revTx" presStyleIdx="0" presStyleCnt="4">
        <dgm:presLayoutVars>
          <dgm:bulletEnabled val="1"/>
        </dgm:presLayoutVars>
      </dgm:prSet>
      <dgm:spPr/>
    </dgm:pt>
    <dgm:pt modelId="{1EC8D2AD-52DA-4DC4-8A04-B4515FDC367D}" type="pres">
      <dgm:prSet presAssocID="{7C138374-6252-41C5-9D3A-2CD0B7F0722C}" presName="parentText" presStyleLbl="node1" presStyleIdx="1" presStyleCnt="4">
        <dgm:presLayoutVars>
          <dgm:chMax val="0"/>
          <dgm:bulletEnabled val="1"/>
        </dgm:presLayoutVars>
      </dgm:prSet>
      <dgm:spPr/>
    </dgm:pt>
    <dgm:pt modelId="{14892157-C910-4DA3-9A9E-2E683C30D34A}" type="pres">
      <dgm:prSet presAssocID="{7C138374-6252-41C5-9D3A-2CD0B7F0722C}" presName="childText" presStyleLbl="revTx" presStyleIdx="1" presStyleCnt="4">
        <dgm:presLayoutVars>
          <dgm:bulletEnabled val="1"/>
        </dgm:presLayoutVars>
      </dgm:prSet>
      <dgm:spPr/>
    </dgm:pt>
    <dgm:pt modelId="{DC4359B7-C06B-4434-8B4F-EFE4AB8230CB}" type="pres">
      <dgm:prSet presAssocID="{0084023C-75D2-4AB7-9364-D8C4A508A7F0}" presName="parentText" presStyleLbl="node1" presStyleIdx="2" presStyleCnt="4">
        <dgm:presLayoutVars>
          <dgm:chMax val="0"/>
          <dgm:bulletEnabled val="1"/>
        </dgm:presLayoutVars>
      </dgm:prSet>
      <dgm:spPr/>
    </dgm:pt>
    <dgm:pt modelId="{91855465-6A75-4791-801B-DE13D9FC2633}" type="pres">
      <dgm:prSet presAssocID="{0084023C-75D2-4AB7-9364-D8C4A508A7F0}" presName="childText" presStyleLbl="revTx" presStyleIdx="2" presStyleCnt="4">
        <dgm:presLayoutVars>
          <dgm:bulletEnabled val="1"/>
        </dgm:presLayoutVars>
      </dgm:prSet>
      <dgm:spPr/>
    </dgm:pt>
    <dgm:pt modelId="{E7C617B6-0CE6-4849-9B78-A313C0F943AF}" type="pres">
      <dgm:prSet presAssocID="{9D53D83C-D256-43CE-8244-DB9FBEDA1675}" presName="parentText" presStyleLbl="node1" presStyleIdx="3" presStyleCnt="4">
        <dgm:presLayoutVars>
          <dgm:chMax val="0"/>
          <dgm:bulletEnabled val="1"/>
        </dgm:presLayoutVars>
      </dgm:prSet>
      <dgm:spPr/>
    </dgm:pt>
    <dgm:pt modelId="{9D804585-3CD4-4FDD-AD48-791DC2F3A6B7}" type="pres">
      <dgm:prSet presAssocID="{9D53D83C-D256-43CE-8244-DB9FBEDA1675}" presName="childText" presStyleLbl="revTx" presStyleIdx="3" presStyleCnt="4">
        <dgm:presLayoutVars>
          <dgm:bulletEnabled val="1"/>
        </dgm:presLayoutVars>
      </dgm:prSet>
      <dgm:spPr/>
    </dgm:pt>
  </dgm:ptLst>
  <dgm:cxnLst>
    <dgm:cxn modelId="{C607E101-2528-48DE-A7C0-737C92DE1F64}" srcId="{9D53D83C-D256-43CE-8244-DB9FBEDA1675}" destId="{785AF1DE-B207-421B-9423-5A2E2914C7CF}" srcOrd="4" destOrd="0" parTransId="{2DD27F5A-9482-4D01-BC00-B09BD5083E2D}" sibTransId="{3B6FFCBC-DD0E-41FF-864C-A87AC4B35E2A}"/>
    <dgm:cxn modelId="{BBBFE704-D302-4E18-A998-C0624E7694F0}" srcId="{901B8B6D-6F91-4711-BF40-C3C82CF7F28C}" destId="{F05F977F-71DF-4D3D-B93F-A6B1A33DBE7F}" srcOrd="0" destOrd="0" parTransId="{DC6AA4D6-5164-49E9-B200-28BFF42EC1A8}" sibTransId="{6146FB3A-4C55-40BB-AC98-6D270DBCA5F3}"/>
    <dgm:cxn modelId="{EE3AFB06-922D-4675-B7E6-9619686D1B63}" type="presOf" srcId="{2E702039-859D-4220-8859-8680D0E7B8BC}" destId="{042B491A-9D79-42A0-B498-A64D0EB8469F}" srcOrd="0" destOrd="0" presId="urn:microsoft.com/office/officeart/2005/8/layout/vList2"/>
    <dgm:cxn modelId="{F4D5E40C-7CCA-44E8-ADC1-01383AAE632C}" srcId="{9D53D83C-D256-43CE-8244-DB9FBEDA1675}" destId="{F814C1A4-4B0D-4218-ADBA-15ED41E74934}" srcOrd="3" destOrd="0" parTransId="{CBD240BD-7F1E-4AE9-A4A1-E3890DCCE76E}" sibTransId="{0C79C47B-6388-422D-BD03-EC46232259D4}"/>
    <dgm:cxn modelId="{A688C71D-594F-4B57-83A7-EC22841C7E79}" type="presOf" srcId="{4002553D-5B35-413E-A7B6-59A588612F61}" destId="{14892157-C910-4DA3-9A9E-2E683C30D34A}" srcOrd="0" destOrd="0" presId="urn:microsoft.com/office/officeart/2005/8/layout/vList2"/>
    <dgm:cxn modelId="{384DDF20-1564-48EB-AA0B-46589FBEB09B}" type="presOf" srcId="{D06CC8C6-1E3C-4C89-8BBC-564ECB20DED8}" destId="{14892157-C910-4DA3-9A9E-2E683C30D34A}" srcOrd="0" destOrd="2" presId="urn:microsoft.com/office/officeart/2005/8/layout/vList2"/>
    <dgm:cxn modelId="{C9125633-F3A5-428C-B87C-990068041ADE}" srcId="{7C138374-6252-41C5-9D3A-2CD0B7F0722C}" destId="{D06CC8C6-1E3C-4C89-8BBC-564ECB20DED8}" srcOrd="2" destOrd="0" parTransId="{6C99C99D-A904-464A-924A-A54282D0FCD8}" sibTransId="{973423F4-CD7A-4E4E-A2DC-50E5B318C042}"/>
    <dgm:cxn modelId="{2DE8E438-0458-4706-B666-05938FB74CB7}" type="presOf" srcId="{9D53D83C-D256-43CE-8244-DB9FBEDA1675}" destId="{E7C617B6-0CE6-4849-9B78-A313C0F943AF}" srcOrd="0" destOrd="0" presId="urn:microsoft.com/office/officeart/2005/8/layout/vList2"/>
    <dgm:cxn modelId="{62D9F938-FB04-4A3D-9BF7-4757C7170B7B}" type="presOf" srcId="{65FF12D9-B396-46D4-8A18-EF259CA60C57}" destId="{91855465-6A75-4791-801B-DE13D9FC2633}" srcOrd="0" destOrd="0" presId="urn:microsoft.com/office/officeart/2005/8/layout/vList2"/>
    <dgm:cxn modelId="{67AFEA5D-EFEF-40E1-939D-8E5135C5653F}" type="presOf" srcId="{0084023C-75D2-4AB7-9364-D8C4A508A7F0}" destId="{DC4359B7-C06B-4434-8B4F-EFE4AB8230CB}" srcOrd="0" destOrd="0" presId="urn:microsoft.com/office/officeart/2005/8/layout/vList2"/>
    <dgm:cxn modelId="{A3D00C5E-EA34-4C6A-9DCF-57955F6AA9E5}" type="presOf" srcId="{D2325B55-4ADE-4CBD-BA6E-88E21202F026}" destId="{9D804585-3CD4-4FDD-AD48-791DC2F3A6B7}" srcOrd="0" destOrd="0" presId="urn:microsoft.com/office/officeart/2005/8/layout/vList2"/>
    <dgm:cxn modelId="{F86ACA41-1F3B-4A10-A002-5F5FF0C1E469}" srcId="{2E702039-859D-4220-8859-8680D0E7B8BC}" destId="{7C138374-6252-41C5-9D3A-2CD0B7F0722C}" srcOrd="1" destOrd="0" parTransId="{8D763E28-1A70-486A-94F4-54C19D4F4629}" sibTransId="{53DE6776-DE02-4CD2-AC2D-789D9BE58C60}"/>
    <dgm:cxn modelId="{98882144-F8A1-4EB1-A6A0-62DD32426CCB}" srcId="{7C138374-6252-41C5-9D3A-2CD0B7F0722C}" destId="{F0270842-A4BA-4007-A99F-2D9ADCEF7E4A}" srcOrd="1" destOrd="0" parTransId="{DA0AFADE-91CF-441B-A339-5E23759AB520}" sibTransId="{59DACCAA-6557-479E-A56B-40AAC0456F52}"/>
    <dgm:cxn modelId="{A2C0B744-1720-4A89-9BD0-A3B6E273B7CB}" type="presOf" srcId="{531C8F4D-197E-4039-992E-628CF6803A78}" destId="{9D804585-3CD4-4FDD-AD48-791DC2F3A6B7}" srcOrd="0" destOrd="2" presId="urn:microsoft.com/office/officeart/2005/8/layout/vList2"/>
    <dgm:cxn modelId="{EBFE4557-395A-4DBA-85C1-80ED2C231B96}" type="presOf" srcId="{F0270842-A4BA-4007-A99F-2D9ADCEF7E4A}" destId="{14892157-C910-4DA3-9A9E-2E683C30D34A}" srcOrd="0" destOrd="1" presId="urn:microsoft.com/office/officeart/2005/8/layout/vList2"/>
    <dgm:cxn modelId="{0992BF83-D576-4DBD-A6E0-8B551D58482E}" srcId="{9D53D83C-D256-43CE-8244-DB9FBEDA1675}" destId="{B3048E20-8659-49C5-9D8F-10D0B0138320}" srcOrd="5" destOrd="0" parTransId="{63A08929-DF7C-485C-BCD8-5B000C9FB84E}" sibTransId="{9DAEEFFC-25E6-40DB-9146-F00F383CA8C3}"/>
    <dgm:cxn modelId="{93EC018B-C953-41B1-AFD9-6B154716381C}" srcId="{2E702039-859D-4220-8859-8680D0E7B8BC}" destId="{901B8B6D-6F91-4711-BF40-C3C82CF7F28C}" srcOrd="0" destOrd="0" parTransId="{919B507A-FAC4-4B1B-8011-020B38C08E31}" sibTransId="{1564C5F7-A701-4B1B-AB4F-04E3245DBF75}"/>
    <dgm:cxn modelId="{A5762C8C-9203-4D06-ADD6-F1D27ED282F5}" srcId="{2E702039-859D-4220-8859-8680D0E7B8BC}" destId="{0084023C-75D2-4AB7-9364-D8C4A508A7F0}" srcOrd="2" destOrd="0" parTransId="{03BE0CB7-93B4-457F-B2F2-A7A37EBFFEB8}" sibTransId="{698EEAC1-3108-42EA-8142-123A552DD2A0}"/>
    <dgm:cxn modelId="{82580390-F332-4E8D-B8BB-B38D2633327E}" type="presOf" srcId="{3013FE10-4E31-4EC2-8B6F-28AD70ABBD36}" destId="{9D804585-3CD4-4FDD-AD48-791DC2F3A6B7}" srcOrd="0" destOrd="1" presId="urn:microsoft.com/office/officeart/2005/8/layout/vList2"/>
    <dgm:cxn modelId="{AD8D20AB-2B67-45EB-B8B8-94AC075DBE2E}" type="presOf" srcId="{F05F977F-71DF-4D3D-B93F-A6B1A33DBE7F}" destId="{172C5AFA-7550-4D4E-90E9-747B608A8CD1}" srcOrd="0" destOrd="0" presId="urn:microsoft.com/office/officeart/2005/8/layout/vList2"/>
    <dgm:cxn modelId="{ED142CB8-BE24-490E-A761-3AACF5964D43}" srcId="{7C138374-6252-41C5-9D3A-2CD0B7F0722C}" destId="{4002553D-5B35-413E-A7B6-59A588612F61}" srcOrd="0" destOrd="0" parTransId="{67484B9D-E009-467D-83DF-AEF78BD4168F}" sibTransId="{DEAFBB17-E44E-44B8-B765-8DEF6FA11459}"/>
    <dgm:cxn modelId="{97BB97C2-157B-4373-87AD-9FF1E2EE9473}" srcId="{9D53D83C-D256-43CE-8244-DB9FBEDA1675}" destId="{3013FE10-4E31-4EC2-8B6F-28AD70ABBD36}" srcOrd="1" destOrd="0" parTransId="{A796BF85-3534-4919-B090-6C6118861AC0}" sibTransId="{01E45CE7-A031-4F62-9BDF-134BA4197D20}"/>
    <dgm:cxn modelId="{E73BE5D1-6388-4697-B639-48D29EBBA3F1}" type="presOf" srcId="{7C138374-6252-41C5-9D3A-2CD0B7F0722C}" destId="{1EC8D2AD-52DA-4DC4-8A04-B4515FDC367D}" srcOrd="0" destOrd="0" presId="urn:microsoft.com/office/officeart/2005/8/layout/vList2"/>
    <dgm:cxn modelId="{95936BDA-0088-4FA7-A151-6848F3838947}" type="presOf" srcId="{B3048E20-8659-49C5-9D8F-10D0B0138320}" destId="{9D804585-3CD4-4FDD-AD48-791DC2F3A6B7}" srcOrd="0" destOrd="5" presId="urn:microsoft.com/office/officeart/2005/8/layout/vList2"/>
    <dgm:cxn modelId="{AD7B69DC-1AA6-474F-8F6D-1CBC9344BBDE}" srcId="{9D53D83C-D256-43CE-8244-DB9FBEDA1675}" destId="{531C8F4D-197E-4039-992E-628CF6803A78}" srcOrd="2" destOrd="0" parTransId="{0AD3FD74-41DD-4325-92B3-45C3577C2CE8}" sibTransId="{EC4E905B-E4B5-4B61-A89D-E66FBEDD5290}"/>
    <dgm:cxn modelId="{588E82E1-3FBA-445E-9ABF-94B362645804}" srcId="{0084023C-75D2-4AB7-9364-D8C4A508A7F0}" destId="{65FF12D9-B396-46D4-8A18-EF259CA60C57}" srcOrd="0" destOrd="0" parTransId="{235F1368-F7B1-4996-9F5A-EB24C3C8AB89}" sibTransId="{BCFEA976-C29B-42FA-9988-B6577B7FBE8E}"/>
    <dgm:cxn modelId="{C1BC80E5-86F9-4519-B6DF-2E41BD006329}" type="presOf" srcId="{903D7B32-F8B7-42D9-AC46-C634BE251772}" destId="{91855465-6A75-4791-801B-DE13D9FC2633}" srcOrd="0" destOrd="1" presId="urn:microsoft.com/office/officeart/2005/8/layout/vList2"/>
    <dgm:cxn modelId="{F0D0E6E5-C2AF-4D17-8531-B8821463AD87}" srcId="{0084023C-75D2-4AB7-9364-D8C4A508A7F0}" destId="{903D7B32-F8B7-42D9-AC46-C634BE251772}" srcOrd="1" destOrd="0" parTransId="{EC62EB98-C1AC-4421-B550-112EB0C9033A}" sibTransId="{31975C33-DE18-402D-9639-8A876F2E2AFF}"/>
    <dgm:cxn modelId="{D477AEEF-80B4-4564-8B0E-7C3DA74BE1DF}" srcId="{2E702039-859D-4220-8859-8680D0E7B8BC}" destId="{9D53D83C-D256-43CE-8244-DB9FBEDA1675}" srcOrd="3" destOrd="0" parTransId="{373E4A69-D14B-43EE-A5AB-CA2F528065BF}" sibTransId="{978E2B74-D59E-49DD-B9B3-E1E8E106D69F}"/>
    <dgm:cxn modelId="{0110ABF0-3957-4C7C-A103-74378BEC8446}" srcId="{9D53D83C-D256-43CE-8244-DB9FBEDA1675}" destId="{D2325B55-4ADE-4CBD-BA6E-88E21202F026}" srcOrd="0" destOrd="0" parTransId="{F7F98140-4293-403C-BC5A-CA872D646BAE}" sibTransId="{58246576-9CA0-4E96-810A-F424067F0919}"/>
    <dgm:cxn modelId="{774CC5F7-2EDD-4B78-BD77-F4E20BD9219B}" type="presOf" srcId="{785AF1DE-B207-421B-9423-5A2E2914C7CF}" destId="{9D804585-3CD4-4FDD-AD48-791DC2F3A6B7}" srcOrd="0" destOrd="4" presId="urn:microsoft.com/office/officeart/2005/8/layout/vList2"/>
    <dgm:cxn modelId="{A6C057FA-117D-4BB7-B1BA-EFFA1FFAD7EA}" type="presOf" srcId="{F814C1A4-4B0D-4218-ADBA-15ED41E74934}" destId="{9D804585-3CD4-4FDD-AD48-791DC2F3A6B7}" srcOrd="0" destOrd="3" presId="urn:microsoft.com/office/officeart/2005/8/layout/vList2"/>
    <dgm:cxn modelId="{DBAC3CFC-8DF0-43EE-9293-098F4A52F3B3}" type="presOf" srcId="{901B8B6D-6F91-4711-BF40-C3C82CF7F28C}" destId="{F89D3DF8-E212-4C4B-8407-C7662BE66707}" srcOrd="0" destOrd="0" presId="urn:microsoft.com/office/officeart/2005/8/layout/vList2"/>
    <dgm:cxn modelId="{92DE1032-3884-42F0-BC0B-8F4A28201D6B}" type="presParOf" srcId="{042B491A-9D79-42A0-B498-A64D0EB8469F}" destId="{F89D3DF8-E212-4C4B-8407-C7662BE66707}" srcOrd="0" destOrd="0" presId="urn:microsoft.com/office/officeart/2005/8/layout/vList2"/>
    <dgm:cxn modelId="{F72C77D4-1A14-440B-A785-634D1327795F}" type="presParOf" srcId="{042B491A-9D79-42A0-B498-A64D0EB8469F}" destId="{172C5AFA-7550-4D4E-90E9-747B608A8CD1}" srcOrd="1" destOrd="0" presId="urn:microsoft.com/office/officeart/2005/8/layout/vList2"/>
    <dgm:cxn modelId="{4F9F84AB-EA66-4EA9-A11C-8F70053A6ECE}" type="presParOf" srcId="{042B491A-9D79-42A0-B498-A64D0EB8469F}" destId="{1EC8D2AD-52DA-4DC4-8A04-B4515FDC367D}" srcOrd="2" destOrd="0" presId="urn:microsoft.com/office/officeart/2005/8/layout/vList2"/>
    <dgm:cxn modelId="{F3F28554-77F4-4B1B-9CA4-11A43FE4D190}" type="presParOf" srcId="{042B491A-9D79-42A0-B498-A64D0EB8469F}" destId="{14892157-C910-4DA3-9A9E-2E683C30D34A}" srcOrd="3" destOrd="0" presId="urn:microsoft.com/office/officeart/2005/8/layout/vList2"/>
    <dgm:cxn modelId="{918E7262-27B7-40C5-A33F-9A687629DCF8}" type="presParOf" srcId="{042B491A-9D79-42A0-B498-A64D0EB8469F}" destId="{DC4359B7-C06B-4434-8B4F-EFE4AB8230CB}" srcOrd="4" destOrd="0" presId="urn:microsoft.com/office/officeart/2005/8/layout/vList2"/>
    <dgm:cxn modelId="{2C0D6F3E-C89C-4D19-B7CF-E8E9B7E6B16F}" type="presParOf" srcId="{042B491A-9D79-42A0-B498-A64D0EB8469F}" destId="{91855465-6A75-4791-801B-DE13D9FC2633}" srcOrd="5" destOrd="0" presId="urn:microsoft.com/office/officeart/2005/8/layout/vList2"/>
    <dgm:cxn modelId="{B5BA6FC3-2257-43C5-93A7-BD3CE522F499}" type="presParOf" srcId="{042B491A-9D79-42A0-B498-A64D0EB8469F}" destId="{E7C617B6-0CE6-4849-9B78-A313C0F943AF}" srcOrd="6" destOrd="0" presId="urn:microsoft.com/office/officeart/2005/8/layout/vList2"/>
    <dgm:cxn modelId="{B92DDC57-A92C-4A65-A1F5-F34B5AC50E61}" type="presParOf" srcId="{042B491A-9D79-42A0-B498-A64D0EB8469F}" destId="{9D804585-3CD4-4FDD-AD48-791DC2F3A6B7}" srcOrd="7"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5FC95146-8418-4285-B5B3-BF3EF2B80B43}"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B4878128-9E1A-45B5-8C72-5E9B31530704}">
      <dgm:prSet phldrT="[Text]" phldr="0"/>
      <dgm:spPr/>
      <dgm:t>
        <a:bodyPr/>
        <a:lstStyle/>
        <a:p>
          <a:r>
            <a:rPr lang="en-US"/>
            <a:t>Locked pages in memory</a:t>
          </a:r>
        </a:p>
      </dgm:t>
    </dgm:pt>
    <dgm:pt modelId="{0912EC90-82AD-4B71-91EE-9053E653210D}" type="parTrans" cxnId="{A450DEAC-406D-4403-81B7-73952CC3466D}">
      <dgm:prSet/>
      <dgm:spPr/>
      <dgm:t>
        <a:bodyPr/>
        <a:lstStyle/>
        <a:p>
          <a:endParaRPr lang="en-US"/>
        </a:p>
      </dgm:t>
    </dgm:pt>
    <dgm:pt modelId="{0A38434B-1CD2-455A-A4D2-C7E573819514}" type="sibTrans" cxnId="{A450DEAC-406D-4403-81B7-73952CC3466D}">
      <dgm:prSet/>
      <dgm:spPr/>
      <dgm:t>
        <a:bodyPr/>
        <a:lstStyle/>
        <a:p>
          <a:endParaRPr lang="en-US"/>
        </a:p>
      </dgm:t>
    </dgm:pt>
    <dgm:pt modelId="{745EEA51-883E-4F02-869C-C1221E047A2C}">
      <dgm:prSet phldrT="[Text]" phldr="0"/>
      <dgm:spPr/>
      <dgm:t>
        <a:bodyPr/>
        <a:lstStyle/>
        <a:p>
          <a:r>
            <a:rPr lang="en-US"/>
            <a:t>Instant File Initialization</a:t>
          </a:r>
        </a:p>
      </dgm:t>
    </dgm:pt>
    <dgm:pt modelId="{045AB5DE-665F-4D2B-8176-3A8A8D0B82EF}" type="parTrans" cxnId="{FB18E109-A130-46C7-8613-A731CAB37FE7}">
      <dgm:prSet/>
      <dgm:spPr/>
      <dgm:t>
        <a:bodyPr/>
        <a:lstStyle/>
        <a:p>
          <a:endParaRPr lang="en-US"/>
        </a:p>
      </dgm:t>
    </dgm:pt>
    <dgm:pt modelId="{C34F5622-5E37-483A-90AE-8BCA4628E33C}" type="sibTrans" cxnId="{FB18E109-A130-46C7-8613-A731CAB37FE7}">
      <dgm:prSet/>
      <dgm:spPr/>
      <dgm:t>
        <a:bodyPr/>
        <a:lstStyle/>
        <a:p>
          <a:endParaRPr lang="en-US"/>
        </a:p>
      </dgm:t>
    </dgm:pt>
    <dgm:pt modelId="{FE146626-CFA4-4795-AAC8-5E71E763DF53}">
      <dgm:prSet phldrT="[Text]" phldr="0"/>
      <dgm:spPr/>
      <dgm:t>
        <a:bodyPr/>
        <a:lstStyle/>
        <a:p>
          <a:r>
            <a:rPr lang="en-US"/>
            <a:t>Multiple tempdb files</a:t>
          </a:r>
        </a:p>
      </dgm:t>
    </dgm:pt>
    <dgm:pt modelId="{6CD39D53-B3F5-4E1A-895C-0A7E334CDE1A}" type="parTrans" cxnId="{D3839B89-FB86-4824-AB4F-23388250B62F}">
      <dgm:prSet/>
      <dgm:spPr/>
      <dgm:t>
        <a:bodyPr/>
        <a:lstStyle/>
        <a:p>
          <a:endParaRPr lang="en-US"/>
        </a:p>
      </dgm:t>
    </dgm:pt>
    <dgm:pt modelId="{A76DD3CA-5736-4C3D-ABF2-5F1FBAFE0A10}" type="sibTrans" cxnId="{D3839B89-FB86-4824-AB4F-23388250B62F}">
      <dgm:prSet/>
      <dgm:spPr/>
      <dgm:t>
        <a:bodyPr/>
        <a:lstStyle/>
        <a:p>
          <a:endParaRPr lang="en-US"/>
        </a:p>
      </dgm:t>
    </dgm:pt>
    <dgm:pt modelId="{C6B6816E-C14B-4C6C-9D23-2B4C420C0D0D}">
      <dgm:prSet phldrT="[Text]" phldr="0"/>
      <dgm:spPr/>
      <dgm:t>
        <a:bodyPr/>
        <a:lstStyle/>
        <a:p>
          <a:r>
            <a:rPr lang="en-US"/>
            <a:t>SQL Assessment may help</a:t>
          </a:r>
        </a:p>
      </dgm:t>
    </dgm:pt>
    <dgm:pt modelId="{BC52B716-19A4-41A3-9740-38722FF6CECE}" type="parTrans" cxnId="{A23D98AA-3E98-4322-A79C-BF4A2752A13B}">
      <dgm:prSet/>
      <dgm:spPr/>
    </dgm:pt>
    <dgm:pt modelId="{0A33176C-CCE9-4A5E-9059-6C7CBAF9C825}" type="sibTrans" cxnId="{A23D98AA-3E98-4322-A79C-BF4A2752A13B}">
      <dgm:prSet/>
      <dgm:spPr/>
    </dgm:pt>
    <dgm:pt modelId="{D6774DFB-08F7-4044-929B-1911960C7C18}" type="pres">
      <dgm:prSet presAssocID="{5FC95146-8418-4285-B5B3-BF3EF2B80B43}" presName="diagram" presStyleCnt="0">
        <dgm:presLayoutVars>
          <dgm:dir/>
          <dgm:resizeHandles val="exact"/>
        </dgm:presLayoutVars>
      </dgm:prSet>
      <dgm:spPr/>
    </dgm:pt>
    <dgm:pt modelId="{61DB34EB-96C7-4410-9EBE-A1D00AE96759}" type="pres">
      <dgm:prSet presAssocID="{B4878128-9E1A-45B5-8C72-5E9B31530704}" presName="node" presStyleLbl="node1" presStyleIdx="0" presStyleCnt="4">
        <dgm:presLayoutVars>
          <dgm:bulletEnabled val="1"/>
        </dgm:presLayoutVars>
      </dgm:prSet>
      <dgm:spPr/>
    </dgm:pt>
    <dgm:pt modelId="{534F5810-17C2-4F7C-9E61-9BBED3A10B06}" type="pres">
      <dgm:prSet presAssocID="{0A38434B-1CD2-455A-A4D2-C7E573819514}" presName="sibTrans" presStyleCnt="0"/>
      <dgm:spPr/>
    </dgm:pt>
    <dgm:pt modelId="{4E7612C8-E8B0-426C-8D10-3FACDB6033C0}" type="pres">
      <dgm:prSet presAssocID="{745EEA51-883E-4F02-869C-C1221E047A2C}" presName="node" presStyleLbl="node1" presStyleIdx="1" presStyleCnt="4">
        <dgm:presLayoutVars>
          <dgm:bulletEnabled val="1"/>
        </dgm:presLayoutVars>
      </dgm:prSet>
      <dgm:spPr/>
    </dgm:pt>
    <dgm:pt modelId="{85A38362-A1F3-4ADE-A254-02BF20F6B70B}" type="pres">
      <dgm:prSet presAssocID="{C34F5622-5E37-483A-90AE-8BCA4628E33C}" presName="sibTrans" presStyleCnt="0"/>
      <dgm:spPr/>
    </dgm:pt>
    <dgm:pt modelId="{971766F5-BA08-4B03-826D-E0D00C4B8709}" type="pres">
      <dgm:prSet presAssocID="{FE146626-CFA4-4795-AAC8-5E71E763DF53}" presName="node" presStyleLbl="node1" presStyleIdx="2" presStyleCnt="4">
        <dgm:presLayoutVars>
          <dgm:bulletEnabled val="1"/>
        </dgm:presLayoutVars>
      </dgm:prSet>
      <dgm:spPr/>
    </dgm:pt>
    <dgm:pt modelId="{573E07F2-50DC-4BE4-9D9E-2826AB0602DC}" type="pres">
      <dgm:prSet presAssocID="{A76DD3CA-5736-4C3D-ABF2-5F1FBAFE0A10}" presName="sibTrans" presStyleCnt="0"/>
      <dgm:spPr/>
    </dgm:pt>
    <dgm:pt modelId="{95D966E6-C462-4232-9783-B6AAD0E4D4CF}" type="pres">
      <dgm:prSet presAssocID="{C6B6816E-C14B-4C6C-9D23-2B4C420C0D0D}" presName="node" presStyleLbl="node1" presStyleIdx="3" presStyleCnt="4">
        <dgm:presLayoutVars>
          <dgm:bulletEnabled val="1"/>
        </dgm:presLayoutVars>
      </dgm:prSet>
      <dgm:spPr/>
    </dgm:pt>
  </dgm:ptLst>
  <dgm:cxnLst>
    <dgm:cxn modelId="{FB18E109-A130-46C7-8613-A731CAB37FE7}" srcId="{5FC95146-8418-4285-B5B3-BF3EF2B80B43}" destId="{745EEA51-883E-4F02-869C-C1221E047A2C}" srcOrd="1" destOrd="0" parTransId="{045AB5DE-665F-4D2B-8176-3A8A8D0B82EF}" sibTransId="{C34F5622-5E37-483A-90AE-8BCA4628E33C}"/>
    <dgm:cxn modelId="{B7779219-A172-46A5-BE6E-37685E3A77DD}" type="presOf" srcId="{C6B6816E-C14B-4C6C-9D23-2B4C420C0D0D}" destId="{95D966E6-C462-4232-9783-B6AAD0E4D4CF}" srcOrd="0" destOrd="0" presId="urn:microsoft.com/office/officeart/2005/8/layout/default"/>
    <dgm:cxn modelId="{6D742028-437A-47C7-A447-65EC8C5C74CC}" type="presOf" srcId="{5FC95146-8418-4285-B5B3-BF3EF2B80B43}" destId="{D6774DFB-08F7-4044-929B-1911960C7C18}" srcOrd="0" destOrd="0" presId="urn:microsoft.com/office/officeart/2005/8/layout/default"/>
    <dgm:cxn modelId="{3BC6D472-4E6B-46B8-AECE-38C0B35EB258}" type="presOf" srcId="{FE146626-CFA4-4795-AAC8-5E71E763DF53}" destId="{971766F5-BA08-4B03-826D-E0D00C4B8709}" srcOrd="0" destOrd="0" presId="urn:microsoft.com/office/officeart/2005/8/layout/default"/>
    <dgm:cxn modelId="{D3839B89-FB86-4824-AB4F-23388250B62F}" srcId="{5FC95146-8418-4285-B5B3-BF3EF2B80B43}" destId="{FE146626-CFA4-4795-AAC8-5E71E763DF53}" srcOrd="2" destOrd="0" parTransId="{6CD39D53-B3F5-4E1A-895C-0A7E334CDE1A}" sibTransId="{A76DD3CA-5736-4C3D-ABF2-5F1FBAFE0A10}"/>
    <dgm:cxn modelId="{10E04D9C-7FEB-49E5-B18D-D4106383C45B}" type="presOf" srcId="{B4878128-9E1A-45B5-8C72-5E9B31530704}" destId="{61DB34EB-96C7-4410-9EBE-A1D00AE96759}" srcOrd="0" destOrd="0" presId="urn:microsoft.com/office/officeart/2005/8/layout/default"/>
    <dgm:cxn modelId="{A23D98AA-3E98-4322-A79C-BF4A2752A13B}" srcId="{5FC95146-8418-4285-B5B3-BF3EF2B80B43}" destId="{C6B6816E-C14B-4C6C-9D23-2B4C420C0D0D}" srcOrd="3" destOrd="0" parTransId="{BC52B716-19A4-41A3-9740-38722FF6CECE}" sibTransId="{0A33176C-CCE9-4A5E-9059-6C7CBAF9C825}"/>
    <dgm:cxn modelId="{A450DEAC-406D-4403-81B7-73952CC3466D}" srcId="{5FC95146-8418-4285-B5B3-BF3EF2B80B43}" destId="{B4878128-9E1A-45B5-8C72-5E9B31530704}" srcOrd="0" destOrd="0" parTransId="{0912EC90-82AD-4B71-91EE-9053E653210D}" sibTransId="{0A38434B-1CD2-455A-A4D2-C7E573819514}"/>
    <dgm:cxn modelId="{3A47F6DA-2D86-4376-ACCC-2893CC3901E7}" type="presOf" srcId="{745EEA51-883E-4F02-869C-C1221E047A2C}" destId="{4E7612C8-E8B0-426C-8D10-3FACDB6033C0}" srcOrd="0" destOrd="0" presId="urn:microsoft.com/office/officeart/2005/8/layout/default"/>
    <dgm:cxn modelId="{C7423841-1B18-49E6-882D-F4922614A5D8}" type="presParOf" srcId="{D6774DFB-08F7-4044-929B-1911960C7C18}" destId="{61DB34EB-96C7-4410-9EBE-A1D00AE96759}" srcOrd="0" destOrd="0" presId="urn:microsoft.com/office/officeart/2005/8/layout/default"/>
    <dgm:cxn modelId="{C0EAE295-B376-46B5-85C1-84C97A13FCD5}" type="presParOf" srcId="{D6774DFB-08F7-4044-929B-1911960C7C18}" destId="{534F5810-17C2-4F7C-9E61-9BBED3A10B06}" srcOrd="1" destOrd="0" presId="urn:microsoft.com/office/officeart/2005/8/layout/default"/>
    <dgm:cxn modelId="{5BE44B72-7B89-4E9C-A4B3-06226851840A}" type="presParOf" srcId="{D6774DFB-08F7-4044-929B-1911960C7C18}" destId="{4E7612C8-E8B0-426C-8D10-3FACDB6033C0}" srcOrd="2" destOrd="0" presId="urn:microsoft.com/office/officeart/2005/8/layout/default"/>
    <dgm:cxn modelId="{6A798A8F-68CC-4798-B468-55334250DB82}" type="presParOf" srcId="{D6774DFB-08F7-4044-929B-1911960C7C18}" destId="{85A38362-A1F3-4ADE-A254-02BF20F6B70B}" srcOrd="3" destOrd="0" presId="urn:microsoft.com/office/officeart/2005/8/layout/default"/>
    <dgm:cxn modelId="{6CB3C8E1-F728-41B5-BE32-2C345A472EDC}" type="presParOf" srcId="{D6774DFB-08F7-4044-929B-1911960C7C18}" destId="{971766F5-BA08-4B03-826D-E0D00C4B8709}" srcOrd="4" destOrd="0" presId="urn:microsoft.com/office/officeart/2005/8/layout/default"/>
    <dgm:cxn modelId="{85B0CB48-8DDB-494F-81CD-34B5DA12F718}" type="presParOf" srcId="{D6774DFB-08F7-4044-929B-1911960C7C18}" destId="{573E07F2-50DC-4BE4-9D9E-2826AB0602DC}" srcOrd="5" destOrd="0" presId="urn:microsoft.com/office/officeart/2005/8/layout/default"/>
    <dgm:cxn modelId="{4E8DC544-DE5A-47E7-A488-0C2454B92D11}" type="presParOf" srcId="{D6774DFB-08F7-4044-929B-1911960C7C18}" destId="{95D966E6-C462-4232-9783-B6AAD0E4D4CF}" srcOrd="6"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C4E70F44-7E1A-48AC-88EF-11B5FF3624DB}" type="doc">
      <dgm:prSet loTypeId="urn:microsoft.com/office/officeart/2005/8/layout/target2" loCatId="relationship" qsTypeId="urn:microsoft.com/office/officeart/2005/8/quickstyle/simple1" qsCatId="simple" csTypeId="urn:microsoft.com/office/officeart/2005/8/colors/accent1_2" csCatId="accent1" phldr="1"/>
      <dgm:spPr/>
      <dgm:t>
        <a:bodyPr/>
        <a:lstStyle/>
        <a:p>
          <a:endParaRPr lang="en-US"/>
        </a:p>
      </dgm:t>
    </dgm:pt>
    <dgm:pt modelId="{69B15D6A-CED8-48E6-9A4B-BE4E67597506}">
      <dgm:prSet phldrT="[Text]" phldr="0"/>
      <dgm:spPr/>
      <dgm:t>
        <a:bodyPr/>
        <a:lstStyle/>
        <a:p>
          <a:r>
            <a:rPr lang="en-US"/>
            <a:t>Windows Server Failover Cluster (WSFC) and SQL Server </a:t>
          </a:r>
        </a:p>
      </dgm:t>
    </dgm:pt>
    <dgm:pt modelId="{EE4E608F-4215-4498-AE14-5217B0231160}" type="parTrans" cxnId="{1F75C3F9-47D4-4FA8-9F4C-0C8C982C3A99}">
      <dgm:prSet/>
      <dgm:spPr/>
      <dgm:t>
        <a:bodyPr/>
        <a:lstStyle/>
        <a:p>
          <a:endParaRPr lang="en-US"/>
        </a:p>
      </dgm:t>
    </dgm:pt>
    <dgm:pt modelId="{926B8018-F00F-4CDC-A31E-8F2506EC5A37}" type="sibTrans" cxnId="{1F75C3F9-47D4-4FA8-9F4C-0C8C982C3A99}">
      <dgm:prSet/>
      <dgm:spPr/>
      <dgm:t>
        <a:bodyPr/>
        <a:lstStyle/>
        <a:p>
          <a:endParaRPr lang="en-US"/>
        </a:p>
      </dgm:t>
    </dgm:pt>
    <dgm:pt modelId="{C2D43232-F047-49AF-A24A-DBE2EBC3D3DD}">
      <dgm:prSet phldrT="[Text]" phldr="0"/>
      <dgm:spPr/>
      <dgm:t>
        <a:bodyPr/>
        <a:lstStyle/>
        <a:p>
          <a:r>
            <a:rPr lang="en-US"/>
            <a:t>Availability Sets and Zones</a:t>
          </a:r>
        </a:p>
      </dgm:t>
    </dgm:pt>
    <dgm:pt modelId="{045347F6-36E8-4F50-ACC5-3BFFC872FD38}" type="parTrans" cxnId="{707304F7-E8DC-4577-9B01-CFF6516313BE}">
      <dgm:prSet/>
      <dgm:spPr/>
      <dgm:t>
        <a:bodyPr/>
        <a:lstStyle/>
        <a:p>
          <a:endParaRPr lang="en-US"/>
        </a:p>
      </dgm:t>
    </dgm:pt>
    <dgm:pt modelId="{A346A294-5F11-4876-8372-4F50BE4670AD}" type="sibTrans" cxnId="{707304F7-E8DC-4577-9B01-CFF6516313BE}">
      <dgm:prSet/>
      <dgm:spPr/>
      <dgm:t>
        <a:bodyPr/>
        <a:lstStyle/>
        <a:p>
          <a:endParaRPr lang="en-US"/>
        </a:p>
      </dgm:t>
    </dgm:pt>
    <dgm:pt modelId="{31F88E96-5406-4450-8B51-6C3F95F5DDEE}">
      <dgm:prSet phldrT="[Text]" phldr="0"/>
      <dgm:spPr/>
      <dgm:t>
        <a:bodyPr/>
        <a:lstStyle/>
        <a:p>
          <a:r>
            <a:rPr lang="en-US"/>
            <a:t>Azure Shared Disks, Premium File Shares, Storage Spaces Direct</a:t>
          </a:r>
        </a:p>
      </dgm:t>
    </dgm:pt>
    <dgm:pt modelId="{E5925FFA-74B9-44E0-8187-A2A581FBE16F}" type="parTrans" cxnId="{6BE2C711-61FD-4308-81BD-2906C2B5A331}">
      <dgm:prSet/>
      <dgm:spPr/>
      <dgm:t>
        <a:bodyPr/>
        <a:lstStyle/>
        <a:p>
          <a:endParaRPr lang="en-US"/>
        </a:p>
      </dgm:t>
    </dgm:pt>
    <dgm:pt modelId="{B3C369AD-22A7-4A05-B29C-527140D03C76}" type="sibTrans" cxnId="{6BE2C711-61FD-4308-81BD-2906C2B5A331}">
      <dgm:prSet/>
      <dgm:spPr/>
      <dgm:t>
        <a:bodyPr/>
        <a:lstStyle/>
        <a:p>
          <a:endParaRPr lang="en-US"/>
        </a:p>
      </dgm:t>
    </dgm:pt>
    <dgm:pt modelId="{AD1FCF2D-4026-494F-AA1F-F333969EBEF3}">
      <dgm:prSet phldrT="[Text]" phldr="0"/>
      <dgm:spPr/>
      <dgm:t>
        <a:bodyPr/>
        <a:lstStyle/>
        <a:p>
          <a:r>
            <a:rPr lang="en-US"/>
            <a:t>Disk Witness, File share witness, and Cloud witness</a:t>
          </a:r>
        </a:p>
      </dgm:t>
    </dgm:pt>
    <dgm:pt modelId="{0B4668B1-AECA-41F5-AEBB-19751D978501}" type="parTrans" cxnId="{D14E0F64-24E6-4679-B17F-B0F4F71029F8}">
      <dgm:prSet/>
      <dgm:spPr/>
      <dgm:t>
        <a:bodyPr/>
        <a:lstStyle/>
        <a:p>
          <a:endParaRPr lang="en-US"/>
        </a:p>
      </dgm:t>
    </dgm:pt>
    <dgm:pt modelId="{D2548923-D62D-482C-B314-D6FD349A1439}" type="sibTrans" cxnId="{D14E0F64-24E6-4679-B17F-B0F4F71029F8}">
      <dgm:prSet/>
      <dgm:spPr/>
      <dgm:t>
        <a:bodyPr/>
        <a:lstStyle/>
        <a:p>
          <a:endParaRPr lang="en-US"/>
        </a:p>
      </dgm:t>
    </dgm:pt>
    <dgm:pt modelId="{2C360640-8B73-4132-8E0B-47304DE3B534}">
      <dgm:prSet phldrT="[Text]" phldr="0"/>
      <dgm:spPr/>
      <dgm:t>
        <a:bodyPr/>
        <a:lstStyle/>
        <a:p>
          <a:r>
            <a:rPr lang="en-US"/>
            <a:t>Distributed Network Name</a:t>
          </a:r>
        </a:p>
      </dgm:t>
    </dgm:pt>
    <dgm:pt modelId="{D581488E-24E3-4D51-8B3A-A87BF2609B00}" type="parTrans" cxnId="{456B5E65-7368-49EC-BAD3-C2FCBDAAB61F}">
      <dgm:prSet/>
      <dgm:spPr/>
      <dgm:t>
        <a:bodyPr/>
        <a:lstStyle/>
        <a:p>
          <a:endParaRPr lang="en-US"/>
        </a:p>
      </dgm:t>
    </dgm:pt>
    <dgm:pt modelId="{D18ED3C1-1CF5-4A8C-9EF5-53509B6A3DB5}" type="sibTrans" cxnId="{456B5E65-7368-49EC-BAD3-C2FCBDAAB61F}">
      <dgm:prSet/>
      <dgm:spPr/>
      <dgm:t>
        <a:bodyPr/>
        <a:lstStyle/>
        <a:p>
          <a:endParaRPr lang="en-US"/>
        </a:p>
      </dgm:t>
    </dgm:pt>
    <dgm:pt modelId="{1D149628-51D6-4E3D-89FA-6E3B24566F66}">
      <dgm:prSet phldrT="[Text]" phldr="0"/>
      <dgm:spPr/>
      <dgm:t>
        <a:bodyPr/>
        <a:lstStyle/>
        <a:p>
          <a:r>
            <a:rPr lang="en-US"/>
            <a:t>Azure Load Balancer</a:t>
          </a:r>
        </a:p>
      </dgm:t>
    </dgm:pt>
    <dgm:pt modelId="{8FFFBE0D-DE2B-49BB-9352-4628D696C26F}" type="parTrans" cxnId="{53921B54-9F71-4565-BED2-1D80959AE29B}">
      <dgm:prSet/>
      <dgm:spPr/>
      <dgm:t>
        <a:bodyPr/>
        <a:lstStyle/>
        <a:p>
          <a:endParaRPr lang="en-US"/>
        </a:p>
      </dgm:t>
    </dgm:pt>
    <dgm:pt modelId="{CE1073AB-1F7F-4D27-BC30-0A3301C86C6B}" type="sibTrans" cxnId="{53921B54-9F71-4565-BED2-1D80959AE29B}">
      <dgm:prSet/>
      <dgm:spPr/>
      <dgm:t>
        <a:bodyPr/>
        <a:lstStyle/>
        <a:p>
          <a:endParaRPr lang="en-US"/>
        </a:p>
      </dgm:t>
    </dgm:pt>
    <dgm:pt modelId="{E656F83C-1593-4B0E-A1D7-DCEF8821B518}" type="pres">
      <dgm:prSet presAssocID="{C4E70F44-7E1A-48AC-88EF-11B5FF3624DB}" presName="Name0" presStyleCnt="0">
        <dgm:presLayoutVars>
          <dgm:chMax val="3"/>
          <dgm:chPref val="1"/>
          <dgm:dir/>
          <dgm:animLvl val="lvl"/>
          <dgm:resizeHandles/>
        </dgm:presLayoutVars>
      </dgm:prSet>
      <dgm:spPr/>
    </dgm:pt>
    <dgm:pt modelId="{3D039909-A306-444C-A0A3-11D7FC13FDFD}" type="pres">
      <dgm:prSet presAssocID="{C4E70F44-7E1A-48AC-88EF-11B5FF3624DB}" presName="outerBox" presStyleCnt="0"/>
      <dgm:spPr/>
    </dgm:pt>
    <dgm:pt modelId="{45223ABB-B727-4048-A6E8-A695296EC56C}" type="pres">
      <dgm:prSet presAssocID="{C4E70F44-7E1A-48AC-88EF-11B5FF3624DB}" presName="outerBoxParent" presStyleLbl="node1" presStyleIdx="0" presStyleCnt="1" custLinFactNeighborX="9041" custLinFactNeighborY="-2287"/>
      <dgm:spPr/>
    </dgm:pt>
    <dgm:pt modelId="{DFD0341A-9C67-4F98-94A0-65D2FC584628}" type="pres">
      <dgm:prSet presAssocID="{C4E70F44-7E1A-48AC-88EF-11B5FF3624DB}" presName="outerBoxChildren" presStyleCnt="0"/>
      <dgm:spPr/>
    </dgm:pt>
    <dgm:pt modelId="{2FC2B29F-2847-4403-AC1F-B8349220714D}" type="pres">
      <dgm:prSet presAssocID="{C2D43232-F047-49AF-A24A-DBE2EBC3D3DD}" presName="oChild" presStyleLbl="fgAcc1" presStyleIdx="0" presStyleCnt="5">
        <dgm:presLayoutVars>
          <dgm:bulletEnabled val="1"/>
        </dgm:presLayoutVars>
      </dgm:prSet>
      <dgm:spPr/>
    </dgm:pt>
    <dgm:pt modelId="{3B26990A-9A44-4786-AAAC-BEF7B1BD786A}" type="pres">
      <dgm:prSet presAssocID="{A346A294-5F11-4876-8372-4F50BE4670AD}" presName="outerSibTrans" presStyleCnt="0"/>
      <dgm:spPr/>
    </dgm:pt>
    <dgm:pt modelId="{6C6FD459-1B6F-43F5-AF27-B1D17B24460E}" type="pres">
      <dgm:prSet presAssocID="{31F88E96-5406-4450-8B51-6C3F95F5DDEE}" presName="oChild" presStyleLbl="fgAcc1" presStyleIdx="1" presStyleCnt="5">
        <dgm:presLayoutVars>
          <dgm:bulletEnabled val="1"/>
        </dgm:presLayoutVars>
      </dgm:prSet>
      <dgm:spPr/>
    </dgm:pt>
    <dgm:pt modelId="{2FFB8705-2629-4589-B7E6-D35E36DEC0BF}" type="pres">
      <dgm:prSet presAssocID="{B3C369AD-22A7-4A05-B29C-527140D03C76}" presName="outerSibTrans" presStyleCnt="0"/>
      <dgm:spPr/>
    </dgm:pt>
    <dgm:pt modelId="{F148F685-8505-4756-B7B0-F55EEA9DA369}" type="pres">
      <dgm:prSet presAssocID="{AD1FCF2D-4026-494F-AA1F-F333969EBEF3}" presName="oChild" presStyleLbl="fgAcc1" presStyleIdx="2" presStyleCnt="5">
        <dgm:presLayoutVars>
          <dgm:bulletEnabled val="1"/>
        </dgm:presLayoutVars>
      </dgm:prSet>
      <dgm:spPr/>
    </dgm:pt>
    <dgm:pt modelId="{9B859583-29DA-4B41-816C-0B182837003D}" type="pres">
      <dgm:prSet presAssocID="{D2548923-D62D-482C-B314-D6FD349A1439}" presName="outerSibTrans" presStyleCnt="0"/>
      <dgm:spPr/>
    </dgm:pt>
    <dgm:pt modelId="{61F8D843-3087-4025-B0A3-B44D12F40948}" type="pres">
      <dgm:prSet presAssocID="{2C360640-8B73-4132-8E0B-47304DE3B534}" presName="oChild" presStyleLbl="fgAcc1" presStyleIdx="3" presStyleCnt="5">
        <dgm:presLayoutVars>
          <dgm:bulletEnabled val="1"/>
        </dgm:presLayoutVars>
      </dgm:prSet>
      <dgm:spPr/>
    </dgm:pt>
    <dgm:pt modelId="{2C92CD83-3B9F-43C4-B085-68827DF373C5}" type="pres">
      <dgm:prSet presAssocID="{D18ED3C1-1CF5-4A8C-9EF5-53509B6A3DB5}" presName="outerSibTrans" presStyleCnt="0"/>
      <dgm:spPr/>
    </dgm:pt>
    <dgm:pt modelId="{BD17079C-5446-4E3A-9341-8F3F1C6794CE}" type="pres">
      <dgm:prSet presAssocID="{1D149628-51D6-4E3D-89FA-6E3B24566F66}" presName="oChild" presStyleLbl="fgAcc1" presStyleIdx="4" presStyleCnt="5">
        <dgm:presLayoutVars>
          <dgm:bulletEnabled val="1"/>
        </dgm:presLayoutVars>
      </dgm:prSet>
      <dgm:spPr/>
    </dgm:pt>
  </dgm:ptLst>
  <dgm:cxnLst>
    <dgm:cxn modelId="{6BE2C711-61FD-4308-81BD-2906C2B5A331}" srcId="{69B15D6A-CED8-48E6-9A4B-BE4E67597506}" destId="{31F88E96-5406-4450-8B51-6C3F95F5DDEE}" srcOrd="1" destOrd="0" parTransId="{E5925FFA-74B9-44E0-8187-A2A581FBE16F}" sibTransId="{B3C369AD-22A7-4A05-B29C-527140D03C76}"/>
    <dgm:cxn modelId="{F34E5D15-1AFF-46FD-995C-DFF6F98176F2}" type="presOf" srcId="{C2D43232-F047-49AF-A24A-DBE2EBC3D3DD}" destId="{2FC2B29F-2847-4403-AC1F-B8349220714D}" srcOrd="0" destOrd="0" presId="urn:microsoft.com/office/officeart/2005/8/layout/target2"/>
    <dgm:cxn modelId="{0A50FD5B-7775-4CCE-97F6-C85995F24FBA}" type="presOf" srcId="{AD1FCF2D-4026-494F-AA1F-F333969EBEF3}" destId="{F148F685-8505-4756-B7B0-F55EEA9DA369}" srcOrd="0" destOrd="0" presId="urn:microsoft.com/office/officeart/2005/8/layout/target2"/>
    <dgm:cxn modelId="{C43A665D-43D9-46D5-9A91-4922D86978D0}" type="presOf" srcId="{69B15D6A-CED8-48E6-9A4B-BE4E67597506}" destId="{45223ABB-B727-4048-A6E8-A695296EC56C}" srcOrd="0" destOrd="0" presId="urn:microsoft.com/office/officeart/2005/8/layout/target2"/>
    <dgm:cxn modelId="{D14E0F64-24E6-4679-B17F-B0F4F71029F8}" srcId="{69B15D6A-CED8-48E6-9A4B-BE4E67597506}" destId="{AD1FCF2D-4026-494F-AA1F-F333969EBEF3}" srcOrd="2" destOrd="0" parTransId="{0B4668B1-AECA-41F5-AEBB-19751D978501}" sibTransId="{D2548923-D62D-482C-B314-D6FD349A1439}"/>
    <dgm:cxn modelId="{456B5E65-7368-49EC-BAD3-C2FCBDAAB61F}" srcId="{69B15D6A-CED8-48E6-9A4B-BE4E67597506}" destId="{2C360640-8B73-4132-8E0B-47304DE3B534}" srcOrd="3" destOrd="0" parTransId="{D581488E-24E3-4D51-8B3A-A87BF2609B00}" sibTransId="{D18ED3C1-1CF5-4A8C-9EF5-53509B6A3DB5}"/>
    <dgm:cxn modelId="{E462D24F-3E2D-46C7-9CFE-004AC80C889A}" type="presOf" srcId="{2C360640-8B73-4132-8E0B-47304DE3B534}" destId="{61F8D843-3087-4025-B0A3-B44D12F40948}" srcOrd="0" destOrd="0" presId="urn:microsoft.com/office/officeart/2005/8/layout/target2"/>
    <dgm:cxn modelId="{53921B54-9F71-4565-BED2-1D80959AE29B}" srcId="{69B15D6A-CED8-48E6-9A4B-BE4E67597506}" destId="{1D149628-51D6-4E3D-89FA-6E3B24566F66}" srcOrd="4" destOrd="0" parTransId="{8FFFBE0D-DE2B-49BB-9352-4628D696C26F}" sibTransId="{CE1073AB-1F7F-4D27-BC30-0A3301C86C6B}"/>
    <dgm:cxn modelId="{6C1CEB5A-F688-4ACF-93EF-1913385DBFE3}" type="presOf" srcId="{1D149628-51D6-4E3D-89FA-6E3B24566F66}" destId="{BD17079C-5446-4E3A-9341-8F3F1C6794CE}" srcOrd="0" destOrd="0" presId="urn:microsoft.com/office/officeart/2005/8/layout/target2"/>
    <dgm:cxn modelId="{56972C84-C097-410B-AEB0-FBDF7FA4A438}" type="presOf" srcId="{C4E70F44-7E1A-48AC-88EF-11B5FF3624DB}" destId="{E656F83C-1593-4B0E-A1D7-DCEF8821B518}" srcOrd="0" destOrd="0" presId="urn:microsoft.com/office/officeart/2005/8/layout/target2"/>
    <dgm:cxn modelId="{3A3207D7-9183-4DDD-BB13-C267D1535086}" type="presOf" srcId="{31F88E96-5406-4450-8B51-6C3F95F5DDEE}" destId="{6C6FD459-1B6F-43F5-AF27-B1D17B24460E}" srcOrd="0" destOrd="0" presId="urn:microsoft.com/office/officeart/2005/8/layout/target2"/>
    <dgm:cxn modelId="{707304F7-E8DC-4577-9B01-CFF6516313BE}" srcId="{69B15D6A-CED8-48E6-9A4B-BE4E67597506}" destId="{C2D43232-F047-49AF-A24A-DBE2EBC3D3DD}" srcOrd="0" destOrd="0" parTransId="{045347F6-36E8-4F50-ACC5-3BFFC872FD38}" sibTransId="{A346A294-5F11-4876-8372-4F50BE4670AD}"/>
    <dgm:cxn modelId="{1F75C3F9-47D4-4FA8-9F4C-0C8C982C3A99}" srcId="{C4E70F44-7E1A-48AC-88EF-11B5FF3624DB}" destId="{69B15D6A-CED8-48E6-9A4B-BE4E67597506}" srcOrd="0" destOrd="0" parTransId="{EE4E608F-4215-4498-AE14-5217B0231160}" sibTransId="{926B8018-F00F-4CDC-A31E-8F2506EC5A37}"/>
    <dgm:cxn modelId="{3E720C5F-2887-4CA7-8054-9482A112A815}" type="presParOf" srcId="{E656F83C-1593-4B0E-A1D7-DCEF8821B518}" destId="{3D039909-A306-444C-A0A3-11D7FC13FDFD}" srcOrd="0" destOrd="0" presId="urn:microsoft.com/office/officeart/2005/8/layout/target2"/>
    <dgm:cxn modelId="{25D3B1BB-B432-4C27-B055-C487CB2F88DE}" type="presParOf" srcId="{3D039909-A306-444C-A0A3-11D7FC13FDFD}" destId="{45223ABB-B727-4048-A6E8-A695296EC56C}" srcOrd="0" destOrd="0" presId="urn:microsoft.com/office/officeart/2005/8/layout/target2"/>
    <dgm:cxn modelId="{22024F89-FD09-435A-9C66-26CE6F7D337D}" type="presParOf" srcId="{3D039909-A306-444C-A0A3-11D7FC13FDFD}" destId="{DFD0341A-9C67-4F98-94A0-65D2FC584628}" srcOrd="1" destOrd="0" presId="urn:microsoft.com/office/officeart/2005/8/layout/target2"/>
    <dgm:cxn modelId="{91824014-06C2-4D49-96FC-A05B3AB7D2B3}" type="presParOf" srcId="{DFD0341A-9C67-4F98-94A0-65D2FC584628}" destId="{2FC2B29F-2847-4403-AC1F-B8349220714D}" srcOrd="0" destOrd="0" presId="urn:microsoft.com/office/officeart/2005/8/layout/target2"/>
    <dgm:cxn modelId="{356B1E98-8686-4516-BA59-46FB16AF2872}" type="presParOf" srcId="{DFD0341A-9C67-4F98-94A0-65D2FC584628}" destId="{3B26990A-9A44-4786-AAAC-BEF7B1BD786A}" srcOrd="1" destOrd="0" presId="urn:microsoft.com/office/officeart/2005/8/layout/target2"/>
    <dgm:cxn modelId="{7265D4D5-5A99-4E6F-B20F-CE82802DEFBF}" type="presParOf" srcId="{DFD0341A-9C67-4F98-94A0-65D2FC584628}" destId="{6C6FD459-1B6F-43F5-AF27-B1D17B24460E}" srcOrd="2" destOrd="0" presId="urn:microsoft.com/office/officeart/2005/8/layout/target2"/>
    <dgm:cxn modelId="{8C4F5F39-30D5-40F0-BCC7-5B3803E73811}" type="presParOf" srcId="{DFD0341A-9C67-4F98-94A0-65D2FC584628}" destId="{2FFB8705-2629-4589-B7E6-D35E36DEC0BF}" srcOrd="3" destOrd="0" presId="urn:microsoft.com/office/officeart/2005/8/layout/target2"/>
    <dgm:cxn modelId="{8A51634E-A631-496B-963E-673916DEE894}" type="presParOf" srcId="{DFD0341A-9C67-4F98-94A0-65D2FC584628}" destId="{F148F685-8505-4756-B7B0-F55EEA9DA369}" srcOrd="4" destOrd="0" presId="urn:microsoft.com/office/officeart/2005/8/layout/target2"/>
    <dgm:cxn modelId="{DAB897F5-04B8-4D86-8124-5A3421AD26F9}" type="presParOf" srcId="{DFD0341A-9C67-4F98-94A0-65D2FC584628}" destId="{9B859583-29DA-4B41-816C-0B182837003D}" srcOrd="5" destOrd="0" presId="urn:microsoft.com/office/officeart/2005/8/layout/target2"/>
    <dgm:cxn modelId="{37687D2C-CA63-4D80-9A03-144723E2472B}" type="presParOf" srcId="{DFD0341A-9C67-4F98-94A0-65D2FC584628}" destId="{61F8D843-3087-4025-B0A3-B44D12F40948}" srcOrd="6" destOrd="0" presId="urn:microsoft.com/office/officeart/2005/8/layout/target2"/>
    <dgm:cxn modelId="{A4537E3F-BEDC-4746-AB5E-67C03EB9E26C}" type="presParOf" srcId="{DFD0341A-9C67-4F98-94A0-65D2FC584628}" destId="{2C92CD83-3B9F-43C4-B085-68827DF373C5}" srcOrd="7" destOrd="0" presId="urn:microsoft.com/office/officeart/2005/8/layout/target2"/>
    <dgm:cxn modelId="{C3303E9E-BE10-4D7E-855C-3E1B18233214}" type="presParOf" srcId="{DFD0341A-9C67-4F98-94A0-65D2FC584628}" destId="{BD17079C-5446-4E3A-9341-8F3F1C6794CE}" srcOrd="8" destOrd="0" presId="urn:microsoft.com/office/officeart/2005/8/layout/target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748F4107-D866-44C3-B733-9A6E6AB429A9}"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A471F316-B44F-45EB-BD92-21FBA192C448}">
      <dgm:prSet phldrT="[Text]" phldr="0"/>
      <dgm:spPr/>
      <dgm:t>
        <a:bodyPr/>
        <a:lstStyle/>
        <a:p>
          <a:r>
            <a:rPr lang="en-US"/>
            <a:t>Setup connectivity to virtual network</a:t>
          </a:r>
        </a:p>
      </dgm:t>
    </dgm:pt>
    <dgm:pt modelId="{65206959-5E29-485C-B762-86DCC31285B0}" type="parTrans" cxnId="{533610CC-91C0-4BA5-8C49-A1C332A2C24C}">
      <dgm:prSet/>
      <dgm:spPr/>
      <dgm:t>
        <a:bodyPr/>
        <a:lstStyle/>
        <a:p>
          <a:endParaRPr lang="en-US"/>
        </a:p>
      </dgm:t>
    </dgm:pt>
    <dgm:pt modelId="{F92C497F-5E0C-4761-872C-E9552A85640B}" type="sibTrans" cxnId="{533610CC-91C0-4BA5-8C49-A1C332A2C24C}">
      <dgm:prSet/>
      <dgm:spPr/>
      <dgm:t>
        <a:bodyPr/>
        <a:lstStyle/>
        <a:p>
          <a:endParaRPr lang="en-US"/>
        </a:p>
      </dgm:t>
    </dgm:pt>
    <dgm:pt modelId="{F0C539B0-1AA5-4428-B87D-E7A76937F514}">
      <dgm:prSet phldrT="[Text]" phldr="0"/>
      <dgm:spPr/>
      <dgm:t>
        <a:bodyPr/>
        <a:lstStyle/>
        <a:p>
          <a:r>
            <a:rPr lang="en-US"/>
            <a:t>Azure virtual network name resolution</a:t>
          </a:r>
        </a:p>
      </dgm:t>
    </dgm:pt>
    <dgm:pt modelId="{BF9FEAE2-338C-4CDD-8CB7-A6B7355D3A19}" type="parTrans" cxnId="{07BE90E4-5235-41BE-8923-A8C553DF15F9}">
      <dgm:prSet/>
      <dgm:spPr/>
      <dgm:t>
        <a:bodyPr/>
        <a:lstStyle/>
        <a:p>
          <a:endParaRPr lang="en-US"/>
        </a:p>
      </dgm:t>
    </dgm:pt>
    <dgm:pt modelId="{FD67EACF-DFDB-468A-9C0B-EEA0612D39E7}" type="sibTrans" cxnId="{07BE90E4-5235-41BE-8923-A8C553DF15F9}">
      <dgm:prSet/>
      <dgm:spPr/>
      <dgm:t>
        <a:bodyPr/>
        <a:lstStyle/>
        <a:p>
          <a:endParaRPr lang="en-US"/>
        </a:p>
      </dgm:t>
    </dgm:pt>
    <dgm:pt modelId="{7CDB3051-0EA9-489F-ADF7-BAF9B171A808}">
      <dgm:prSet phldrT="[Text]" phldr="0"/>
      <dgm:spPr/>
      <dgm:t>
        <a:bodyPr/>
        <a:lstStyle/>
        <a:p>
          <a:r>
            <a:rPr lang="en-US"/>
            <a:t>Verifying performance</a:t>
          </a:r>
        </a:p>
      </dgm:t>
    </dgm:pt>
    <dgm:pt modelId="{D7453A26-56A6-4976-8F9D-4CD64B608340}" type="parTrans" cxnId="{1C4442C6-1D1F-4078-9C38-4C789E0BBB0C}">
      <dgm:prSet/>
      <dgm:spPr/>
      <dgm:t>
        <a:bodyPr/>
        <a:lstStyle/>
        <a:p>
          <a:endParaRPr lang="en-US"/>
        </a:p>
      </dgm:t>
    </dgm:pt>
    <dgm:pt modelId="{0E084FBF-B824-4B3D-8DE0-CCE1C1F4E6B7}" type="sibTrans" cxnId="{1C4442C6-1D1F-4078-9C38-4C789E0BBB0C}">
      <dgm:prSet/>
      <dgm:spPr/>
      <dgm:t>
        <a:bodyPr/>
        <a:lstStyle/>
        <a:p>
          <a:endParaRPr lang="en-US"/>
        </a:p>
      </dgm:t>
    </dgm:pt>
    <dgm:pt modelId="{995031F7-656D-459F-B2D5-36C0D37D4C09}">
      <dgm:prSet phldrT="[Text]" phldr="0"/>
      <dgm:spPr/>
      <dgm:t>
        <a:bodyPr/>
        <a:lstStyle/>
        <a:p>
          <a:r>
            <a:rPr lang="en-US"/>
            <a:t>Don’t forget about any tools or scripts to manage</a:t>
          </a:r>
        </a:p>
      </dgm:t>
    </dgm:pt>
    <dgm:pt modelId="{6549BB0B-E6BD-42E0-9D4E-2C807EB22D90}" type="parTrans" cxnId="{9FBB4E87-9DAE-4CDA-B5E4-210BC773D110}">
      <dgm:prSet/>
      <dgm:spPr/>
      <dgm:t>
        <a:bodyPr/>
        <a:lstStyle/>
        <a:p>
          <a:endParaRPr lang="en-US"/>
        </a:p>
      </dgm:t>
    </dgm:pt>
    <dgm:pt modelId="{E7CE6C95-B449-446D-8B5F-8B1703EC8457}" type="sibTrans" cxnId="{9FBB4E87-9DAE-4CDA-B5E4-210BC773D110}">
      <dgm:prSet/>
      <dgm:spPr/>
      <dgm:t>
        <a:bodyPr/>
        <a:lstStyle/>
        <a:p>
          <a:endParaRPr lang="en-US"/>
        </a:p>
      </dgm:t>
    </dgm:pt>
    <dgm:pt modelId="{3EE27BCC-C68F-4E81-937E-8704850F662C}">
      <dgm:prSet phldrT="[Text]" phldr="0"/>
      <dgm:spPr/>
      <dgm:t>
        <a:bodyPr/>
        <a:lstStyle/>
        <a:p>
          <a:r>
            <a:rPr lang="en-US"/>
            <a:t>Retry logic?</a:t>
          </a:r>
        </a:p>
      </dgm:t>
    </dgm:pt>
    <dgm:pt modelId="{AB7F5F39-5B29-41A3-920C-989B65C07B28}" type="parTrans" cxnId="{9BF0902B-3748-4630-8F44-9C9E5439F88B}">
      <dgm:prSet/>
      <dgm:spPr/>
      <dgm:t>
        <a:bodyPr/>
        <a:lstStyle/>
        <a:p>
          <a:endParaRPr lang="en-US"/>
        </a:p>
      </dgm:t>
    </dgm:pt>
    <dgm:pt modelId="{AFDF1511-B978-4DAA-A164-62E5C86B813E}" type="sibTrans" cxnId="{9BF0902B-3748-4630-8F44-9C9E5439F88B}">
      <dgm:prSet/>
      <dgm:spPr/>
      <dgm:t>
        <a:bodyPr/>
        <a:lstStyle/>
        <a:p>
          <a:endParaRPr lang="en-US"/>
        </a:p>
      </dgm:t>
    </dgm:pt>
    <dgm:pt modelId="{063C5760-ED8C-44DF-9E14-EF5DD9C97613}" type="pres">
      <dgm:prSet presAssocID="{748F4107-D866-44C3-B733-9A6E6AB429A9}" presName="vert0" presStyleCnt="0">
        <dgm:presLayoutVars>
          <dgm:dir/>
          <dgm:animOne val="branch"/>
          <dgm:animLvl val="lvl"/>
        </dgm:presLayoutVars>
      </dgm:prSet>
      <dgm:spPr/>
    </dgm:pt>
    <dgm:pt modelId="{BEA5A303-FE24-4AF4-8AF7-C4B7B4D5F186}" type="pres">
      <dgm:prSet presAssocID="{A471F316-B44F-45EB-BD92-21FBA192C448}" presName="thickLine" presStyleLbl="alignNode1" presStyleIdx="0" presStyleCnt="5"/>
      <dgm:spPr/>
    </dgm:pt>
    <dgm:pt modelId="{238D5ECF-2F8C-4198-AF43-37BD664076F0}" type="pres">
      <dgm:prSet presAssocID="{A471F316-B44F-45EB-BD92-21FBA192C448}" presName="horz1" presStyleCnt="0"/>
      <dgm:spPr/>
    </dgm:pt>
    <dgm:pt modelId="{B8972CA2-6916-439B-957B-3912E40CCAE0}" type="pres">
      <dgm:prSet presAssocID="{A471F316-B44F-45EB-BD92-21FBA192C448}" presName="tx1" presStyleLbl="revTx" presStyleIdx="0" presStyleCnt="5"/>
      <dgm:spPr/>
    </dgm:pt>
    <dgm:pt modelId="{A8FE3A53-CD43-494E-86CD-54E638B5E306}" type="pres">
      <dgm:prSet presAssocID="{A471F316-B44F-45EB-BD92-21FBA192C448}" presName="vert1" presStyleCnt="0"/>
      <dgm:spPr/>
    </dgm:pt>
    <dgm:pt modelId="{557B8D83-9DC0-4EDA-B824-060A40A36281}" type="pres">
      <dgm:prSet presAssocID="{F0C539B0-1AA5-4428-B87D-E7A76937F514}" presName="thickLine" presStyleLbl="alignNode1" presStyleIdx="1" presStyleCnt="5"/>
      <dgm:spPr/>
    </dgm:pt>
    <dgm:pt modelId="{86936031-755E-4ED0-88D8-E0E68E99DD4B}" type="pres">
      <dgm:prSet presAssocID="{F0C539B0-1AA5-4428-B87D-E7A76937F514}" presName="horz1" presStyleCnt="0"/>
      <dgm:spPr/>
    </dgm:pt>
    <dgm:pt modelId="{69E818E2-B816-44C2-B33E-A6828C945E23}" type="pres">
      <dgm:prSet presAssocID="{F0C539B0-1AA5-4428-B87D-E7A76937F514}" presName="tx1" presStyleLbl="revTx" presStyleIdx="1" presStyleCnt="5"/>
      <dgm:spPr/>
    </dgm:pt>
    <dgm:pt modelId="{5F4C581F-6F11-4D21-B8C0-5CD1719C0115}" type="pres">
      <dgm:prSet presAssocID="{F0C539B0-1AA5-4428-B87D-E7A76937F514}" presName="vert1" presStyleCnt="0"/>
      <dgm:spPr/>
    </dgm:pt>
    <dgm:pt modelId="{6635940B-15FF-43C3-86D9-34F46B29EDD5}" type="pres">
      <dgm:prSet presAssocID="{7CDB3051-0EA9-489F-ADF7-BAF9B171A808}" presName="thickLine" presStyleLbl="alignNode1" presStyleIdx="2" presStyleCnt="5"/>
      <dgm:spPr/>
    </dgm:pt>
    <dgm:pt modelId="{F9EFC5CE-1B75-454C-9520-6450671F63E4}" type="pres">
      <dgm:prSet presAssocID="{7CDB3051-0EA9-489F-ADF7-BAF9B171A808}" presName="horz1" presStyleCnt="0"/>
      <dgm:spPr/>
    </dgm:pt>
    <dgm:pt modelId="{138BF4B0-2AB0-40D6-AFBE-B5372895F6BE}" type="pres">
      <dgm:prSet presAssocID="{7CDB3051-0EA9-489F-ADF7-BAF9B171A808}" presName="tx1" presStyleLbl="revTx" presStyleIdx="2" presStyleCnt="5"/>
      <dgm:spPr/>
    </dgm:pt>
    <dgm:pt modelId="{D86309E9-5C1D-4284-ADDF-0833278C557D}" type="pres">
      <dgm:prSet presAssocID="{7CDB3051-0EA9-489F-ADF7-BAF9B171A808}" presName="vert1" presStyleCnt="0"/>
      <dgm:spPr/>
    </dgm:pt>
    <dgm:pt modelId="{4D07B08C-3795-4E38-929A-A809C7B3002C}" type="pres">
      <dgm:prSet presAssocID="{3EE27BCC-C68F-4E81-937E-8704850F662C}" presName="thickLine" presStyleLbl="alignNode1" presStyleIdx="3" presStyleCnt="5"/>
      <dgm:spPr/>
    </dgm:pt>
    <dgm:pt modelId="{3BC1372C-818B-49A4-A942-C5AB15725B6D}" type="pres">
      <dgm:prSet presAssocID="{3EE27BCC-C68F-4E81-937E-8704850F662C}" presName="horz1" presStyleCnt="0"/>
      <dgm:spPr/>
    </dgm:pt>
    <dgm:pt modelId="{8503FA58-6EE0-485D-A4A4-2CB5C5CEDCB0}" type="pres">
      <dgm:prSet presAssocID="{3EE27BCC-C68F-4E81-937E-8704850F662C}" presName="tx1" presStyleLbl="revTx" presStyleIdx="3" presStyleCnt="5"/>
      <dgm:spPr/>
    </dgm:pt>
    <dgm:pt modelId="{EE47E984-C471-466E-AD3A-29CCC98C5ACE}" type="pres">
      <dgm:prSet presAssocID="{3EE27BCC-C68F-4E81-937E-8704850F662C}" presName="vert1" presStyleCnt="0"/>
      <dgm:spPr/>
    </dgm:pt>
    <dgm:pt modelId="{B1F5B771-FE7B-42A8-B890-027118AB6E06}" type="pres">
      <dgm:prSet presAssocID="{995031F7-656D-459F-B2D5-36C0D37D4C09}" presName="thickLine" presStyleLbl="alignNode1" presStyleIdx="4" presStyleCnt="5"/>
      <dgm:spPr/>
    </dgm:pt>
    <dgm:pt modelId="{A3FB5BCA-D1E5-4FC0-964C-A4151AE4D1AA}" type="pres">
      <dgm:prSet presAssocID="{995031F7-656D-459F-B2D5-36C0D37D4C09}" presName="horz1" presStyleCnt="0"/>
      <dgm:spPr/>
    </dgm:pt>
    <dgm:pt modelId="{06D31630-D26C-4C8B-8D0B-4C5571E8122C}" type="pres">
      <dgm:prSet presAssocID="{995031F7-656D-459F-B2D5-36C0D37D4C09}" presName="tx1" presStyleLbl="revTx" presStyleIdx="4" presStyleCnt="5"/>
      <dgm:spPr/>
    </dgm:pt>
    <dgm:pt modelId="{5F8B7A0C-E078-4F7B-A523-84576304C188}" type="pres">
      <dgm:prSet presAssocID="{995031F7-656D-459F-B2D5-36C0D37D4C09}" presName="vert1" presStyleCnt="0"/>
      <dgm:spPr/>
    </dgm:pt>
  </dgm:ptLst>
  <dgm:cxnLst>
    <dgm:cxn modelId="{9BF0902B-3748-4630-8F44-9C9E5439F88B}" srcId="{748F4107-D866-44C3-B733-9A6E6AB429A9}" destId="{3EE27BCC-C68F-4E81-937E-8704850F662C}" srcOrd="3" destOrd="0" parTransId="{AB7F5F39-5B29-41A3-920C-989B65C07B28}" sibTransId="{AFDF1511-B978-4DAA-A164-62E5C86B813E}"/>
    <dgm:cxn modelId="{C0B7B53B-643B-482F-BFE2-B1C14D86449D}" type="presOf" srcId="{748F4107-D866-44C3-B733-9A6E6AB429A9}" destId="{063C5760-ED8C-44DF-9E14-EF5DD9C97613}" srcOrd="0" destOrd="0" presId="urn:microsoft.com/office/officeart/2008/layout/LinedList"/>
    <dgm:cxn modelId="{8BEA1B43-A2B9-495D-A35B-FD8433534C48}" type="presOf" srcId="{A471F316-B44F-45EB-BD92-21FBA192C448}" destId="{B8972CA2-6916-439B-957B-3912E40CCAE0}" srcOrd="0" destOrd="0" presId="urn:microsoft.com/office/officeart/2008/layout/LinedList"/>
    <dgm:cxn modelId="{9FBB4E87-9DAE-4CDA-B5E4-210BC773D110}" srcId="{748F4107-D866-44C3-B733-9A6E6AB429A9}" destId="{995031F7-656D-459F-B2D5-36C0D37D4C09}" srcOrd="4" destOrd="0" parTransId="{6549BB0B-E6BD-42E0-9D4E-2C807EB22D90}" sibTransId="{E7CE6C95-B449-446D-8B5F-8B1703EC8457}"/>
    <dgm:cxn modelId="{37E4FAAA-7C6D-4F73-97D1-4B472692FDA0}" type="presOf" srcId="{F0C539B0-1AA5-4428-B87D-E7A76937F514}" destId="{69E818E2-B816-44C2-B33E-A6828C945E23}" srcOrd="0" destOrd="0" presId="urn:microsoft.com/office/officeart/2008/layout/LinedList"/>
    <dgm:cxn modelId="{210A04BB-DF90-48C2-9855-50F5EE9DAFE2}" type="presOf" srcId="{3EE27BCC-C68F-4E81-937E-8704850F662C}" destId="{8503FA58-6EE0-485D-A4A4-2CB5C5CEDCB0}" srcOrd="0" destOrd="0" presId="urn:microsoft.com/office/officeart/2008/layout/LinedList"/>
    <dgm:cxn modelId="{1C4442C6-1D1F-4078-9C38-4C789E0BBB0C}" srcId="{748F4107-D866-44C3-B733-9A6E6AB429A9}" destId="{7CDB3051-0EA9-489F-ADF7-BAF9B171A808}" srcOrd="2" destOrd="0" parTransId="{D7453A26-56A6-4976-8F9D-4CD64B608340}" sibTransId="{0E084FBF-B824-4B3D-8DE0-CCE1C1F4E6B7}"/>
    <dgm:cxn modelId="{533610CC-91C0-4BA5-8C49-A1C332A2C24C}" srcId="{748F4107-D866-44C3-B733-9A6E6AB429A9}" destId="{A471F316-B44F-45EB-BD92-21FBA192C448}" srcOrd="0" destOrd="0" parTransId="{65206959-5E29-485C-B762-86DCC31285B0}" sibTransId="{F92C497F-5E0C-4761-872C-E9552A85640B}"/>
    <dgm:cxn modelId="{498B06DF-70A9-4C01-A926-C818A1A6ACBB}" type="presOf" srcId="{7CDB3051-0EA9-489F-ADF7-BAF9B171A808}" destId="{138BF4B0-2AB0-40D6-AFBE-B5372895F6BE}" srcOrd="0" destOrd="0" presId="urn:microsoft.com/office/officeart/2008/layout/LinedList"/>
    <dgm:cxn modelId="{07BE90E4-5235-41BE-8923-A8C553DF15F9}" srcId="{748F4107-D866-44C3-B733-9A6E6AB429A9}" destId="{F0C539B0-1AA5-4428-B87D-E7A76937F514}" srcOrd="1" destOrd="0" parTransId="{BF9FEAE2-338C-4CDD-8CB7-A6B7355D3A19}" sibTransId="{FD67EACF-DFDB-468A-9C0B-EEA0612D39E7}"/>
    <dgm:cxn modelId="{AEE614F4-59DD-42CF-844E-3F7082185C0E}" type="presOf" srcId="{995031F7-656D-459F-B2D5-36C0D37D4C09}" destId="{06D31630-D26C-4C8B-8D0B-4C5571E8122C}" srcOrd="0" destOrd="0" presId="urn:microsoft.com/office/officeart/2008/layout/LinedList"/>
    <dgm:cxn modelId="{49A63220-4A2D-466D-9DC2-85D794D0633C}" type="presParOf" srcId="{063C5760-ED8C-44DF-9E14-EF5DD9C97613}" destId="{BEA5A303-FE24-4AF4-8AF7-C4B7B4D5F186}" srcOrd="0" destOrd="0" presId="urn:microsoft.com/office/officeart/2008/layout/LinedList"/>
    <dgm:cxn modelId="{5D83331C-D900-4E45-8E21-A8FD5A35DF5C}" type="presParOf" srcId="{063C5760-ED8C-44DF-9E14-EF5DD9C97613}" destId="{238D5ECF-2F8C-4198-AF43-37BD664076F0}" srcOrd="1" destOrd="0" presId="urn:microsoft.com/office/officeart/2008/layout/LinedList"/>
    <dgm:cxn modelId="{B110F0AB-7C0E-4F5F-8A0D-F27E8A444F16}" type="presParOf" srcId="{238D5ECF-2F8C-4198-AF43-37BD664076F0}" destId="{B8972CA2-6916-439B-957B-3912E40CCAE0}" srcOrd="0" destOrd="0" presId="urn:microsoft.com/office/officeart/2008/layout/LinedList"/>
    <dgm:cxn modelId="{5956AFF3-4142-4E23-8D7B-0EEC2893615E}" type="presParOf" srcId="{238D5ECF-2F8C-4198-AF43-37BD664076F0}" destId="{A8FE3A53-CD43-494E-86CD-54E638B5E306}" srcOrd="1" destOrd="0" presId="urn:microsoft.com/office/officeart/2008/layout/LinedList"/>
    <dgm:cxn modelId="{FEEAB1E3-BF99-400A-90D7-5AC071BF270F}" type="presParOf" srcId="{063C5760-ED8C-44DF-9E14-EF5DD9C97613}" destId="{557B8D83-9DC0-4EDA-B824-060A40A36281}" srcOrd="2" destOrd="0" presId="urn:microsoft.com/office/officeart/2008/layout/LinedList"/>
    <dgm:cxn modelId="{C17BC7B6-6D50-4C26-AD52-6CE184E43261}" type="presParOf" srcId="{063C5760-ED8C-44DF-9E14-EF5DD9C97613}" destId="{86936031-755E-4ED0-88D8-E0E68E99DD4B}" srcOrd="3" destOrd="0" presId="urn:microsoft.com/office/officeart/2008/layout/LinedList"/>
    <dgm:cxn modelId="{0A31FD32-A236-4A9A-97F1-F8FE660A53DD}" type="presParOf" srcId="{86936031-755E-4ED0-88D8-E0E68E99DD4B}" destId="{69E818E2-B816-44C2-B33E-A6828C945E23}" srcOrd="0" destOrd="0" presId="urn:microsoft.com/office/officeart/2008/layout/LinedList"/>
    <dgm:cxn modelId="{BF669AF9-F083-49D3-87EA-3478EC1ED9CC}" type="presParOf" srcId="{86936031-755E-4ED0-88D8-E0E68E99DD4B}" destId="{5F4C581F-6F11-4D21-B8C0-5CD1719C0115}" srcOrd="1" destOrd="0" presId="urn:microsoft.com/office/officeart/2008/layout/LinedList"/>
    <dgm:cxn modelId="{413804E6-2F3C-4B26-8941-AAD1958ADCF8}" type="presParOf" srcId="{063C5760-ED8C-44DF-9E14-EF5DD9C97613}" destId="{6635940B-15FF-43C3-86D9-34F46B29EDD5}" srcOrd="4" destOrd="0" presId="urn:microsoft.com/office/officeart/2008/layout/LinedList"/>
    <dgm:cxn modelId="{B7A1F50A-7EAD-400D-A66C-EFBAF68FBA02}" type="presParOf" srcId="{063C5760-ED8C-44DF-9E14-EF5DD9C97613}" destId="{F9EFC5CE-1B75-454C-9520-6450671F63E4}" srcOrd="5" destOrd="0" presId="urn:microsoft.com/office/officeart/2008/layout/LinedList"/>
    <dgm:cxn modelId="{013A19EB-A8B3-4FA6-BB96-8F8BE5784AE2}" type="presParOf" srcId="{F9EFC5CE-1B75-454C-9520-6450671F63E4}" destId="{138BF4B0-2AB0-40D6-AFBE-B5372895F6BE}" srcOrd="0" destOrd="0" presId="urn:microsoft.com/office/officeart/2008/layout/LinedList"/>
    <dgm:cxn modelId="{CABF64A2-735B-4C1D-AF66-76DD7BC2E19F}" type="presParOf" srcId="{F9EFC5CE-1B75-454C-9520-6450671F63E4}" destId="{D86309E9-5C1D-4284-ADDF-0833278C557D}" srcOrd="1" destOrd="0" presId="urn:microsoft.com/office/officeart/2008/layout/LinedList"/>
    <dgm:cxn modelId="{798BC7AA-9BA5-4508-94A2-71B57594A0DD}" type="presParOf" srcId="{063C5760-ED8C-44DF-9E14-EF5DD9C97613}" destId="{4D07B08C-3795-4E38-929A-A809C7B3002C}" srcOrd="6" destOrd="0" presId="urn:microsoft.com/office/officeart/2008/layout/LinedList"/>
    <dgm:cxn modelId="{AB30F312-00B7-4740-AEAC-CF71F7D338A0}" type="presParOf" srcId="{063C5760-ED8C-44DF-9E14-EF5DD9C97613}" destId="{3BC1372C-818B-49A4-A942-C5AB15725B6D}" srcOrd="7" destOrd="0" presId="urn:microsoft.com/office/officeart/2008/layout/LinedList"/>
    <dgm:cxn modelId="{17A4B93D-B2C5-4794-806C-3685A2431ADE}" type="presParOf" srcId="{3BC1372C-818B-49A4-A942-C5AB15725B6D}" destId="{8503FA58-6EE0-485D-A4A4-2CB5C5CEDCB0}" srcOrd="0" destOrd="0" presId="urn:microsoft.com/office/officeart/2008/layout/LinedList"/>
    <dgm:cxn modelId="{5724000D-FF8A-40AF-BD61-D6F29B79915C}" type="presParOf" srcId="{3BC1372C-818B-49A4-A942-C5AB15725B6D}" destId="{EE47E984-C471-466E-AD3A-29CCC98C5ACE}" srcOrd="1" destOrd="0" presId="urn:microsoft.com/office/officeart/2008/layout/LinedList"/>
    <dgm:cxn modelId="{DE6EB9DD-7A14-42F7-94C2-CD92515EA4BB}" type="presParOf" srcId="{063C5760-ED8C-44DF-9E14-EF5DD9C97613}" destId="{B1F5B771-FE7B-42A8-B890-027118AB6E06}" srcOrd="8" destOrd="0" presId="urn:microsoft.com/office/officeart/2008/layout/LinedList"/>
    <dgm:cxn modelId="{6F8A842E-6BF1-4D3E-847D-A86ED068CB86}" type="presParOf" srcId="{063C5760-ED8C-44DF-9E14-EF5DD9C97613}" destId="{A3FB5BCA-D1E5-4FC0-964C-A4151AE4D1AA}" srcOrd="9" destOrd="0" presId="urn:microsoft.com/office/officeart/2008/layout/LinedList"/>
    <dgm:cxn modelId="{E960ED89-1334-4BAE-88D9-1D0EB5F9046A}" type="presParOf" srcId="{A3FB5BCA-D1E5-4FC0-964C-A4151AE4D1AA}" destId="{06D31630-D26C-4C8B-8D0B-4C5571E8122C}" srcOrd="0" destOrd="0" presId="urn:microsoft.com/office/officeart/2008/layout/LinedList"/>
    <dgm:cxn modelId="{E3FB2BD1-8663-492D-94DA-50E63ECD5BF6}" type="presParOf" srcId="{A3FB5BCA-D1E5-4FC0-964C-A4151AE4D1AA}" destId="{5F8B7A0C-E078-4F7B-A523-84576304C188}"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AB3FE978-13C8-491B-8D9E-0897575E5E1D}"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99D0A6D5-A0D7-49C4-89CF-77E4FD04997D}">
      <dgm:prSet phldrT="[Text]" phldr="0"/>
      <dgm:spPr/>
      <dgm:t>
        <a:bodyPr/>
        <a:lstStyle/>
        <a:p>
          <a:r>
            <a:rPr lang="en-US"/>
            <a:t>Deploy an Azure SQL Managed Instance</a:t>
          </a:r>
        </a:p>
      </dgm:t>
    </dgm:pt>
    <dgm:pt modelId="{09DBA784-4056-46DE-BEF5-3789F463A015}" type="parTrans" cxnId="{09542C12-89C4-48ED-AF25-68B688D34FA7}">
      <dgm:prSet/>
      <dgm:spPr/>
      <dgm:t>
        <a:bodyPr/>
        <a:lstStyle/>
        <a:p>
          <a:endParaRPr lang="en-US"/>
        </a:p>
      </dgm:t>
    </dgm:pt>
    <dgm:pt modelId="{4A54A966-678C-458B-8C99-54F4ED978C27}" type="sibTrans" cxnId="{09542C12-89C4-48ED-AF25-68B688D34FA7}">
      <dgm:prSet/>
      <dgm:spPr/>
      <dgm:t>
        <a:bodyPr/>
        <a:lstStyle/>
        <a:p>
          <a:endParaRPr lang="en-US"/>
        </a:p>
      </dgm:t>
    </dgm:pt>
    <dgm:pt modelId="{CCAB656E-9C2E-48C3-9D78-7C02D4DA53B6}">
      <dgm:prSet phldrT="[Text]" phldr="0"/>
      <dgm:spPr/>
      <dgm:t>
        <a:bodyPr/>
        <a:lstStyle/>
        <a:p>
          <a:r>
            <a:rPr lang="en-US"/>
            <a:t>Use the Azure portal and </a:t>
          </a:r>
          <a:r>
            <a:rPr lang="en-US" b="1"/>
            <a:t>marketplace</a:t>
          </a:r>
        </a:p>
      </dgm:t>
    </dgm:pt>
    <dgm:pt modelId="{2315523F-3708-4323-8B9F-E1C109BBD70A}" type="parTrans" cxnId="{3DD426E7-22A3-4CFF-82F6-AD60587DB892}">
      <dgm:prSet/>
      <dgm:spPr/>
      <dgm:t>
        <a:bodyPr/>
        <a:lstStyle/>
        <a:p>
          <a:endParaRPr lang="en-US"/>
        </a:p>
      </dgm:t>
    </dgm:pt>
    <dgm:pt modelId="{91AD4E9A-05F1-463F-9540-4A571BD44E31}" type="sibTrans" cxnId="{3DD426E7-22A3-4CFF-82F6-AD60587DB892}">
      <dgm:prSet/>
      <dgm:spPr/>
      <dgm:t>
        <a:bodyPr/>
        <a:lstStyle/>
        <a:p>
          <a:endParaRPr lang="en-US"/>
        </a:p>
      </dgm:t>
    </dgm:pt>
    <dgm:pt modelId="{FA956FEE-5331-4F54-8AB5-6D5018006549}">
      <dgm:prSet phldrT="[Text]" phldr="0"/>
      <dgm:spPr/>
      <dgm:t>
        <a:bodyPr/>
        <a:lstStyle/>
        <a:p>
          <a:r>
            <a:rPr lang="en-US"/>
            <a:t>Connect and verify installation</a:t>
          </a:r>
        </a:p>
      </dgm:t>
    </dgm:pt>
    <dgm:pt modelId="{73768F1A-3E5D-43F2-85DB-58B2A53B67FD}" type="parTrans" cxnId="{7B6FD6B3-C7EE-46EE-B10F-49527D05B158}">
      <dgm:prSet/>
      <dgm:spPr/>
      <dgm:t>
        <a:bodyPr/>
        <a:lstStyle/>
        <a:p>
          <a:endParaRPr lang="en-US"/>
        </a:p>
      </dgm:t>
    </dgm:pt>
    <dgm:pt modelId="{90EC9786-B4AF-4C7E-B196-52C27821F55B}" type="sibTrans" cxnId="{7B6FD6B3-C7EE-46EE-B10F-49527D05B158}">
      <dgm:prSet/>
      <dgm:spPr/>
      <dgm:t>
        <a:bodyPr/>
        <a:lstStyle/>
        <a:p>
          <a:endParaRPr lang="en-US"/>
        </a:p>
      </dgm:t>
    </dgm:pt>
    <dgm:pt modelId="{FCC11610-FCD0-462C-8D1D-C9B3751E3C3C}">
      <dgm:prSet phldrT="[Text]" phldr="0"/>
      <dgm:spPr/>
      <dgm:t>
        <a:bodyPr/>
        <a:lstStyle/>
        <a:p>
          <a:r>
            <a:rPr lang="en-US"/>
            <a:t>Perform an online migration</a:t>
          </a:r>
        </a:p>
      </dgm:t>
    </dgm:pt>
    <dgm:pt modelId="{81923C3C-5628-4734-937B-FDE07CB83562}" type="parTrans" cxnId="{395B8EAC-6DE1-4ECC-B094-3EA3CA91FF15}">
      <dgm:prSet/>
      <dgm:spPr/>
      <dgm:t>
        <a:bodyPr/>
        <a:lstStyle/>
        <a:p>
          <a:endParaRPr lang="en-US"/>
        </a:p>
      </dgm:t>
    </dgm:pt>
    <dgm:pt modelId="{6C9D73A6-8176-4FCF-B5C6-BDABBFBBACF0}" type="sibTrans" cxnId="{395B8EAC-6DE1-4ECC-B094-3EA3CA91FF15}">
      <dgm:prSet/>
      <dgm:spPr/>
      <dgm:t>
        <a:bodyPr/>
        <a:lstStyle/>
        <a:p>
          <a:endParaRPr lang="en-US"/>
        </a:p>
      </dgm:t>
    </dgm:pt>
    <dgm:pt modelId="{58F07473-3895-45C4-BBC0-3C2782A81E52}">
      <dgm:prSet phldrT="[Text]" phldr="0"/>
      <dgm:spPr/>
      <dgm:t>
        <a:bodyPr/>
        <a:lstStyle/>
        <a:p>
          <a:r>
            <a:rPr lang="en-US"/>
            <a:t>Create an Azure storage account</a:t>
          </a:r>
        </a:p>
      </dgm:t>
    </dgm:pt>
    <dgm:pt modelId="{563C575F-FFCD-4C8B-B66D-C1300E56845D}" type="parTrans" cxnId="{BE561CD5-A751-40D7-8D96-2D0E44AC4682}">
      <dgm:prSet/>
      <dgm:spPr/>
      <dgm:t>
        <a:bodyPr/>
        <a:lstStyle/>
        <a:p>
          <a:endParaRPr lang="en-US"/>
        </a:p>
      </dgm:t>
    </dgm:pt>
    <dgm:pt modelId="{E7B12B92-5D84-4EDA-90D5-1995CB836230}" type="sibTrans" cxnId="{BE561CD5-A751-40D7-8D96-2D0E44AC4682}">
      <dgm:prSet/>
      <dgm:spPr/>
      <dgm:t>
        <a:bodyPr/>
        <a:lstStyle/>
        <a:p>
          <a:endParaRPr lang="en-US"/>
        </a:p>
      </dgm:t>
    </dgm:pt>
    <dgm:pt modelId="{6FE7E3E3-9854-4EC6-89BE-17177B904696}">
      <dgm:prSet phldrT="[Text]" phldr="0"/>
      <dgm:spPr/>
      <dgm:t>
        <a:bodyPr/>
        <a:lstStyle/>
        <a:p>
          <a:r>
            <a:rPr lang="en-US"/>
            <a:t>Migrate Windows logins</a:t>
          </a:r>
        </a:p>
      </dgm:t>
    </dgm:pt>
    <dgm:pt modelId="{BF30936D-6EC7-483A-AF57-79E82ED4D9D5}" type="parTrans" cxnId="{7417AED3-3413-4804-859E-6A4999AA365D}">
      <dgm:prSet/>
      <dgm:spPr/>
      <dgm:t>
        <a:bodyPr/>
        <a:lstStyle/>
        <a:p>
          <a:endParaRPr lang="en-US"/>
        </a:p>
      </dgm:t>
    </dgm:pt>
    <dgm:pt modelId="{38DE56DF-255F-43E4-A41E-9E88E6957264}" type="sibTrans" cxnId="{7417AED3-3413-4804-859E-6A4999AA365D}">
      <dgm:prSet/>
      <dgm:spPr/>
      <dgm:t>
        <a:bodyPr/>
        <a:lstStyle/>
        <a:p>
          <a:endParaRPr lang="en-US"/>
        </a:p>
      </dgm:t>
    </dgm:pt>
    <dgm:pt modelId="{C58DA7ED-6CAD-4077-B0B9-5FA3D554E0FA}">
      <dgm:prSet phldrT="[Text]" phldr="0"/>
      <dgm:spPr/>
      <dgm:t>
        <a:bodyPr/>
        <a:lstStyle/>
        <a:p>
          <a:r>
            <a:rPr lang="en-US"/>
            <a:t>Migrate SQL Agent jobs</a:t>
          </a:r>
        </a:p>
      </dgm:t>
    </dgm:pt>
    <dgm:pt modelId="{FD5071AA-F7B6-404A-9556-D470710C783B}" type="parTrans" cxnId="{5006D9FE-D488-483F-A947-03960B5FB2A2}">
      <dgm:prSet/>
      <dgm:spPr/>
      <dgm:t>
        <a:bodyPr/>
        <a:lstStyle/>
        <a:p>
          <a:endParaRPr lang="en-US"/>
        </a:p>
      </dgm:t>
    </dgm:pt>
    <dgm:pt modelId="{160DB9B5-0339-47C4-950F-604516F51A68}" type="sibTrans" cxnId="{5006D9FE-D488-483F-A947-03960B5FB2A2}">
      <dgm:prSet/>
      <dgm:spPr/>
      <dgm:t>
        <a:bodyPr/>
        <a:lstStyle/>
        <a:p>
          <a:endParaRPr lang="en-US"/>
        </a:p>
      </dgm:t>
    </dgm:pt>
    <dgm:pt modelId="{66E5F015-FDED-41F5-B767-AB0E9C447CD8}">
      <dgm:prSet phldrT="[Text]" phldr="0"/>
      <dgm:spPr/>
      <dgm:t>
        <a:bodyPr/>
        <a:lstStyle/>
        <a:p>
          <a:r>
            <a:rPr lang="en-US"/>
            <a:t>Choices based on assessment and plan</a:t>
          </a:r>
        </a:p>
      </dgm:t>
    </dgm:pt>
    <dgm:pt modelId="{4856C829-8D1D-4880-9070-5891C74468E9}" type="parTrans" cxnId="{93C3260E-0344-44CF-9862-FA7928697C1A}">
      <dgm:prSet/>
      <dgm:spPr/>
      <dgm:t>
        <a:bodyPr/>
        <a:lstStyle/>
        <a:p>
          <a:endParaRPr lang="en-US"/>
        </a:p>
      </dgm:t>
    </dgm:pt>
    <dgm:pt modelId="{F3143F85-133B-4AED-9FEB-CB5E6DE35F2F}" type="sibTrans" cxnId="{93C3260E-0344-44CF-9862-FA7928697C1A}">
      <dgm:prSet/>
      <dgm:spPr/>
      <dgm:t>
        <a:bodyPr/>
        <a:lstStyle/>
        <a:p>
          <a:endParaRPr lang="en-US"/>
        </a:p>
      </dgm:t>
    </dgm:pt>
    <dgm:pt modelId="{CD2E6127-EDD0-440E-9B15-5B4A183E2BA2}">
      <dgm:prSet phldrT="[Text]" phldr="0"/>
      <dgm:spPr/>
      <dgm:t>
        <a:bodyPr/>
        <a:lstStyle/>
        <a:p>
          <a:r>
            <a:rPr lang="en-US"/>
            <a:t>Deploy the Instance</a:t>
          </a:r>
        </a:p>
      </dgm:t>
    </dgm:pt>
    <dgm:pt modelId="{45E98757-FD6E-4FB4-9F59-3A8B3C35D895}" type="parTrans" cxnId="{708DDED6-71E9-485F-897E-25153A5DE23C}">
      <dgm:prSet/>
      <dgm:spPr/>
      <dgm:t>
        <a:bodyPr/>
        <a:lstStyle/>
        <a:p>
          <a:endParaRPr lang="en-US"/>
        </a:p>
      </dgm:t>
    </dgm:pt>
    <dgm:pt modelId="{C62BD95D-3605-4B41-8E42-99F17C20EF5D}" type="sibTrans" cxnId="{708DDED6-71E9-485F-897E-25153A5DE23C}">
      <dgm:prSet/>
      <dgm:spPr/>
      <dgm:t>
        <a:bodyPr/>
        <a:lstStyle/>
        <a:p>
          <a:endParaRPr lang="en-US"/>
        </a:p>
      </dgm:t>
    </dgm:pt>
    <dgm:pt modelId="{57293F5A-FDF0-4A34-8B84-9C682E2B8DCC}">
      <dgm:prSet phldrT="[Text]" phldr="0"/>
      <dgm:spPr/>
      <dgm:t>
        <a:bodyPr/>
        <a:lstStyle/>
        <a:p>
          <a:r>
            <a:rPr lang="en-US"/>
            <a:t>Full backup to Azure storage from source instance</a:t>
          </a:r>
        </a:p>
      </dgm:t>
    </dgm:pt>
    <dgm:pt modelId="{472347F7-37B0-4EDB-9143-6E4310602901}" type="parTrans" cxnId="{6602D1B3-047F-492D-8DE5-22F8C74EAE5B}">
      <dgm:prSet/>
      <dgm:spPr/>
      <dgm:t>
        <a:bodyPr/>
        <a:lstStyle/>
        <a:p>
          <a:endParaRPr lang="en-US"/>
        </a:p>
      </dgm:t>
    </dgm:pt>
    <dgm:pt modelId="{09ECE8A9-8C47-44EE-9129-AEEE374A4144}" type="sibTrans" cxnId="{6602D1B3-047F-492D-8DE5-22F8C74EAE5B}">
      <dgm:prSet/>
      <dgm:spPr/>
      <dgm:t>
        <a:bodyPr/>
        <a:lstStyle/>
        <a:p>
          <a:endParaRPr lang="en-US"/>
        </a:p>
      </dgm:t>
    </dgm:pt>
    <dgm:pt modelId="{34A597C0-3132-431D-93B9-BF9EE09D62D1}">
      <dgm:prSet phldrT="[Text]" phldr="0"/>
      <dgm:spPr/>
      <dgm:t>
        <a:bodyPr/>
        <a:lstStyle/>
        <a:p>
          <a:r>
            <a:rPr lang="en-US"/>
            <a:t>Migrate Extended Events</a:t>
          </a:r>
        </a:p>
      </dgm:t>
    </dgm:pt>
    <dgm:pt modelId="{CD9D089C-BF5C-45B0-AA9B-F7D355F50851}" type="parTrans" cxnId="{58EE4EFE-D4D9-4609-B0A3-7FAD2C47709E}">
      <dgm:prSet/>
      <dgm:spPr/>
      <dgm:t>
        <a:bodyPr/>
        <a:lstStyle/>
        <a:p>
          <a:endParaRPr lang="en-US"/>
        </a:p>
      </dgm:t>
    </dgm:pt>
    <dgm:pt modelId="{A794A74B-5A47-4E72-82EA-7D66AA99FD7D}" type="sibTrans" cxnId="{58EE4EFE-D4D9-4609-B0A3-7FAD2C47709E}">
      <dgm:prSet/>
      <dgm:spPr/>
      <dgm:t>
        <a:bodyPr/>
        <a:lstStyle/>
        <a:p>
          <a:endParaRPr lang="en-US"/>
        </a:p>
      </dgm:t>
    </dgm:pt>
    <dgm:pt modelId="{88800F5A-BFE0-45DA-A38E-E9E35E0535D6}">
      <dgm:prSet phldrT="[Text]" phldr="0"/>
      <dgm:spPr/>
      <dgm:t>
        <a:bodyPr/>
        <a:lstStyle/>
        <a:p>
          <a:endParaRPr lang="en-US"/>
        </a:p>
      </dgm:t>
    </dgm:pt>
    <dgm:pt modelId="{3A0A10A2-5788-41CD-9B45-D5714933AB4E}" type="parTrans" cxnId="{3BFFBA4A-D7DD-4700-9A12-A64064E4673A}">
      <dgm:prSet/>
      <dgm:spPr/>
      <dgm:t>
        <a:bodyPr/>
        <a:lstStyle/>
        <a:p>
          <a:endParaRPr lang="en-US"/>
        </a:p>
      </dgm:t>
    </dgm:pt>
    <dgm:pt modelId="{CC60111E-3B59-4638-AB94-994EBA90872B}" type="sibTrans" cxnId="{3BFFBA4A-D7DD-4700-9A12-A64064E4673A}">
      <dgm:prSet/>
      <dgm:spPr/>
      <dgm:t>
        <a:bodyPr/>
        <a:lstStyle/>
        <a:p>
          <a:endParaRPr lang="en-US"/>
        </a:p>
      </dgm:t>
    </dgm:pt>
    <dgm:pt modelId="{B0B28FF9-B7FF-49D9-97AC-9C5C6805C32D}">
      <dgm:prSet phldrT="[Text]" phldr="0"/>
      <dgm:spPr/>
      <dgm:t>
        <a:bodyPr/>
        <a:lstStyle/>
        <a:p>
          <a:r>
            <a:rPr lang="en-US"/>
            <a:t>Reconfigure maxdop</a:t>
          </a:r>
        </a:p>
      </dgm:t>
    </dgm:pt>
    <dgm:pt modelId="{AA14D7D6-A56D-460B-B3A1-10CEA85E6414}" type="parTrans" cxnId="{0A967250-0BDE-426B-B28F-CF9DEB3F40E6}">
      <dgm:prSet/>
      <dgm:spPr/>
      <dgm:t>
        <a:bodyPr/>
        <a:lstStyle/>
        <a:p>
          <a:endParaRPr lang="en-US"/>
        </a:p>
      </dgm:t>
    </dgm:pt>
    <dgm:pt modelId="{B627B599-A871-41B4-B34A-D46A4C5FEB86}" type="sibTrans" cxnId="{0A967250-0BDE-426B-B28F-CF9DEB3F40E6}">
      <dgm:prSet/>
      <dgm:spPr/>
      <dgm:t>
        <a:bodyPr/>
        <a:lstStyle/>
        <a:p>
          <a:endParaRPr lang="en-US"/>
        </a:p>
      </dgm:t>
    </dgm:pt>
    <dgm:pt modelId="{A554823A-93CE-4759-A7DE-EFEFD6AA5482}">
      <dgm:prSet phldrT="[Text]" phldr="0"/>
      <dgm:spPr/>
      <dgm:t>
        <a:bodyPr/>
        <a:lstStyle/>
        <a:p>
          <a:r>
            <a:rPr lang="en-US"/>
            <a:t>Continuous log backups and cutover</a:t>
          </a:r>
        </a:p>
      </dgm:t>
    </dgm:pt>
    <dgm:pt modelId="{FCC088E5-03D1-405E-8DAC-A88C2CF0D594}" type="parTrans" cxnId="{0509EF8C-539E-4899-BC4C-047782045B94}">
      <dgm:prSet/>
      <dgm:spPr/>
      <dgm:t>
        <a:bodyPr/>
        <a:lstStyle/>
        <a:p>
          <a:endParaRPr lang="en-US"/>
        </a:p>
      </dgm:t>
    </dgm:pt>
    <dgm:pt modelId="{9420B525-47C7-485A-B2D6-ECA885AFCE44}" type="sibTrans" cxnId="{0509EF8C-539E-4899-BC4C-047782045B94}">
      <dgm:prSet/>
      <dgm:spPr/>
      <dgm:t>
        <a:bodyPr/>
        <a:lstStyle/>
        <a:p>
          <a:endParaRPr lang="en-US"/>
        </a:p>
      </dgm:t>
    </dgm:pt>
    <dgm:pt modelId="{C6657737-27BD-4F9E-A58F-7946D99BF2EC}" type="pres">
      <dgm:prSet presAssocID="{AB3FE978-13C8-491B-8D9E-0897575E5E1D}" presName="Name0" presStyleCnt="0">
        <dgm:presLayoutVars>
          <dgm:dir/>
          <dgm:animLvl val="lvl"/>
          <dgm:resizeHandles val="exact"/>
        </dgm:presLayoutVars>
      </dgm:prSet>
      <dgm:spPr/>
    </dgm:pt>
    <dgm:pt modelId="{E5C3011B-146A-4898-8B3D-02CD542539C5}" type="pres">
      <dgm:prSet presAssocID="{99D0A6D5-A0D7-49C4-89CF-77E4FD04997D}" presName="composite" presStyleCnt="0"/>
      <dgm:spPr/>
    </dgm:pt>
    <dgm:pt modelId="{E2B82282-A9BC-42D7-AF26-185DF57D3253}" type="pres">
      <dgm:prSet presAssocID="{99D0A6D5-A0D7-49C4-89CF-77E4FD04997D}" presName="parTx" presStyleLbl="alignNode1" presStyleIdx="0" presStyleCnt="2">
        <dgm:presLayoutVars>
          <dgm:chMax val="0"/>
          <dgm:chPref val="0"/>
          <dgm:bulletEnabled val="1"/>
        </dgm:presLayoutVars>
      </dgm:prSet>
      <dgm:spPr/>
    </dgm:pt>
    <dgm:pt modelId="{F65C816F-8F41-415D-94DE-BBFC011C44B4}" type="pres">
      <dgm:prSet presAssocID="{99D0A6D5-A0D7-49C4-89CF-77E4FD04997D}" presName="desTx" presStyleLbl="alignAccFollowNode1" presStyleIdx="0" presStyleCnt="2">
        <dgm:presLayoutVars>
          <dgm:bulletEnabled val="1"/>
        </dgm:presLayoutVars>
      </dgm:prSet>
      <dgm:spPr/>
    </dgm:pt>
    <dgm:pt modelId="{2302B97C-1465-4AE8-B975-B2EA82E15225}" type="pres">
      <dgm:prSet presAssocID="{4A54A966-678C-458B-8C99-54F4ED978C27}" presName="space" presStyleCnt="0"/>
      <dgm:spPr/>
    </dgm:pt>
    <dgm:pt modelId="{3B7A640F-FE2A-4B6E-8B8D-A2CE09E36EC9}" type="pres">
      <dgm:prSet presAssocID="{FCC11610-FCD0-462C-8D1D-C9B3751E3C3C}" presName="composite" presStyleCnt="0"/>
      <dgm:spPr/>
    </dgm:pt>
    <dgm:pt modelId="{099E3D23-6C45-4818-96EE-D1AF80426C14}" type="pres">
      <dgm:prSet presAssocID="{FCC11610-FCD0-462C-8D1D-C9B3751E3C3C}" presName="parTx" presStyleLbl="alignNode1" presStyleIdx="1" presStyleCnt="2">
        <dgm:presLayoutVars>
          <dgm:chMax val="0"/>
          <dgm:chPref val="0"/>
          <dgm:bulletEnabled val="1"/>
        </dgm:presLayoutVars>
      </dgm:prSet>
      <dgm:spPr/>
    </dgm:pt>
    <dgm:pt modelId="{584FCC99-AFA8-4ED8-A4B6-8BF5183FB11A}" type="pres">
      <dgm:prSet presAssocID="{FCC11610-FCD0-462C-8D1D-C9B3751E3C3C}" presName="desTx" presStyleLbl="alignAccFollowNode1" presStyleIdx="1" presStyleCnt="2" custLinFactNeighborX="247">
        <dgm:presLayoutVars>
          <dgm:bulletEnabled val="1"/>
        </dgm:presLayoutVars>
      </dgm:prSet>
      <dgm:spPr/>
    </dgm:pt>
  </dgm:ptLst>
  <dgm:cxnLst>
    <dgm:cxn modelId="{64893C00-7445-4761-8D89-35C3350917A5}" type="presOf" srcId="{99D0A6D5-A0D7-49C4-89CF-77E4FD04997D}" destId="{E2B82282-A9BC-42D7-AF26-185DF57D3253}" srcOrd="0" destOrd="0" presId="urn:microsoft.com/office/officeart/2005/8/layout/hList1"/>
    <dgm:cxn modelId="{6D664003-51C4-45BC-ADA1-6639B763FA16}" type="presOf" srcId="{A554823A-93CE-4759-A7DE-EFEFD6AA5482}" destId="{584FCC99-AFA8-4ED8-A4B6-8BF5183FB11A}" srcOrd="0" destOrd="2" presId="urn:microsoft.com/office/officeart/2005/8/layout/hList1"/>
    <dgm:cxn modelId="{93C3260E-0344-44CF-9862-FA7928697C1A}" srcId="{99D0A6D5-A0D7-49C4-89CF-77E4FD04997D}" destId="{66E5F015-FDED-41F5-B767-AB0E9C447CD8}" srcOrd="1" destOrd="0" parTransId="{4856C829-8D1D-4880-9070-5891C74468E9}" sibTransId="{F3143F85-133B-4AED-9FEB-CB5E6DE35F2F}"/>
    <dgm:cxn modelId="{09542C12-89C4-48ED-AF25-68B688D34FA7}" srcId="{AB3FE978-13C8-491B-8D9E-0897575E5E1D}" destId="{99D0A6D5-A0D7-49C4-89CF-77E4FD04997D}" srcOrd="0" destOrd="0" parTransId="{09DBA784-4056-46DE-BEF5-3789F463A015}" sibTransId="{4A54A966-678C-458B-8C99-54F4ED978C27}"/>
    <dgm:cxn modelId="{178E8418-0648-490C-85FA-22B85E79E333}" type="presOf" srcId="{57293F5A-FDF0-4A34-8B84-9C682E2B8DCC}" destId="{584FCC99-AFA8-4ED8-A4B6-8BF5183FB11A}" srcOrd="0" destOrd="1" presId="urn:microsoft.com/office/officeart/2005/8/layout/hList1"/>
    <dgm:cxn modelId="{9E896C1B-73EB-4589-9BE4-DBCEE817891F}" type="presOf" srcId="{88800F5A-BFE0-45DA-A38E-E9E35E0535D6}" destId="{584FCC99-AFA8-4ED8-A4B6-8BF5183FB11A}" srcOrd="0" destOrd="7" presId="urn:microsoft.com/office/officeart/2005/8/layout/hList1"/>
    <dgm:cxn modelId="{BB000D23-D3DA-4465-87F7-0783C8965D98}" type="presOf" srcId="{AB3FE978-13C8-491B-8D9E-0897575E5E1D}" destId="{C6657737-27BD-4F9E-A58F-7946D99BF2EC}" srcOrd="0" destOrd="0" presId="urn:microsoft.com/office/officeart/2005/8/layout/hList1"/>
    <dgm:cxn modelId="{F4CC2236-8FE9-4F41-BE69-35FEB25777F3}" type="presOf" srcId="{CD2E6127-EDD0-440E-9B15-5B4A183E2BA2}" destId="{F65C816F-8F41-415D-94DE-BBFC011C44B4}" srcOrd="0" destOrd="2" presId="urn:microsoft.com/office/officeart/2005/8/layout/hList1"/>
    <dgm:cxn modelId="{1C15BA5C-2602-41ED-87A4-2E18785EFC8B}" type="presOf" srcId="{58F07473-3895-45C4-BBC0-3C2782A81E52}" destId="{584FCC99-AFA8-4ED8-A4B6-8BF5183FB11A}" srcOrd="0" destOrd="0" presId="urn:microsoft.com/office/officeart/2005/8/layout/hList1"/>
    <dgm:cxn modelId="{47AACC60-8A3C-4385-B625-5FD2693E5BCF}" type="presOf" srcId="{FCC11610-FCD0-462C-8D1D-C9B3751E3C3C}" destId="{099E3D23-6C45-4818-96EE-D1AF80426C14}" srcOrd="0" destOrd="0" presId="urn:microsoft.com/office/officeart/2005/8/layout/hList1"/>
    <dgm:cxn modelId="{3BFFBA4A-D7DD-4700-9A12-A64064E4673A}" srcId="{FCC11610-FCD0-462C-8D1D-C9B3751E3C3C}" destId="{88800F5A-BFE0-45DA-A38E-E9E35E0535D6}" srcOrd="7" destOrd="0" parTransId="{3A0A10A2-5788-41CD-9B45-D5714933AB4E}" sibTransId="{CC60111E-3B59-4638-AB94-994EBA90872B}"/>
    <dgm:cxn modelId="{45E03C6D-9A80-4CBD-89BA-2647B945DAD1}" type="presOf" srcId="{CCAB656E-9C2E-48C3-9D78-7C02D4DA53B6}" destId="{F65C816F-8F41-415D-94DE-BBFC011C44B4}" srcOrd="0" destOrd="0" presId="urn:microsoft.com/office/officeart/2005/8/layout/hList1"/>
    <dgm:cxn modelId="{0A967250-0BDE-426B-B28F-CF9DEB3F40E6}" srcId="{FCC11610-FCD0-462C-8D1D-C9B3751E3C3C}" destId="{B0B28FF9-B7FF-49D9-97AC-9C5C6805C32D}" srcOrd="6" destOrd="0" parTransId="{AA14D7D6-A56D-460B-B3A1-10CEA85E6414}" sibTransId="{B627B599-A871-41B4-B34A-D46A4C5FEB86}"/>
    <dgm:cxn modelId="{E066AB70-FC26-48F2-916E-7F6162D7697F}" type="presOf" srcId="{C58DA7ED-6CAD-4077-B0B9-5FA3D554E0FA}" destId="{584FCC99-AFA8-4ED8-A4B6-8BF5183FB11A}" srcOrd="0" destOrd="4" presId="urn:microsoft.com/office/officeart/2005/8/layout/hList1"/>
    <dgm:cxn modelId="{0509EF8C-539E-4899-BC4C-047782045B94}" srcId="{FCC11610-FCD0-462C-8D1D-C9B3751E3C3C}" destId="{A554823A-93CE-4759-A7DE-EFEFD6AA5482}" srcOrd="2" destOrd="0" parTransId="{FCC088E5-03D1-405E-8DAC-A88C2CF0D594}" sibTransId="{9420B525-47C7-485A-B2D6-ECA885AFCE44}"/>
    <dgm:cxn modelId="{395B8EAC-6DE1-4ECC-B094-3EA3CA91FF15}" srcId="{AB3FE978-13C8-491B-8D9E-0897575E5E1D}" destId="{FCC11610-FCD0-462C-8D1D-C9B3751E3C3C}" srcOrd="1" destOrd="0" parTransId="{81923C3C-5628-4734-937B-FDE07CB83562}" sibTransId="{6C9D73A6-8176-4FCF-B5C6-BDABBFBBACF0}"/>
    <dgm:cxn modelId="{6602D1B3-047F-492D-8DE5-22F8C74EAE5B}" srcId="{FCC11610-FCD0-462C-8D1D-C9B3751E3C3C}" destId="{57293F5A-FDF0-4A34-8B84-9C682E2B8DCC}" srcOrd="1" destOrd="0" parTransId="{472347F7-37B0-4EDB-9143-6E4310602901}" sibTransId="{09ECE8A9-8C47-44EE-9129-AEEE374A4144}"/>
    <dgm:cxn modelId="{7B6FD6B3-C7EE-46EE-B10F-49527D05B158}" srcId="{99D0A6D5-A0D7-49C4-89CF-77E4FD04997D}" destId="{FA956FEE-5331-4F54-8AB5-6D5018006549}" srcOrd="3" destOrd="0" parTransId="{73768F1A-3E5D-43F2-85DB-58B2A53B67FD}" sibTransId="{90EC9786-B4AF-4C7E-B196-52C27821F55B}"/>
    <dgm:cxn modelId="{FED1DEBA-9FE0-42B3-94DE-310AD627ABC8}" type="presOf" srcId="{FA956FEE-5331-4F54-8AB5-6D5018006549}" destId="{F65C816F-8F41-415D-94DE-BBFC011C44B4}" srcOrd="0" destOrd="3" presId="urn:microsoft.com/office/officeart/2005/8/layout/hList1"/>
    <dgm:cxn modelId="{F5235AC6-917C-46F8-8E3F-3FC7A048BC4D}" type="presOf" srcId="{B0B28FF9-B7FF-49D9-97AC-9C5C6805C32D}" destId="{584FCC99-AFA8-4ED8-A4B6-8BF5183FB11A}" srcOrd="0" destOrd="6" presId="urn:microsoft.com/office/officeart/2005/8/layout/hList1"/>
    <dgm:cxn modelId="{7417AED3-3413-4804-859E-6A4999AA365D}" srcId="{FCC11610-FCD0-462C-8D1D-C9B3751E3C3C}" destId="{6FE7E3E3-9854-4EC6-89BE-17177B904696}" srcOrd="3" destOrd="0" parTransId="{BF30936D-6EC7-483A-AF57-79E82ED4D9D5}" sibTransId="{38DE56DF-255F-43E4-A41E-9E88E6957264}"/>
    <dgm:cxn modelId="{54FEB3D4-A3FD-4653-A855-234916BD8E59}" type="presOf" srcId="{34A597C0-3132-431D-93B9-BF9EE09D62D1}" destId="{584FCC99-AFA8-4ED8-A4B6-8BF5183FB11A}" srcOrd="0" destOrd="5" presId="urn:microsoft.com/office/officeart/2005/8/layout/hList1"/>
    <dgm:cxn modelId="{BE561CD5-A751-40D7-8D96-2D0E44AC4682}" srcId="{FCC11610-FCD0-462C-8D1D-C9B3751E3C3C}" destId="{58F07473-3895-45C4-BBC0-3C2782A81E52}" srcOrd="0" destOrd="0" parTransId="{563C575F-FFCD-4C8B-B66D-C1300E56845D}" sibTransId="{E7B12B92-5D84-4EDA-90D5-1995CB836230}"/>
    <dgm:cxn modelId="{708DDED6-71E9-485F-897E-25153A5DE23C}" srcId="{99D0A6D5-A0D7-49C4-89CF-77E4FD04997D}" destId="{CD2E6127-EDD0-440E-9B15-5B4A183E2BA2}" srcOrd="2" destOrd="0" parTransId="{45E98757-FD6E-4FB4-9F59-3A8B3C35D895}" sibTransId="{C62BD95D-3605-4B41-8E42-99F17C20EF5D}"/>
    <dgm:cxn modelId="{3DD426E7-22A3-4CFF-82F6-AD60587DB892}" srcId="{99D0A6D5-A0D7-49C4-89CF-77E4FD04997D}" destId="{CCAB656E-9C2E-48C3-9D78-7C02D4DA53B6}" srcOrd="0" destOrd="0" parTransId="{2315523F-3708-4323-8B9F-E1C109BBD70A}" sibTransId="{91AD4E9A-05F1-463F-9540-4A571BD44E31}"/>
    <dgm:cxn modelId="{F79DEBE8-3F1D-4E54-B0A2-D1BEB6C76DF2}" type="presOf" srcId="{6FE7E3E3-9854-4EC6-89BE-17177B904696}" destId="{584FCC99-AFA8-4ED8-A4B6-8BF5183FB11A}" srcOrd="0" destOrd="3" presId="urn:microsoft.com/office/officeart/2005/8/layout/hList1"/>
    <dgm:cxn modelId="{B2ED10ED-F438-4ED7-BB0B-2F8A0F433BF8}" type="presOf" srcId="{66E5F015-FDED-41F5-B767-AB0E9C447CD8}" destId="{F65C816F-8F41-415D-94DE-BBFC011C44B4}" srcOrd="0" destOrd="1" presId="urn:microsoft.com/office/officeart/2005/8/layout/hList1"/>
    <dgm:cxn modelId="{58EE4EFE-D4D9-4609-B0A3-7FAD2C47709E}" srcId="{FCC11610-FCD0-462C-8D1D-C9B3751E3C3C}" destId="{34A597C0-3132-431D-93B9-BF9EE09D62D1}" srcOrd="5" destOrd="0" parTransId="{CD9D089C-BF5C-45B0-AA9B-F7D355F50851}" sibTransId="{A794A74B-5A47-4E72-82EA-7D66AA99FD7D}"/>
    <dgm:cxn modelId="{5006D9FE-D488-483F-A947-03960B5FB2A2}" srcId="{FCC11610-FCD0-462C-8D1D-C9B3751E3C3C}" destId="{C58DA7ED-6CAD-4077-B0B9-5FA3D554E0FA}" srcOrd="4" destOrd="0" parTransId="{FD5071AA-F7B6-404A-9556-D470710C783B}" sibTransId="{160DB9B5-0339-47C4-950F-604516F51A68}"/>
    <dgm:cxn modelId="{F200DAD9-7A7E-4705-8497-B6B3D2DFE4CE}" type="presParOf" srcId="{C6657737-27BD-4F9E-A58F-7946D99BF2EC}" destId="{E5C3011B-146A-4898-8B3D-02CD542539C5}" srcOrd="0" destOrd="0" presId="urn:microsoft.com/office/officeart/2005/8/layout/hList1"/>
    <dgm:cxn modelId="{C4B80224-D991-41FE-B4F9-4FB21C5D98CE}" type="presParOf" srcId="{E5C3011B-146A-4898-8B3D-02CD542539C5}" destId="{E2B82282-A9BC-42D7-AF26-185DF57D3253}" srcOrd="0" destOrd="0" presId="urn:microsoft.com/office/officeart/2005/8/layout/hList1"/>
    <dgm:cxn modelId="{0FA87A72-9ACB-4B92-BFE0-5B6ED1FFDE87}" type="presParOf" srcId="{E5C3011B-146A-4898-8B3D-02CD542539C5}" destId="{F65C816F-8F41-415D-94DE-BBFC011C44B4}" srcOrd="1" destOrd="0" presId="urn:microsoft.com/office/officeart/2005/8/layout/hList1"/>
    <dgm:cxn modelId="{B5CC0834-BA03-4210-81FB-A43E39396684}" type="presParOf" srcId="{C6657737-27BD-4F9E-A58F-7946D99BF2EC}" destId="{2302B97C-1465-4AE8-B975-B2EA82E15225}" srcOrd="1" destOrd="0" presId="urn:microsoft.com/office/officeart/2005/8/layout/hList1"/>
    <dgm:cxn modelId="{B148ABBA-BDAD-4DF4-8369-7B5A07615EAC}" type="presParOf" srcId="{C6657737-27BD-4F9E-A58F-7946D99BF2EC}" destId="{3B7A640F-FE2A-4B6E-8B8D-A2CE09E36EC9}" srcOrd="2" destOrd="0" presId="urn:microsoft.com/office/officeart/2005/8/layout/hList1"/>
    <dgm:cxn modelId="{515B6E14-D5A2-4234-AF8D-E8A5030F11DA}" type="presParOf" srcId="{3B7A640F-FE2A-4B6E-8B8D-A2CE09E36EC9}" destId="{099E3D23-6C45-4818-96EE-D1AF80426C14}" srcOrd="0" destOrd="0" presId="urn:microsoft.com/office/officeart/2005/8/layout/hList1"/>
    <dgm:cxn modelId="{2DB7437A-F3AA-4B9B-BD03-5F61ECC5A273}" type="presParOf" srcId="{3B7A640F-FE2A-4B6E-8B8D-A2CE09E36EC9}" destId="{584FCC99-AFA8-4ED8-A4B6-8BF5183FB11A}"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3908B727-167F-4241-BC2E-24A788064629}"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0674DBD6-1B52-4DEE-B8D3-715B0A5B79DA}">
      <dgm:prSet phldrT="[Text]" phldr="0"/>
      <dgm:spPr/>
      <dgm:t>
        <a:bodyPr/>
        <a:lstStyle/>
        <a:p>
          <a:r>
            <a:rPr lang="en-US"/>
            <a:t>Windows Logins to AAD</a:t>
          </a:r>
        </a:p>
      </dgm:t>
    </dgm:pt>
    <dgm:pt modelId="{A3CC4035-03A8-4B73-A954-048A2B39779D}" type="parTrans" cxnId="{D7DC0B22-35BC-4B02-B81F-918AFC7D8DF6}">
      <dgm:prSet/>
      <dgm:spPr/>
      <dgm:t>
        <a:bodyPr/>
        <a:lstStyle/>
        <a:p>
          <a:endParaRPr lang="en-US"/>
        </a:p>
      </dgm:t>
    </dgm:pt>
    <dgm:pt modelId="{5C545BEB-D6EC-4FCD-8ACE-271523BDFC9B}" type="sibTrans" cxnId="{D7DC0B22-35BC-4B02-B81F-918AFC7D8DF6}">
      <dgm:prSet/>
      <dgm:spPr/>
      <dgm:t>
        <a:bodyPr/>
        <a:lstStyle/>
        <a:p>
          <a:endParaRPr lang="en-US"/>
        </a:p>
      </dgm:t>
    </dgm:pt>
    <dgm:pt modelId="{F1736D33-5353-49DD-A273-43DC352DBE1F}">
      <dgm:prSet phldrT="[Text]" phldr="0"/>
      <dgm:spPr/>
      <dgm:t>
        <a:bodyPr/>
        <a:lstStyle/>
        <a:p>
          <a:r>
            <a:rPr lang="en-US"/>
            <a:t>Linked Servers</a:t>
          </a:r>
        </a:p>
      </dgm:t>
    </dgm:pt>
    <dgm:pt modelId="{D9761ED1-C0BE-4136-B43A-37B9790FEBD2}" type="parTrans" cxnId="{F4238195-005E-4990-966D-88B70F5D1205}">
      <dgm:prSet/>
      <dgm:spPr/>
      <dgm:t>
        <a:bodyPr/>
        <a:lstStyle/>
        <a:p>
          <a:endParaRPr lang="en-US"/>
        </a:p>
      </dgm:t>
    </dgm:pt>
    <dgm:pt modelId="{591CC5C3-8597-4BE9-A1F6-31852E609941}" type="sibTrans" cxnId="{F4238195-005E-4990-966D-88B70F5D1205}">
      <dgm:prSet/>
      <dgm:spPr/>
      <dgm:t>
        <a:bodyPr/>
        <a:lstStyle/>
        <a:p>
          <a:endParaRPr lang="en-US"/>
        </a:p>
      </dgm:t>
    </dgm:pt>
    <dgm:pt modelId="{866FD35F-0411-4E6D-ABEF-E8401433A78E}">
      <dgm:prSet phldrT="[Text]" phldr="0"/>
      <dgm:spPr/>
      <dgm:t>
        <a:bodyPr/>
        <a:lstStyle/>
        <a:p>
          <a:r>
            <a:rPr lang="en-US"/>
            <a:t>Replication</a:t>
          </a:r>
        </a:p>
      </dgm:t>
    </dgm:pt>
    <dgm:pt modelId="{91AA6C2B-7F19-40F5-930A-CFF2880B7A5A}" type="parTrans" cxnId="{ED1A22BF-39CA-465F-B7EE-3E61288F2C59}">
      <dgm:prSet/>
      <dgm:spPr/>
      <dgm:t>
        <a:bodyPr/>
        <a:lstStyle/>
        <a:p>
          <a:endParaRPr lang="en-US"/>
        </a:p>
      </dgm:t>
    </dgm:pt>
    <dgm:pt modelId="{3CBEA2FA-7B28-4E5C-8049-E0ABABD00D86}" type="sibTrans" cxnId="{ED1A22BF-39CA-465F-B7EE-3E61288F2C59}">
      <dgm:prSet/>
      <dgm:spPr/>
      <dgm:t>
        <a:bodyPr/>
        <a:lstStyle/>
        <a:p>
          <a:endParaRPr lang="en-US"/>
        </a:p>
      </dgm:t>
    </dgm:pt>
    <dgm:pt modelId="{70C76802-1D9C-4E6F-8708-7BA8B3276C2C}">
      <dgm:prSet phldrT="[Text]" phldr="0"/>
      <dgm:spPr/>
      <dgm:t>
        <a:bodyPr/>
        <a:lstStyle/>
        <a:p>
          <a:r>
            <a:rPr lang="en-US"/>
            <a:t>Other instance objects</a:t>
          </a:r>
        </a:p>
      </dgm:t>
    </dgm:pt>
    <dgm:pt modelId="{646F2C66-A271-47CC-9FB9-3D98AD2CC06A}" type="parTrans" cxnId="{EB40D719-2992-4E84-B98B-A6CF0D09B746}">
      <dgm:prSet/>
      <dgm:spPr/>
      <dgm:t>
        <a:bodyPr/>
        <a:lstStyle/>
        <a:p>
          <a:endParaRPr lang="en-US"/>
        </a:p>
      </dgm:t>
    </dgm:pt>
    <dgm:pt modelId="{FE61F56E-AE70-4EEC-BABA-3C4A11EDA8ED}" type="sibTrans" cxnId="{EB40D719-2992-4E84-B98B-A6CF0D09B746}">
      <dgm:prSet/>
      <dgm:spPr/>
      <dgm:t>
        <a:bodyPr/>
        <a:lstStyle/>
        <a:p>
          <a:endParaRPr lang="en-US"/>
        </a:p>
      </dgm:t>
    </dgm:pt>
    <dgm:pt modelId="{15BE1474-95C6-4F02-9F67-61A5110C05FC}">
      <dgm:prSet phldrT="[Text]" phldr="0"/>
      <dgm:spPr/>
      <dgm:t>
        <a:bodyPr/>
        <a:lstStyle/>
        <a:p>
          <a:r>
            <a:rPr lang="en-US"/>
            <a:t>Agent Jobs, Alerts, and Mail</a:t>
          </a:r>
        </a:p>
      </dgm:t>
    </dgm:pt>
    <dgm:pt modelId="{5290819C-F62F-4D61-9833-A859BF82FD39}" type="parTrans" cxnId="{D8F07EA7-F138-430D-833E-7062C0852619}">
      <dgm:prSet/>
      <dgm:spPr/>
      <dgm:t>
        <a:bodyPr/>
        <a:lstStyle/>
        <a:p>
          <a:endParaRPr lang="en-US"/>
        </a:p>
      </dgm:t>
    </dgm:pt>
    <dgm:pt modelId="{6FD13F35-D2F0-40C7-899E-329E7CAD7F59}" type="sibTrans" cxnId="{D8F07EA7-F138-430D-833E-7062C0852619}">
      <dgm:prSet/>
      <dgm:spPr/>
      <dgm:t>
        <a:bodyPr/>
        <a:lstStyle/>
        <a:p>
          <a:endParaRPr lang="en-US"/>
        </a:p>
      </dgm:t>
    </dgm:pt>
    <dgm:pt modelId="{0D4EEE32-CEB7-4378-8215-EF5B62245BB1}">
      <dgm:prSet phldrT="[Text]" phldr="0"/>
      <dgm:spPr/>
      <dgm:t>
        <a:bodyPr/>
        <a:lstStyle/>
        <a:p>
          <a:r>
            <a:rPr lang="en-US"/>
            <a:t>Logins and Roles</a:t>
          </a:r>
        </a:p>
      </dgm:t>
    </dgm:pt>
    <dgm:pt modelId="{134814F5-137E-4598-BF70-B2AADDEE0C67}" type="parTrans" cxnId="{2461C9E6-1F19-4957-B511-6D1C3C56B3E0}">
      <dgm:prSet/>
      <dgm:spPr/>
      <dgm:t>
        <a:bodyPr/>
        <a:lstStyle/>
        <a:p>
          <a:endParaRPr lang="en-US"/>
        </a:p>
      </dgm:t>
    </dgm:pt>
    <dgm:pt modelId="{4851E7D4-2847-4C9D-BDE1-59010BC9265C}" type="sibTrans" cxnId="{2461C9E6-1F19-4957-B511-6D1C3C56B3E0}">
      <dgm:prSet/>
      <dgm:spPr/>
      <dgm:t>
        <a:bodyPr/>
        <a:lstStyle/>
        <a:p>
          <a:endParaRPr lang="en-US"/>
        </a:p>
      </dgm:t>
    </dgm:pt>
    <dgm:pt modelId="{244719F9-44DE-428F-8D13-98EF379C4CB3}">
      <dgm:prSet phldrT="[Text]" phldr="0"/>
      <dgm:spPr/>
      <dgm:t>
        <a:bodyPr/>
        <a:lstStyle/>
        <a:p>
          <a:r>
            <a:rPr lang="en-US"/>
            <a:t>Objects requiring file system access (Extended Events)</a:t>
          </a:r>
        </a:p>
      </dgm:t>
    </dgm:pt>
    <dgm:pt modelId="{72062D37-46F5-46D8-9B47-EE88797CE306}" type="parTrans" cxnId="{2FD6954F-3AD2-44AD-B937-112027B64609}">
      <dgm:prSet/>
      <dgm:spPr/>
      <dgm:t>
        <a:bodyPr/>
        <a:lstStyle/>
        <a:p>
          <a:endParaRPr lang="en-US"/>
        </a:p>
      </dgm:t>
    </dgm:pt>
    <dgm:pt modelId="{C53D16C4-91E4-4A20-8F58-1A392B7867E4}" type="sibTrans" cxnId="{2FD6954F-3AD2-44AD-B937-112027B64609}">
      <dgm:prSet/>
      <dgm:spPr/>
      <dgm:t>
        <a:bodyPr/>
        <a:lstStyle/>
        <a:p>
          <a:endParaRPr lang="en-US"/>
        </a:p>
      </dgm:t>
    </dgm:pt>
    <dgm:pt modelId="{35208CE7-7990-4241-850B-2B9E3EA2857B}">
      <dgm:prSet phldrT="[Text]" phldr="0"/>
      <dgm:spPr/>
      <dgm:t>
        <a:bodyPr/>
        <a:lstStyle/>
        <a:p>
          <a:r>
            <a:rPr lang="en-US"/>
            <a:t>SSIS packages</a:t>
          </a:r>
        </a:p>
      </dgm:t>
    </dgm:pt>
    <dgm:pt modelId="{81D532E0-BD42-4798-85A5-47CEE19BABB0}" type="parTrans" cxnId="{BF85FEA2-BDCC-41A0-93F0-A0F028DC707C}">
      <dgm:prSet/>
      <dgm:spPr/>
      <dgm:t>
        <a:bodyPr/>
        <a:lstStyle/>
        <a:p>
          <a:endParaRPr lang="en-US"/>
        </a:p>
      </dgm:t>
    </dgm:pt>
    <dgm:pt modelId="{F75724DE-FDA3-45BF-AA0C-C2D365E96DBB}" type="sibTrans" cxnId="{BF85FEA2-BDCC-41A0-93F0-A0F028DC707C}">
      <dgm:prSet/>
      <dgm:spPr/>
      <dgm:t>
        <a:bodyPr/>
        <a:lstStyle/>
        <a:p>
          <a:endParaRPr lang="en-US"/>
        </a:p>
      </dgm:t>
    </dgm:pt>
    <dgm:pt modelId="{727A390B-A136-4EF9-80B9-863383629175}" type="pres">
      <dgm:prSet presAssocID="{3908B727-167F-4241-BC2E-24A788064629}" presName="diagram" presStyleCnt="0">
        <dgm:presLayoutVars>
          <dgm:dir/>
          <dgm:resizeHandles val="exact"/>
        </dgm:presLayoutVars>
      </dgm:prSet>
      <dgm:spPr/>
    </dgm:pt>
    <dgm:pt modelId="{B117F923-99B2-490B-8EB4-2909DCBBECDB}" type="pres">
      <dgm:prSet presAssocID="{0674DBD6-1B52-4DEE-B8D3-715B0A5B79DA}" presName="node" presStyleLbl="node1" presStyleIdx="0" presStyleCnt="8">
        <dgm:presLayoutVars>
          <dgm:bulletEnabled val="1"/>
        </dgm:presLayoutVars>
      </dgm:prSet>
      <dgm:spPr/>
    </dgm:pt>
    <dgm:pt modelId="{C1108BBD-2FA8-476C-A3A6-B881AB3ED72D}" type="pres">
      <dgm:prSet presAssocID="{5C545BEB-D6EC-4FCD-8ACE-271523BDFC9B}" presName="sibTrans" presStyleCnt="0"/>
      <dgm:spPr/>
    </dgm:pt>
    <dgm:pt modelId="{FF5E76B2-DFCB-4BDD-911D-78C8E6EF658C}" type="pres">
      <dgm:prSet presAssocID="{0D4EEE32-CEB7-4378-8215-EF5B62245BB1}" presName="node" presStyleLbl="node1" presStyleIdx="1" presStyleCnt="8">
        <dgm:presLayoutVars>
          <dgm:bulletEnabled val="1"/>
        </dgm:presLayoutVars>
      </dgm:prSet>
      <dgm:spPr/>
    </dgm:pt>
    <dgm:pt modelId="{3D10F8ED-4DF8-4927-BAFA-73CF0BF8C93E}" type="pres">
      <dgm:prSet presAssocID="{4851E7D4-2847-4C9D-BDE1-59010BC9265C}" presName="sibTrans" presStyleCnt="0"/>
      <dgm:spPr/>
    </dgm:pt>
    <dgm:pt modelId="{E20FA25B-DCDB-4FDA-92A5-2F5AFA68CB2F}" type="pres">
      <dgm:prSet presAssocID="{F1736D33-5353-49DD-A273-43DC352DBE1F}" presName="node" presStyleLbl="node1" presStyleIdx="2" presStyleCnt="8">
        <dgm:presLayoutVars>
          <dgm:bulletEnabled val="1"/>
        </dgm:presLayoutVars>
      </dgm:prSet>
      <dgm:spPr/>
    </dgm:pt>
    <dgm:pt modelId="{CC7137E2-6995-4AAD-BF3F-D76D51F97F5D}" type="pres">
      <dgm:prSet presAssocID="{591CC5C3-8597-4BE9-A1F6-31852E609941}" presName="sibTrans" presStyleCnt="0"/>
      <dgm:spPr/>
    </dgm:pt>
    <dgm:pt modelId="{0DAF129D-D5D6-4B98-B504-22C9424B6702}" type="pres">
      <dgm:prSet presAssocID="{15BE1474-95C6-4F02-9F67-61A5110C05FC}" presName="node" presStyleLbl="node1" presStyleIdx="3" presStyleCnt="8">
        <dgm:presLayoutVars>
          <dgm:bulletEnabled val="1"/>
        </dgm:presLayoutVars>
      </dgm:prSet>
      <dgm:spPr/>
    </dgm:pt>
    <dgm:pt modelId="{79077C20-EFFA-4083-B7A4-C73580E2551E}" type="pres">
      <dgm:prSet presAssocID="{6FD13F35-D2F0-40C7-899E-329E7CAD7F59}" presName="sibTrans" presStyleCnt="0"/>
      <dgm:spPr/>
    </dgm:pt>
    <dgm:pt modelId="{458CD0B1-2214-43C8-A545-DDAFAEA0C638}" type="pres">
      <dgm:prSet presAssocID="{866FD35F-0411-4E6D-ABEF-E8401433A78E}" presName="node" presStyleLbl="node1" presStyleIdx="4" presStyleCnt="8">
        <dgm:presLayoutVars>
          <dgm:bulletEnabled val="1"/>
        </dgm:presLayoutVars>
      </dgm:prSet>
      <dgm:spPr/>
    </dgm:pt>
    <dgm:pt modelId="{40954E0E-9C7E-43E7-98C0-3D611E8E5E5D}" type="pres">
      <dgm:prSet presAssocID="{3CBEA2FA-7B28-4E5C-8049-E0ABABD00D86}" presName="sibTrans" presStyleCnt="0"/>
      <dgm:spPr/>
    </dgm:pt>
    <dgm:pt modelId="{551E53F7-1620-44A3-AD61-226B78886C6B}" type="pres">
      <dgm:prSet presAssocID="{244719F9-44DE-428F-8D13-98EF379C4CB3}" presName="node" presStyleLbl="node1" presStyleIdx="5" presStyleCnt="8">
        <dgm:presLayoutVars>
          <dgm:bulletEnabled val="1"/>
        </dgm:presLayoutVars>
      </dgm:prSet>
      <dgm:spPr/>
    </dgm:pt>
    <dgm:pt modelId="{BAC91BDB-74B0-450E-984E-0A1E91485047}" type="pres">
      <dgm:prSet presAssocID="{C53D16C4-91E4-4A20-8F58-1A392B7867E4}" presName="sibTrans" presStyleCnt="0"/>
      <dgm:spPr/>
    </dgm:pt>
    <dgm:pt modelId="{4B1138FE-AE3B-471C-9752-E52DD4B01D35}" type="pres">
      <dgm:prSet presAssocID="{35208CE7-7990-4241-850B-2B9E3EA2857B}" presName="node" presStyleLbl="node1" presStyleIdx="6" presStyleCnt="8">
        <dgm:presLayoutVars>
          <dgm:bulletEnabled val="1"/>
        </dgm:presLayoutVars>
      </dgm:prSet>
      <dgm:spPr/>
    </dgm:pt>
    <dgm:pt modelId="{0B831317-3850-41D1-B77E-74578F5B8425}" type="pres">
      <dgm:prSet presAssocID="{F75724DE-FDA3-45BF-AA0C-C2D365E96DBB}" presName="sibTrans" presStyleCnt="0"/>
      <dgm:spPr/>
    </dgm:pt>
    <dgm:pt modelId="{FDC8CC01-DB9C-4830-BF6D-1DC503372AD2}" type="pres">
      <dgm:prSet presAssocID="{70C76802-1D9C-4E6F-8708-7BA8B3276C2C}" presName="node" presStyleLbl="node1" presStyleIdx="7" presStyleCnt="8">
        <dgm:presLayoutVars>
          <dgm:bulletEnabled val="1"/>
        </dgm:presLayoutVars>
      </dgm:prSet>
      <dgm:spPr/>
    </dgm:pt>
  </dgm:ptLst>
  <dgm:cxnLst>
    <dgm:cxn modelId="{3AFE9312-7944-4D9D-ADCF-3F402C274043}" type="presOf" srcId="{35208CE7-7990-4241-850B-2B9E3EA2857B}" destId="{4B1138FE-AE3B-471C-9752-E52DD4B01D35}" srcOrd="0" destOrd="0" presId="urn:microsoft.com/office/officeart/2005/8/layout/default"/>
    <dgm:cxn modelId="{EB40D719-2992-4E84-B98B-A6CF0D09B746}" srcId="{3908B727-167F-4241-BC2E-24A788064629}" destId="{70C76802-1D9C-4E6F-8708-7BA8B3276C2C}" srcOrd="7" destOrd="0" parTransId="{646F2C66-A271-47CC-9FB9-3D98AD2CC06A}" sibTransId="{FE61F56E-AE70-4EEC-BABA-3C4A11EDA8ED}"/>
    <dgm:cxn modelId="{D7DC0B22-35BC-4B02-B81F-918AFC7D8DF6}" srcId="{3908B727-167F-4241-BC2E-24A788064629}" destId="{0674DBD6-1B52-4DEE-B8D3-715B0A5B79DA}" srcOrd="0" destOrd="0" parTransId="{A3CC4035-03A8-4B73-A954-048A2B39779D}" sibTransId="{5C545BEB-D6EC-4FCD-8ACE-271523BDFC9B}"/>
    <dgm:cxn modelId="{60F50323-20E4-44FD-9C55-A6E9FF655B23}" type="presOf" srcId="{244719F9-44DE-428F-8D13-98EF379C4CB3}" destId="{551E53F7-1620-44A3-AD61-226B78886C6B}" srcOrd="0" destOrd="0" presId="urn:microsoft.com/office/officeart/2005/8/layout/default"/>
    <dgm:cxn modelId="{F947E165-29A9-4795-B7D6-3DE305C75D04}" type="presOf" srcId="{15BE1474-95C6-4F02-9F67-61A5110C05FC}" destId="{0DAF129D-D5D6-4B98-B504-22C9424B6702}" srcOrd="0" destOrd="0" presId="urn:microsoft.com/office/officeart/2005/8/layout/default"/>
    <dgm:cxn modelId="{2FD6954F-3AD2-44AD-B937-112027B64609}" srcId="{3908B727-167F-4241-BC2E-24A788064629}" destId="{244719F9-44DE-428F-8D13-98EF379C4CB3}" srcOrd="5" destOrd="0" parTransId="{72062D37-46F5-46D8-9B47-EE88797CE306}" sibTransId="{C53D16C4-91E4-4A20-8F58-1A392B7867E4}"/>
    <dgm:cxn modelId="{41080280-BC5B-4386-B728-9E4A1B170E02}" type="presOf" srcId="{70C76802-1D9C-4E6F-8708-7BA8B3276C2C}" destId="{FDC8CC01-DB9C-4830-BF6D-1DC503372AD2}" srcOrd="0" destOrd="0" presId="urn:microsoft.com/office/officeart/2005/8/layout/default"/>
    <dgm:cxn modelId="{BD2F5A90-CDF7-4AEB-A6DA-D233E1194561}" type="presOf" srcId="{866FD35F-0411-4E6D-ABEF-E8401433A78E}" destId="{458CD0B1-2214-43C8-A545-DDAFAEA0C638}" srcOrd="0" destOrd="0" presId="urn:microsoft.com/office/officeart/2005/8/layout/default"/>
    <dgm:cxn modelId="{F4238195-005E-4990-966D-88B70F5D1205}" srcId="{3908B727-167F-4241-BC2E-24A788064629}" destId="{F1736D33-5353-49DD-A273-43DC352DBE1F}" srcOrd="2" destOrd="0" parTransId="{D9761ED1-C0BE-4136-B43A-37B9790FEBD2}" sibTransId="{591CC5C3-8597-4BE9-A1F6-31852E609941}"/>
    <dgm:cxn modelId="{0847F69D-B425-4558-96CB-DB732A2C5922}" type="presOf" srcId="{F1736D33-5353-49DD-A273-43DC352DBE1F}" destId="{E20FA25B-DCDB-4FDA-92A5-2F5AFA68CB2F}" srcOrd="0" destOrd="0" presId="urn:microsoft.com/office/officeart/2005/8/layout/default"/>
    <dgm:cxn modelId="{BF85FEA2-BDCC-41A0-93F0-A0F028DC707C}" srcId="{3908B727-167F-4241-BC2E-24A788064629}" destId="{35208CE7-7990-4241-850B-2B9E3EA2857B}" srcOrd="6" destOrd="0" parTransId="{81D532E0-BD42-4798-85A5-47CEE19BABB0}" sibTransId="{F75724DE-FDA3-45BF-AA0C-C2D365E96DBB}"/>
    <dgm:cxn modelId="{D8F07EA7-F138-430D-833E-7062C0852619}" srcId="{3908B727-167F-4241-BC2E-24A788064629}" destId="{15BE1474-95C6-4F02-9F67-61A5110C05FC}" srcOrd="3" destOrd="0" parTransId="{5290819C-F62F-4D61-9833-A859BF82FD39}" sibTransId="{6FD13F35-D2F0-40C7-899E-329E7CAD7F59}"/>
    <dgm:cxn modelId="{ED1A22BF-39CA-465F-B7EE-3E61288F2C59}" srcId="{3908B727-167F-4241-BC2E-24A788064629}" destId="{866FD35F-0411-4E6D-ABEF-E8401433A78E}" srcOrd="4" destOrd="0" parTransId="{91AA6C2B-7F19-40F5-930A-CFF2880B7A5A}" sibTransId="{3CBEA2FA-7B28-4E5C-8049-E0ABABD00D86}"/>
    <dgm:cxn modelId="{789DB1CB-26E1-4DE0-B131-97397C49AF22}" type="presOf" srcId="{0674DBD6-1B52-4DEE-B8D3-715B0A5B79DA}" destId="{B117F923-99B2-490B-8EB4-2909DCBBECDB}" srcOrd="0" destOrd="0" presId="urn:microsoft.com/office/officeart/2005/8/layout/default"/>
    <dgm:cxn modelId="{2FF8A5DD-9A95-4E81-8328-185319926FC9}" type="presOf" srcId="{3908B727-167F-4241-BC2E-24A788064629}" destId="{727A390B-A136-4EF9-80B9-863383629175}" srcOrd="0" destOrd="0" presId="urn:microsoft.com/office/officeart/2005/8/layout/default"/>
    <dgm:cxn modelId="{2461C9E6-1F19-4957-B511-6D1C3C56B3E0}" srcId="{3908B727-167F-4241-BC2E-24A788064629}" destId="{0D4EEE32-CEB7-4378-8215-EF5B62245BB1}" srcOrd="1" destOrd="0" parTransId="{134814F5-137E-4598-BF70-B2AADDEE0C67}" sibTransId="{4851E7D4-2847-4C9D-BDE1-59010BC9265C}"/>
    <dgm:cxn modelId="{9D7CE8E9-3AA1-4E39-9393-300C2DE8CC51}" type="presOf" srcId="{0D4EEE32-CEB7-4378-8215-EF5B62245BB1}" destId="{FF5E76B2-DFCB-4BDD-911D-78C8E6EF658C}" srcOrd="0" destOrd="0" presId="urn:microsoft.com/office/officeart/2005/8/layout/default"/>
    <dgm:cxn modelId="{5C52D352-117F-414E-A9D7-3CEE7AC80638}" type="presParOf" srcId="{727A390B-A136-4EF9-80B9-863383629175}" destId="{B117F923-99B2-490B-8EB4-2909DCBBECDB}" srcOrd="0" destOrd="0" presId="urn:microsoft.com/office/officeart/2005/8/layout/default"/>
    <dgm:cxn modelId="{4A8D2A3D-0BC1-4B55-AAA9-A6EBDE59765A}" type="presParOf" srcId="{727A390B-A136-4EF9-80B9-863383629175}" destId="{C1108BBD-2FA8-476C-A3A6-B881AB3ED72D}" srcOrd="1" destOrd="0" presId="urn:microsoft.com/office/officeart/2005/8/layout/default"/>
    <dgm:cxn modelId="{434456B9-1615-4028-9684-3BFC331DCDC5}" type="presParOf" srcId="{727A390B-A136-4EF9-80B9-863383629175}" destId="{FF5E76B2-DFCB-4BDD-911D-78C8E6EF658C}" srcOrd="2" destOrd="0" presId="urn:microsoft.com/office/officeart/2005/8/layout/default"/>
    <dgm:cxn modelId="{D23906F2-1017-410C-9F69-A7D614BA6EAF}" type="presParOf" srcId="{727A390B-A136-4EF9-80B9-863383629175}" destId="{3D10F8ED-4DF8-4927-BAFA-73CF0BF8C93E}" srcOrd="3" destOrd="0" presId="urn:microsoft.com/office/officeart/2005/8/layout/default"/>
    <dgm:cxn modelId="{61A8C701-E19F-45E4-A13F-1FB0F0A6ED62}" type="presParOf" srcId="{727A390B-A136-4EF9-80B9-863383629175}" destId="{E20FA25B-DCDB-4FDA-92A5-2F5AFA68CB2F}" srcOrd="4" destOrd="0" presId="urn:microsoft.com/office/officeart/2005/8/layout/default"/>
    <dgm:cxn modelId="{913F195A-510E-4DFF-89E4-D757578701C9}" type="presParOf" srcId="{727A390B-A136-4EF9-80B9-863383629175}" destId="{CC7137E2-6995-4AAD-BF3F-D76D51F97F5D}" srcOrd="5" destOrd="0" presId="urn:microsoft.com/office/officeart/2005/8/layout/default"/>
    <dgm:cxn modelId="{28F14631-8373-49A7-B38B-21150D410167}" type="presParOf" srcId="{727A390B-A136-4EF9-80B9-863383629175}" destId="{0DAF129D-D5D6-4B98-B504-22C9424B6702}" srcOrd="6" destOrd="0" presId="urn:microsoft.com/office/officeart/2005/8/layout/default"/>
    <dgm:cxn modelId="{9CEA356E-4C73-4497-819B-CFE291EA8232}" type="presParOf" srcId="{727A390B-A136-4EF9-80B9-863383629175}" destId="{79077C20-EFFA-4083-B7A4-C73580E2551E}" srcOrd="7" destOrd="0" presId="urn:microsoft.com/office/officeart/2005/8/layout/default"/>
    <dgm:cxn modelId="{D4A4C7B3-20E6-43A5-B3BC-5474BD2964E5}" type="presParOf" srcId="{727A390B-A136-4EF9-80B9-863383629175}" destId="{458CD0B1-2214-43C8-A545-DDAFAEA0C638}" srcOrd="8" destOrd="0" presId="urn:microsoft.com/office/officeart/2005/8/layout/default"/>
    <dgm:cxn modelId="{B92D3194-C829-462C-A0B3-3EAFE89DF1C1}" type="presParOf" srcId="{727A390B-A136-4EF9-80B9-863383629175}" destId="{40954E0E-9C7E-43E7-98C0-3D611E8E5E5D}" srcOrd="9" destOrd="0" presId="urn:microsoft.com/office/officeart/2005/8/layout/default"/>
    <dgm:cxn modelId="{549E4780-DE00-4B47-B477-074333B780FB}" type="presParOf" srcId="{727A390B-A136-4EF9-80B9-863383629175}" destId="{551E53F7-1620-44A3-AD61-226B78886C6B}" srcOrd="10" destOrd="0" presId="urn:microsoft.com/office/officeart/2005/8/layout/default"/>
    <dgm:cxn modelId="{F081B0F8-BA55-4E02-9A08-97C1FC095E6F}" type="presParOf" srcId="{727A390B-A136-4EF9-80B9-863383629175}" destId="{BAC91BDB-74B0-450E-984E-0A1E91485047}" srcOrd="11" destOrd="0" presId="urn:microsoft.com/office/officeart/2005/8/layout/default"/>
    <dgm:cxn modelId="{16A4217C-E31C-4A18-AF8B-E4F6421895B6}" type="presParOf" srcId="{727A390B-A136-4EF9-80B9-863383629175}" destId="{4B1138FE-AE3B-471C-9752-E52DD4B01D35}" srcOrd="12" destOrd="0" presId="urn:microsoft.com/office/officeart/2005/8/layout/default"/>
    <dgm:cxn modelId="{63781003-8A80-406B-A840-45C66E8CFBE2}" type="presParOf" srcId="{727A390B-A136-4EF9-80B9-863383629175}" destId="{0B831317-3850-41D1-B77E-74578F5B8425}" srcOrd="13" destOrd="0" presId="urn:microsoft.com/office/officeart/2005/8/layout/default"/>
    <dgm:cxn modelId="{8EEA6D5B-28FB-48D8-9036-F00342411666}" type="presParOf" srcId="{727A390B-A136-4EF9-80B9-863383629175}" destId="{FDC8CC01-DB9C-4830-BF6D-1DC503372AD2}" srcOrd="14"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F39828F7-C251-47A7-A37D-0706B7952339}" type="doc">
      <dgm:prSet loTypeId="urn:microsoft.com/office/officeart/2005/8/layout/lProcess2" loCatId="list" qsTypeId="urn:microsoft.com/office/officeart/2005/8/quickstyle/simple1" qsCatId="simple" csTypeId="urn:microsoft.com/office/officeart/2005/8/colors/accent1_1" csCatId="accent1" phldr="1"/>
      <dgm:spPr/>
      <dgm:t>
        <a:bodyPr/>
        <a:lstStyle/>
        <a:p>
          <a:endParaRPr lang="en-US"/>
        </a:p>
      </dgm:t>
    </dgm:pt>
    <dgm:pt modelId="{CD255F40-B373-4BA3-9A1D-113262931FAD}">
      <dgm:prSet phldrT="[Text]" phldr="0"/>
      <dgm:spPr/>
      <dgm:t>
        <a:bodyPr/>
        <a:lstStyle/>
        <a:p>
          <a:r>
            <a:rPr lang="en-US"/>
            <a:t>SQL Configuration</a:t>
          </a:r>
        </a:p>
      </dgm:t>
    </dgm:pt>
    <dgm:pt modelId="{E67DA143-1F63-4BD1-B98E-3EE4946CEF6E}" type="parTrans" cxnId="{B0D63F7F-EE32-42A4-9E01-131027910B9F}">
      <dgm:prSet/>
      <dgm:spPr/>
      <dgm:t>
        <a:bodyPr/>
        <a:lstStyle/>
        <a:p>
          <a:endParaRPr lang="en-US"/>
        </a:p>
      </dgm:t>
    </dgm:pt>
    <dgm:pt modelId="{DDBF66AC-0F95-42FF-B7CA-7CD89EB50B39}" type="sibTrans" cxnId="{B0D63F7F-EE32-42A4-9E01-131027910B9F}">
      <dgm:prSet/>
      <dgm:spPr/>
      <dgm:t>
        <a:bodyPr/>
        <a:lstStyle/>
        <a:p>
          <a:endParaRPr lang="en-US"/>
        </a:p>
      </dgm:t>
    </dgm:pt>
    <dgm:pt modelId="{1DEE7DA5-590A-48C5-82C9-92997446A24E}">
      <dgm:prSet phldrT="[Text]" phldr="0"/>
      <dgm:spPr/>
      <dgm:t>
        <a:bodyPr/>
        <a:lstStyle/>
        <a:p>
          <a:r>
            <a:rPr lang="en-US"/>
            <a:t>Tempdb</a:t>
          </a:r>
        </a:p>
      </dgm:t>
    </dgm:pt>
    <dgm:pt modelId="{FAD72379-6654-4759-8F54-502179B83364}" type="parTrans" cxnId="{5A18FE0F-914A-4501-9BE5-C49F05DB242F}">
      <dgm:prSet/>
      <dgm:spPr/>
      <dgm:t>
        <a:bodyPr/>
        <a:lstStyle/>
        <a:p>
          <a:endParaRPr lang="en-US"/>
        </a:p>
      </dgm:t>
    </dgm:pt>
    <dgm:pt modelId="{DE10FA19-63B3-4DB5-A693-60D48B98A789}" type="sibTrans" cxnId="{5A18FE0F-914A-4501-9BE5-C49F05DB242F}">
      <dgm:prSet/>
      <dgm:spPr/>
      <dgm:t>
        <a:bodyPr/>
        <a:lstStyle/>
        <a:p>
          <a:endParaRPr lang="en-US"/>
        </a:p>
      </dgm:t>
    </dgm:pt>
    <dgm:pt modelId="{5A558355-A6BD-4CA2-B892-94DE97089C5B}">
      <dgm:prSet phldrT="[Text]" phldr="0"/>
      <dgm:spPr/>
      <dgm:t>
        <a:bodyPr/>
        <a:lstStyle/>
        <a:p>
          <a:r>
            <a:rPr lang="en-US"/>
            <a:t>Admin tasks</a:t>
          </a:r>
        </a:p>
      </dgm:t>
    </dgm:pt>
    <dgm:pt modelId="{E0681B5D-B2C0-4F45-BC45-2CC533E58296}" type="parTrans" cxnId="{256AA017-B197-4F2F-B3A6-30F7487FEDFB}">
      <dgm:prSet/>
      <dgm:spPr/>
      <dgm:t>
        <a:bodyPr/>
        <a:lstStyle/>
        <a:p>
          <a:endParaRPr lang="en-US"/>
        </a:p>
      </dgm:t>
    </dgm:pt>
    <dgm:pt modelId="{A3847E49-D14C-4E93-80D0-FA72B3435012}" type="sibTrans" cxnId="{256AA017-B197-4F2F-B3A6-30F7487FEDFB}">
      <dgm:prSet/>
      <dgm:spPr/>
      <dgm:t>
        <a:bodyPr/>
        <a:lstStyle/>
        <a:p>
          <a:endParaRPr lang="en-US"/>
        </a:p>
      </dgm:t>
    </dgm:pt>
    <dgm:pt modelId="{AD9DBB50-63B9-4C18-B6B5-224EE54682B5}">
      <dgm:prSet phldrT="[Text]" phldr="0"/>
      <dgm:spPr/>
      <dgm:t>
        <a:bodyPr/>
        <a:lstStyle/>
        <a:p>
          <a:r>
            <a:rPr lang="en-US"/>
            <a:t>Query Store</a:t>
          </a:r>
        </a:p>
      </dgm:t>
    </dgm:pt>
    <dgm:pt modelId="{2FB08ADF-4EB5-4B32-963E-592E7541C619}" type="parTrans" cxnId="{34135379-97BB-42EA-AA64-8ED9AA49319E}">
      <dgm:prSet/>
      <dgm:spPr/>
      <dgm:t>
        <a:bodyPr/>
        <a:lstStyle/>
        <a:p>
          <a:endParaRPr lang="en-US"/>
        </a:p>
      </dgm:t>
    </dgm:pt>
    <dgm:pt modelId="{9AAF3B2A-AD63-4810-9DC2-BC70D8C4B75D}" type="sibTrans" cxnId="{34135379-97BB-42EA-AA64-8ED9AA49319E}">
      <dgm:prSet/>
      <dgm:spPr/>
      <dgm:t>
        <a:bodyPr/>
        <a:lstStyle/>
        <a:p>
          <a:endParaRPr lang="en-US"/>
        </a:p>
      </dgm:t>
    </dgm:pt>
    <dgm:pt modelId="{37969377-F522-4566-A0F5-CF1AAF20064D}">
      <dgm:prSet phldrT="[Text]" phldr="0"/>
      <dgm:spPr/>
      <dgm:t>
        <a:bodyPr/>
        <a:lstStyle/>
        <a:p>
          <a:r>
            <a:rPr lang="en-US"/>
            <a:t>System health</a:t>
          </a:r>
        </a:p>
      </dgm:t>
    </dgm:pt>
    <dgm:pt modelId="{A72B8D9C-245C-4814-B8AC-76B3BAC28E7F}" type="parTrans" cxnId="{5058155F-AF8D-4511-A00A-635682CF0F58}">
      <dgm:prSet/>
      <dgm:spPr/>
      <dgm:t>
        <a:bodyPr/>
        <a:lstStyle/>
        <a:p>
          <a:endParaRPr lang="en-US"/>
        </a:p>
      </dgm:t>
    </dgm:pt>
    <dgm:pt modelId="{5BADD569-5311-4DB1-A4D9-53CE857D7EA8}" type="sibTrans" cxnId="{5058155F-AF8D-4511-A00A-635682CF0F58}">
      <dgm:prSet/>
      <dgm:spPr/>
      <dgm:t>
        <a:bodyPr/>
        <a:lstStyle/>
        <a:p>
          <a:endParaRPr lang="en-US"/>
        </a:p>
      </dgm:t>
    </dgm:pt>
    <dgm:pt modelId="{745B4882-36C5-4642-B3C9-FC8331F10557}">
      <dgm:prSet phldrT="[Text]" phldr="0"/>
      <dgm:spPr/>
      <dgm:t>
        <a:bodyPr/>
        <a:lstStyle/>
        <a:p>
          <a:r>
            <a:rPr lang="en-US"/>
            <a:t>sp_configure</a:t>
          </a:r>
        </a:p>
      </dgm:t>
    </dgm:pt>
    <dgm:pt modelId="{FEB3BB9E-5665-4C12-9DCD-45FEEBE339A5}" type="parTrans" cxnId="{67EA8939-DB0E-4E5A-93E3-F5CB4E3AB357}">
      <dgm:prSet/>
      <dgm:spPr/>
      <dgm:t>
        <a:bodyPr/>
        <a:lstStyle/>
        <a:p>
          <a:endParaRPr lang="en-US"/>
        </a:p>
      </dgm:t>
    </dgm:pt>
    <dgm:pt modelId="{42D73B47-39FF-456E-B1AF-203EDF4A574F}" type="sibTrans" cxnId="{67EA8939-DB0E-4E5A-93E3-F5CB4E3AB357}">
      <dgm:prSet/>
      <dgm:spPr/>
      <dgm:t>
        <a:bodyPr/>
        <a:lstStyle/>
        <a:p>
          <a:endParaRPr lang="en-US"/>
        </a:p>
      </dgm:t>
    </dgm:pt>
    <dgm:pt modelId="{5C1A9881-0125-4633-9006-AA7888E60F70}">
      <dgm:prSet phldrT="[Text]" phldr="0"/>
      <dgm:spPr/>
      <dgm:t>
        <a:bodyPr/>
        <a:lstStyle/>
        <a:p>
          <a:r>
            <a:rPr lang="en-US"/>
            <a:t>Trace flags</a:t>
          </a:r>
        </a:p>
      </dgm:t>
    </dgm:pt>
    <dgm:pt modelId="{68A2418D-63F8-4701-826B-516F602C8B19}" type="parTrans" cxnId="{A262FAA9-9068-42ED-A2EB-4AC9E7E1DDFF}">
      <dgm:prSet/>
      <dgm:spPr/>
      <dgm:t>
        <a:bodyPr/>
        <a:lstStyle/>
        <a:p>
          <a:endParaRPr lang="en-US"/>
        </a:p>
      </dgm:t>
    </dgm:pt>
    <dgm:pt modelId="{85A12624-1FAB-4EA1-83E0-C41E75A4D70A}" type="sibTrans" cxnId="{A262FAA9-9068-42ED-A2EB-4AC9E7E1DDFF}">
      <dgm:prSet/>
      <dgm:spPr/>
      <dgm:t>
        <a:bodyPr/>
        <a:lstStyle/>
        <a:p>
          <a:endParaRPr lang="en-US"/>
        </a:p>
      </dgm:t>
    </dgm:pt>
    <dgm:pt modelId="{3B83D9D5-B823-43C0-9EE5-E1358D61D70B}">
      <dgm:prSet phldrT="[Text]" phldr="0"/>
      <dgm:spPr/>
      <dgm:t>
        <a:bodyPr/>
        <a:lstStyle/>
        <a:p>
          <a:r>
            <a:rPr lang="en-US"/>
            <a:t>DMVs</a:t>
          </a:r>
        </a:p>
      </dgm:t>
    </dgm:pt>
    <dgm:pt modelId="{161D6D03-80F6-412E-9EC5-9806E18517D4}" type="parTrans" cxnId="{E0548893-C673-4EC4-B5A8-3C23C011C1B3}">
      <dgm:prSet/>
      <dgm:spPr/>
      <dgm:t>
        <a:bodyPr/>
        <a:lstStyle/>
        <a:p>
          <a:endParaRPr lang="en-US"/>
        </a:p>
      </dgm:t>
    </dgm:pt>
    <dgm:pt modelId="{2251E599-A645-40E0-97E4-D0466C6BBFF2}" type="sibTrans" cxnId="{E0548893-C673-4EC4-B5A8-3C23C011C1B3}">
      <dgm:prSet/>
      <dgm:spPr/>
      <dgm:t>
        <a:bodyPr/>
        <a:lstStyle/>
        <a:p>
          <a:endParaRPr lang="en-US"/>
        </a:p>
      </dgm:t>
    </dgm:pt>
    <dgm:pt modelId="{9B06EC92-88EA-43FA-BB56-285B481CA1FC}">
      <dgm:prSet phldrT="[Text]" phldr="0"/>
      <dgm:spPr/>
      <dgm:t>
        <a:bodyPr/>
        <a:lstStyle/>
        <a:p>
          <a:r>
            <a:rPr lang="en-US"/>
            <a:t>Extended Events</a:t>
          </a:r>
        </a:p>
      </dgm:t>
    </dgm:pt>
    <dgm:pt modelId="{3808241A-407C-4134-9B4B-D97F3B76942B}" type="parTrans" cxnId="{5602258B-DE8D-4F08-92C9-3116F685FC33}">
      <dgm:prSet/>
      <dgm:spPr/>
      <dgm:t>
        <a:bodyPr/>
        <a:lstStyle/>
        <a:p>
          <a:endParaRPr lang="en-US"/>
        </a:p>
      </dgm:t>
    </dgm:pt>
    <dgm:pt modelId="{8289DFF5-E523-4314-A096-AEB272333317}" type="sibTrans" cxnId="{5602258B-DE8D-4F08-92C9-3116F685FC33}">
      <dgm:prSet/>
      <dgm:spPr/>
      <dgm:t>
        <a:bodyPr/>
        <a:lstStyle/>
        <a:p>
          <a:endParaRPr lang="en-US"/>
        </a:p>
      </dgm:t>
    </dgm:pt>
    <dgm:pt modelId="{01B40A2C-A375-46FF-AEAD-B9F76F6834C7}">
      <dgm:prSet phldrT="[Text]" phldr="0"/>
      <dgm:spPr/>
      <dgm:t>
        <a:bodyPr/>
        <a:lstStyle/>
        <a:p>
          <a:r>
            <a:rPr lang="en-US"/>
            <a:t>Dbcompat</a:t>
          </a:r>
        </a:p>
      </dgm:t>
    </dgm:pt>
    <dgm:pt modelId="{6EC750F4-BC0F-4362-9D5C-31A01F16D405}" type="parTrans" cxnId="{A4D227A8-3306-4120-B5FE-943C3C093133}">
      <dgm:prSet/>
      <dgm:spPr/>
      <dgm:t>
        <a:bodyPr/>
        <a:lstStyle/>
        <a:p>
          <a:endParaRPr lang="en-US"/>
        </a:p>
      </dgm:t>
    </dgm:pt>
    <dgm:pt modelId="{B6DD8FB6-4B5B-4F4F-8518-25030C81E56A}" type="sibTrans" cxnId="{A4D227A8-3306-4120-B5FE-943C3C093133}">
      <dgm:prSet/>
      <dgm:spPr/>
      <dgm:t>
        <a:bodyPr/>
        <a:lstStyle/>
        <a:p>
          <a:endParaRPr lang="en-US"/>
        </a:p>
      </dgm:t>
    </dgm:pt>
    <dgm:pt modelId="{A3203560-5B41-4FEF-8F83-8B1A82FFBD24}">
      <dgm:prSet phldrT="[Text]" phldr="0"/>
      <dgm:spPr/>
      <dgm:t>
        <a:bodyPr/>
        <a:lstStyle/>
        <a:p>
          <a:r>
            <a:rPr lang="en-US"/>
            <a:t>DBCC CHECKDB</a:t>
          </a:r>
        </a:p>
      </dgm:t>
    </dgm:pt>
    <dgm:pt modelId="{32DB6D34-676C-4003-AEF1-2CA396D78B50}" type="parTrans" cxnId="{88183DA3-A217-4A93-B320-8AD0556AF58F}">
      <dgm:prSet/>
      <dgm:spPr/>
      <dgm:t>
        <a:bodyPr/>
        <a:lstStyle/>
        <a:p>
          <a:endParaRPr lang="en-US"/>
        </a:p>
      </dgm:t>
    </dgm:pt>
    <dgm:pt modelId="{8CB57262-A255-4D1C-BB4F-4FC4FBC7590A}" type="sibTrans" cxnId="{88183DA3-A217-4A93-B320-8AD0556AF58F}">
      <dgm:prSet/>
      <dgm:spPr/>
      <dgm:t>
        <a:bodyPr/>
        <a:lstStyle/>
        <a:p>
          <a:endParaRPr lang="en-US"/>
        </a:p>
      </dgm:t>
    </dgm:pt>
    <dgm:pt modelId="{7EB9FEF0-E5AF-4CEC-BFA0-00EAE0443D51}" type="pres">
      <dgm:prSet presAssocID="{F39828F7-C251-47A7-A37D-0706B7952339}" presName="theList" presStyleCnt="0">
        <dgm:presLayoutVars>
          <dgm:dir/>
          <dgm:animLvl val="lvl"/>
          <dgm:resizeHandles val="exact"/>
        </dgm:presLayoutVars>
      </dgm:prSet>
      <dgm:spPr/>
    </dgm:pt>
    <dgm:pt modelId="{682DC842-0DE7-4E06-9062-9C6B660264BE}" type="pres">
      <dgm:prSet presAssocID="{CD255F40-B373-4BA3-9A1D-113262931FAD}" presName="compNode" presStyleCnt="0"/>
      <dgm:spPr/>
    </dgm:pt>
    <dgm:pt modelId="{BF18C2E0-F263-4CFB-899E-3D54E5CF0357}" type="pres">
      <dgm:prSet presAssocID="{CD255F40-B373-4BA3-9A1D-113262931FAD}" presName="aNode" presStyleLbl="bgShp" presStyleIdx="0" presStyleCnt="2"/>
      <dgm:spPr/>
    </dgm:pt>
    <dgm:pt modelId="{28D93103-7DB8-4D0F-8B1B-5CF485A9052F}" type="pres">
      <dgm:prSet presAssocID="{CD255F40-B373-4BA3-9A1D-113262931FAD}" presName="textNode" presStyleLbl="bgShp" presStyleIdx="0" presStyleCnt="2"/>
      <dgm:spPr/>
    </dgm:pt>
    <dgm:pt modelId="{3DBA0D93-BFD3-4343-AB63-6AFF24450EFA}" type="pres">
      <dgm:prSet presAssocID="{CD255F40-B373-4BA3-9A1D-113262931FAD}" presName="compChildNode" presStyleCnt="0"/>
      <dgm:spPr/>
    </dgm:pt>
    <dgm:pt modelId="{46865C89-465E-4064-8DBA-4E9A3762B4E8}" type="pres">
      <dgm:prSet presAssocID="{CD255F40-B373-4BA3-9A1D-113262931FAD}" presName="theInnerList" presStyleCnt="0"/>
      <dgm:spPr/>
    </dgm:pt>
    <dgm:pt modelId="{91969A14-77C1-4711-9003-65EFCE30D1BC}" type="pres">
      <dgm:prSet presAssocID="{1DEE7DA5-590A-48C5-82C9-92997446A24E}" presName="childNode" presStyleLbl="node1" presStyleIdx="0" presStyleCnt="9">
        <dgm:presLayoutVars>
          <dgm:bulletEnabled val="1"/>
        </dgm:presLayoutVars>
      </dgm:prSet>
      <dgm:spPr/>
    </dgm:pt>
    <dgm:pt modelId="{4D675B3D-A1CD-4E3F-A31F-028949503EEE}" type="pres">
      <dgm:prSet presAssocID="{1DEE7DA5-590A-48C5-82C9-92997446A24E}" presName="aSpace2" presStyleCnt="0"/>
      <dgm:spPr/>
    </dgm:pt>
    <dgm:pt modelId="{BF51CE98-2804-4A5F-919F-2603549E153D}" type="pres">
      <dgm:prSet presAssocID="{745B4882-36C5-4642-B3C9-FC8331F10557}" presName="childNode" presStyleLbl="node1" presStyleIdx="1" presStyleCnt="9">
        <dgm:presLayoutVars>
          <dgm:bulletEnabled val="1"/>
        </dgm:presLayoutVars>
      </dgm:prSet>
      <dgm:spPr/>
    </dgm:pt>
    <dgm:pt modelId="{BE513EE7-5011-4B95-AEAB-C52E53558F5A}" type="pres">
      <dgm:prSet presAssocID="{745B4882-36C5-4642-B3C9-FC8331F10557}" presName="aSpace2" presStyleCnt="0"/>
      <dgm:spPr/>
    </dgm:pt>
    <dgm:pt modelId="{046A8E06-7E8D-49C2-B247-9384D2997957}" type="pres">
      <dgm:prSet presAssocID="{5C1A9881-0125-4633-9006-AA7888E60F70}" presName="childNode" presStyleLbl="node1" presStyleIdx="2" presStyleCnt="9">
        <dgm:presLayoutVars>
          <dgm:bulletEnabled val="1"/>
        </dgm:presLayoutVars>
      </dgm:prSet>
      <dgm:spPr/>
    </dgm:pt>
    <dgm:pt modelId="{D39E9A03-4FC6-4832-9F52-9988D9CEF193}" type="pres">
      <dgm:prSet presAssocID="{5C1A9881-0125-4633-9006-AA7888E60F70}" presName="aSpace2" presStyleCnt="0"/>
      <dgm:spPr/>
    </dgm:pt>
    <dgm:pt modelId="{839F20B4-E767-4046-87B0-BCFA788AD5BB}" type="pres">
      <dgm:prSet presAssocID="{01B40A2C-A375-46FF-AEAD-B9F76F6834C7}" presName="childNode" presStyleLbl="node1" presStyleIdx="3" presStyleCnt="9">
        <dgm:presLayoutVars>
          <dgm:bulletEnabled val="1"/>
        </dgm:presLayoutVars>
      </dgm:prSet>
      <dgm:spPr/>
    </dgm:pt>
    <dgm:pt modelId="{A5BC5A73-EB12-4C18-B5BA-BD6A90429784}" type="pres">
      <dgm:prSet presAssocID="{CD255F40-B373-4BA3-9A1D-113262931FAD}" presName="aSpace" presStyleCnt="0"/>
      <dgm:spPr/>
    </dgm:pt>
    <dgm:pt modelId="{7977AC0C-1738-4C50-9885-706CE926C211}" type="pres">
      <dgm:prSet presAssocID="{5A558355-A6BD-4CA2-B892-94DE97089C5B}" presName="compNode" presStyleCnt="0"/>
      <dgm:spPr/>
    </dgm:pt>
    <dgm:pt modelId="{215202AC-A0A5-4F41-A03E-EDC65967D238}" type="pres">
      <dgm:prSet presAssocID="{5A558355-A6BD-4CA2-B892-94DE97089C5B}" presName="aNode" presStyleLbl="bgShp" presStyleIdx="1" presStyleCnt="2"/>
      <dgm:spPr/>
    </dgm:pt>
    <dgm:pt modelId="{3FCCF3E7-C06F-42A6-8679-51328910395D}" type="pres">
      <dgm:prSet presAssocID="{5A558355-A6BD-4CA2-B892-94DE97089C5B}" presName="textNode" presStyleLbl="bgShp" presStyleIdx="1" presStyleCnt="2"/>
      <dgm:spPr/>
    </dgm:pt>
    <dgm:pt modelId="{C062D333-17A2-4F5F-91D5-28BE3297A99D}" type="pres">
      <dgm:prSet presAssocID="{5A558355-A6BD-4CA2-B892-94DE97089C5B}" presName="compChildNode" presStyleCnt="0"/>
      <dgm:spPr/>
    </dgm:pt>
    <dgm:pt modelId="{65FF2CF1-0E30-4883-B72B-D64392940B60}" type="pres">
      <dgm:prSet presAssocID="{5A558355-A6BD-4CA2-B892-94DE97089C5B}" presName="theInnerList" presStyleCnt="0"/>
      <dgm:spPr/>
    </dgm:pt>
    <dgm:pt modelId="{5FC5D520-495F-4C36-B73B-196AFB47F107}" type="pres">
      <dgm:prSet presAssocID="{AD9DBB50-63B9-4C18-B6B5-224EE54682B5}" presName="childNode" presStyleLbl="node1" presStyleIdx="4" presStyleCnt="9">
        <dgm:presLayoutVars>
          <dgm:bulletEnabled val="1"/>
        </dgm:presLayoutVars>
      </dgm:prSet>
      <dgm:spPr/>
    </dgm:pt>
    <dgm:pt modelId="{F07AF825-A2EF-4C33-9793-BEB7C028BBAC}" type="pres">
      <dgm:prSet presAssocID="{AD9DBB50-63B9-4C18-B6B5-224EE54682B5}" presName="aSpace2" presStyleCnt="0"/>
      <dgm:spPr/>
    </dgm:pt>
    <dgm:pt modelId="{DC0C6E56-E7FD-4865-BD83-1FB04D993605}" type="pres">
      <dgm:prSet presAssocID="{3B83D9D5-B823-43C0-9EE5-E1358D61D70B}" presName="childNode" presStyleLbl="node1" presStyleIdx="5" presStyleCnt="9">
        <dgm:presLayoutVars>
          <dgm:bulletEnabled val="1"/>
        </dgm:presLayoutVars>
      </dgm:prSet>
      <dgm:spPr/>
    </dgm:pt>
    <dgm:pt modelId="{3FAEB645-6DFF-4CB2-B6D0-1C5A21E170E4}" type="pres">
      <dgm:prSet presAssocID="{3B83D9D5-B823-43C0-9EE5-E1358D61D70B}" presName="aSpace2" presStyleCnt="0"/>
      <dgm:spPr/>
    </dgm:pt>
    <dgm:pt modelId="{E00AD399-1EC4-4E74-B25F-5E17348549FC}" type="pres">
      <dgm:prSet presAssocID="{9B06EC92-88EA-43FA-BB56-285B481CA1FC}" presName="childNode" presStyleLbl="node1" presStyleIdx="6" presStyleCnt="9">
        <dgm:presLayoutVars>
          <dgm:bulletEnabled val="1"/>
        </dgm:presLayoutVars>
      </dgm:prSet>
      <dgm:spPr/>
    </dgm:pt>
    <dgm:pt modelId="{650ACE83-7B15-4EC1-AAC4-12042C0011E0}" type="pres">
      <dgm:prSet presAssocID="{9B06EC92-88EA-43FA-BB56-285B481CA1FC}" presName="aSpace2" presStyleCnt="0"/>
      <dgm:spPr/>
    </dgm:pt>
    <dgm:pt modelId="{57941458-A80C-4799-8F7B-43A4C1F2A2B9}" type="pres">
      <dgm:prSet presAssocID="{37969377-F522-4566-A0F5-CF1AAF20064D}" presName="childNode" presStyleLbl="node1" presStyleIdx="7" presStyleCnt="9">
        <dgm:presLayoutVars>
          <dgm:bulletEnabled val="1"/>
        </dgm:presLayoutVars>
      </dgm:prSet>
      <dgm:spPr/>
    </dgm:pt>
    <dgm:pt modelId="{253FBE41-DF20-4E32-B9AB-BFD2CC7E047B}" type="pres">
      <dgm:prSet presAssocID="{37969377-F522-4566-A0F5-CF1AAF20064D}" presName="aSpace2" presStyleCnt="0"/>
      <dgm:spPr/>
    </dgm:pt>
    <dgm:pt modelId="{5102B7A6-7749-467C-AFD7-75096E726A4C}" type="pres">
      <dgm:prSet presAssocID="{A3203560-5B41-4FEF-8F83-8B1A82FFBD24}" presName="childNode" presStyleLbl="node1" presStyleIdx="8" presStyleCnt="9">
        <dgm:presLayoutVars>
          <dgm:bulletEnabled val="1"/>
        </dgm:presLayoutVars>
      </dgm:prSet>
      <dgm:spPr/>
    </dgm:pt>
  </dgm:ptLst>
  <dgm:cxnLst>
    <dgm:cxn modelId="{5A18FE0F-914A-4501-9BE5-C49F05DB242F}" srcId="{CD255F40-B373-4BA3-9A1D-113262931FAD}" destId="{1DEE7DA5-590A-48C5-82C9-92997446A24E}" srcOrd="0" destOrd="0" parTransId="{FAD72379-6654-4759-8F54-502179B83364}" sibTransId="{DE10FA19-63B3-4DB5-A693-60D48B98A789}"/>
    <dgm:cxn modelId="{256AA017-B197-4F2F-B3A6-30F7487FEDFB}" srcId="{F39828F7-C251-47A7-A37D-0706B7952339}" destId="{5A558355-A6BD-4CA2-B892-94DE97089C5B}" srcOrd="1" destOrd="0" parTransId="{E0681B5D-B2C0-4F45-BC45-2CC533E58296}" sibTransId="{A3847E49-D14C-4E93-80D0-FA72B3435012}"/>
    <dgm:cxn modelId="{66DB1823-04EF-4200-BBA0-066AB7AEDC3A}" type="presOf" srcId="{CD255F40-B373-4BA3-9A1D-113262931FAD}" destId="{BF18C2E0-F263-4CFB-899E-3D54E5CF0357}" srcOrd="0" destOrd="0" presId="urn:microsoft.com/office/officeart/2005/8/layout/lProcess2"/>
    <dgm:cxn modelId="{2E85732C-6BE5-4803-BE80-6C5EA9F53F9C}" type="presOf" srcId="{5A558355-A6BD-4CA2-B892-94DE97089C5B}" destId="{215202AC-A0A5-4F41-A03E-EDC65967D238}" srcOrd="0" destOrd="0" presId="urn:microsoft.com/office/officeart/2005/8/layout/lProcess2"/>
    <dgm:cxn modelId="{67EA8939-DB0E-4E5A-93E3-F5CB4E3AB357}" srcId="{CD255F40-B373-4BA3-9A1D-113262931FAD}" destId="{745B4882-36C5-4642-B3C9-FC8331F10557}" srcOrd="1" destOrd="0" parTransId="{FEB3BB9E-5665-4C12-9DCD-45FEEBE339A5}" sibTransId="{42D73B47-39FF-456E-B1AF-203EDF4A574F}"/>
    <dgm:cxn modelId="{6146193B-B642-447A-943C-3FBB221C3F8A}" type="presOf" srcId="{1DEE7DA5-590A-48C5-82C9-92997446A24E}" destId="{91969A14-77C1-4711-9003-65EFCE30D1BC}" srcOrd="0" destOrd="0" presId="urn:microsoft.com/office/officeart/2005/8/layout/lProcess2"/>
    <dgm:cxn modelId="{5058155F-AF8D-4511-A00A-635682CF0F58}" srcId="{5A558355-A6BD-4CA2-B892-94DE97089C5B}" destId="{37969377-F522-4566-A0F5-CF1AAF20064D}" srcOrd="3" destOrd="0" parTransId="{A72B8D9C-245C-4814-B8AC-76B3BAC28E7F}" sibTransId="{5BADD569-5311-4DB1-A4D9-53CE857D7EA8}"/>
    <dgm:cxn modelId="{B0CCF15F-FEAD-4B45-8A88-8376A60326D1}" type="presOf" srcId="{5C1A9881-0125-4633-9006-AA7888E60F70}" destId="{046A8E06-7E8D-49C2-B247-9384D2997957}" srcOrd="0" destOrd="0" presId="urn:microsoft.com/office/officeart/2005/8/layout/lProcess2"/>
    <dgm:cxn modelId="{7E462D72-3C10-490A-9068-1F2E973DCCC0}" type="presOf" srcId="{01B40A2C-A375-46FF-AEAD-B9F76F6834C7}" destId="{839F20B4-E767-4046-87B0-BCFA788AD5BB}" srcOrd="0" destOrd="0" presId="urn:microsoft.com/office/officeart/2005/8/layout/lProcess2"/>
    <dgm:cxn modelId="{B5E8CD78-E922-42AE-BD03-8ABF43CC2821}" type="presOf" srcId="{5A558355-A6BD-4CA2-B892-94DE97089C5B}" destId="{3FCCF3E7-C06F-42A6-8679-51328910395D}" srcOrd="1" destOrd="0" presId="urn:microsoft.com/office/officeart/2005/8/layout/lProcess2"/>
    <dgm:cxn modelId="{34135379-97BB-42EA-AA64-8ED9AA49319E}" srcId="{5A558355-A6BD-4CA2-B892-94DE97089C5B}" destId="{AD9DBB50-63B9-4C18-B6B5-224EE54682B5}" srcOrd="0" destOrd="0" parTransId="{2FB08ADF-4EB5-4B32-963E-592E7541C619}" sibTransId="{9AAF3B2A-AD63-4810-9DC2-BC70D8C4B75D}"/>
    <dgm:cxn modelId="{52808D7A-54E7-454A-82EA-D9B8997E499D}" type="presOf" srcId="{9B06EC92-88EA-43FA-BB56-285B481CA1FC}" destId="{E00AD399-1EC4-4E74-B25F-5E17348549FC}" srcOrd="0" destOrd="0" presId="urn:microsoft.com/office/officeart/2005/8/layout/lProcess2"/>
    <dgm:cxn modelId="{B0D63F7F-EE32-42A4-9E01-131027910B9F}" srcId="{F39828F7-C251-47A7-A37D-0706B7952339}" destId="{CD255F40-B373-4BA3-9A1D-113262931FAD}" srcOrd="0" destOrd="0" parTransId="{E67DA143-1F63-4BD1-B98E-3EE4946CEF6E}" sibTransId="{DDBF66AC-0F95-42FF-B7CA-7CD89EB50B39}"/>
    <dgm:cxn modelId="{6BA93285-6FEA-4068-9903-E4D33B903597}" type="presOf" srcId="{3B83D9D5-B823-43C0-9EE5-E1358D61D70B}" destId="{DC0C6E56-E7FD-4865-BD83-1FB04D993605}" srcOrd="0" destOrd="0" presId="urn:microsoft.com/office/officeart/2005/8/layout/lProcess2"/>
    <dgm:cxn modelId="{C8758E8A-4C3C-448F-8749-09DDDE1446C9}" type="presOf" srcId="{F39828F7-C251-47A7-A37D-0706B7952339}" destId="{7EB9FEF0-E5AF-4CEC-BFA0-00EAE0443D51}" srcOrd="0" destOrd="0" presId="urn:microsoft.com/office/officeart/2005/8/layout/lProcess2"/>
    <dgm:cxn modelId="{5602258B-DE8D-4F08-92C9-3116F685FC33}" srcId="{5A558355-A6BD-4CA2-B892-94DE97089C5B}" destId="{9B06EC92-88EA-43FA-BB56-285B481CA1FC}" srcOrd="2" destOrd="0" parTransId="{3808241A-407C-4134-9B4B-D97F3B76942B}" sibTransId="{8289DFF5-E523-4314-A096-AEB272333317}"/>
    <dgm:cxn modelId="{0D45418D-30C2-435B-B3B0-E99810196AAD}" type="presOf" srcId="{A3203560-5B41-4FEF-8F83-8B1A82FFBD24}" destId="{5102B7A6-7749-467C-AFD7-75096E726A4C}" srcOrd="0" destOrd="0" presId="urn:microsoft.com/office/officeart/2005/8/layout/lProcess2"/>
    <dgm:cxn modelId="{E0548893-C673-4EC4-B5A8-3C23C011C1B3}" srcId="{5A558355-A6BD-4CA2-B892-94DE97089C5B}" destId="{3B83D9D5-B823-43C0-9EE5-E1358D61D70B}" srcOrd="1" destOrd="0" parTransId="{161D6D03-80F6-412E-9EC5-9806E18517D4}" sibTransId="{2251E599-A645-40E0-97E4-D0466C6BBFF2}"/>
    <dgm:cxn modelId="{88183DA3-A217-4A93-B320-8AD0556AF58F}" srcId="{5A558355-A6BD-4CA2-B892-94DE97089C5B}" destId="{A3203560-5B41-4FEF-8F83-8B1A82FFBD24}" srcOrd="4" destOrd="0" parTransId="{32DB6D34-676C-4003-AEF1-2CA396D78B50}" sibTransId="{8CB57262-A255-4D1C-BB4F-4FC4FBC7590A}"/>
    <dgm:cxn modelId="{A4D227A8-3306-4120-B5FE-943C3C093133}" srcId="{CD255F40-B373-4BA3-9A1D-113262931FAD}" destId="{01B40A2C-A375-46FF-AEAD-B9F76F6834C7}" srcOrd="3" destOrd="0" parTransId="{6EC750F4-BC0F-4362-9D5C-31A01F16D405}" sibTransId="{B6DD8FB6-4B5B-4F4F-8518-25030C81E56A}"/>
    <dgm:cxn modelId="{A262FAA9-9068-42ED-A2EB-4AC9E7E1DDFF}" srcId="{CD255F40-B373-4BA3-9A1D-113262931FAD}" destId="{5C1A9881-0125-4633-9006-AA7888E60F70}" srcOrd="2" destOrd="0" parTransId="{68A2418D-63F8-4701-826B-516F602C8B19}" sibTransId="{85A12624-1FAB-4EA1-83E0-C41E75A4D70A}"/>
    <dgm:cxn modelId="{8640EDB5-BBED-4D26-BC0C-51F39580C59F}" type="presOf" srcId="{CD255F40-B373-4BA3-9A1D-113262931FAD}" destId="{28D93103-7DB8-4D0F-8B1B-5CF485A9052F}" srcOrd="1" destOrd="0" presId="urn:microsoft.com/office/officeart/2005/8/layout/lProcess2"/>
    <dgm:cxn modelId="{635E07B9-5B2B-4BA5-833F-D3338D27D621}" type="presOf" srcId="{AD9DBB50-63B9-4C18-B6B5-224EE54682B5}" destId="{5FC5D520-495F-4C36-B73B-196AFB47F107}" srcOrd="0" destOrd="0" presId="urn:microsoft.com/office/officeart/2005/8/layout/lProcess2"/>
    <dgm:cxn modelId="{C004BFC7-F9EB-44F3-BADD-901595097617}" type="presOf" srcId="{37969377-F522-4566-A0F5-CF1AAF20064D}" destId="{57941458-A80C-4799-8F7B-43A4C1F2A2B9}" srcOrd="0" destOrd="0" presId="urn:microsoft.com/office/officeart/2005/8/layout/lProcess2"/>
    <dgm:cxn modelId="{3773E3CC-5E67-4553-83D7-8525D3B00963}" type="presOf" srcId="{745B4882-36C5-4642-B3C9-FC8331F10557}" destId="{BF51CE98-2804-4A5F-919F-2603549E153D}" srcOrd="0" destOrd="0" presId="urn:microsoft.com/office/officeart/2005/8/layout/lProcess2"/>
    <dgm:cxn modelId="{4926596E-6DB1-4241-944B-C19990DDB33B}" type="presParOf" srcId="{7EB9FEF0-E5AF-4CEC-BFA0-00EAE0443D51}" destId="{682DC842-0DE7-4E06-9062-9C6B660264BE}" srcOrd="0" destOrd="0" presId="urn:microsoft.com/office/officeart/2005/8/layout/lProcess2"/>
    <dgm:cxn modelId="{F8BDE3BB-0883-4B61-9AF4-61A3DA43D581}" type="presParOf" srcId="{682DC842-0DE7-4E06-9062-9C6B660264BE}" destId="{BF18C2E0-F263-4CFB-899E-3D54E5CF0357}" srcOrd="0" destOrd="0" presId="urn:microsoft.com/office/officeart/2005/8/layout/lProcess2"/>
    <dgm:cxn modelId="{8129008C-DAB1-4CC4-9127-62EF591DDF5F}" type="presParOf" srcId="{682DC842-0DE7-4E06-9062-9C6B660264BE}" destId="{28D93103-7DB8-4D0F-8B1B-5CF485A9052F}" srcOrd="1" destOrd="0" presId="urn:microsoft.com/office/officeart/2005/8/layout/lProcess2"/>
    <dgm:cxn modelId="{EF185E85-EB6C-48FA-BD03-21CF8D52AA7A}" type="presParOf" srcId="{682DC842-0DE7-4E06-9062-9C6B660264BE}" destId="{3DBA0D93-BFD3-4343-AB63-6AFF24450EFA}" srcOrd="2" destOrd="0" presId="urn:microsoft.com/office/officeart/2005/8/layout/lProcess2"/>
    <dgm:cxn modelId="{BBD2DAB6-9D9C-4274-833C-08EAEF5486EC}" type="presParOf" srcId="{3DBA0D93-BFD3-4343-AB63-6AFF24450EFA}" destId="{46865C89-465E-4064-8DBA-4E9A3762B4E8}" srcOrd="0" destOrd="0" presId="urn:microsoft.com/office/officeart/2005/8/layout/lProcess2"/>
    <dgm:cxn modelId="{92D79E2F-9495-48F3-9AD2-6A76296DC698}" type="presParOf" srcId="{46865C89-465E-4064-8DBA-4E9A3762B4E8}" destId="{91969A14-77C1-4711-9003-65EFCE30D1BC}" srcOrd="0" destOrd="0" presId="urn:microsoft.com/office/officeart/2005/8/layout/lProcess2"/>
    <dgm:cxn modelId="{672C79C4-D996-43CC-BE00-5301BCC1AB26}" type="presParOf" srcId="{46865C89-465E-4064-8DBA-4E9A3762B4E8}" destId="{4D675B3D-A1CD-4E3F-A31F-028949503EEE}" srcOrd="1" destOrd="0" presId="urn:microsoft.com/office/officeart/2005/8/layout/lProcess2"/>
    <dgm:cxn modelId="{78BEC526-E927-4C63-918D-283DCC016773}" type="presParOf" srcId="{46865C89-465E-4064-8DBA-4E9A3762B4E8}" destId="{BF51CE98-2804-4A5F-919F-2603549E153D}" srcOrd="2" destOrd="0" presId="urn:microsoft.com/office/officeart/2005/8/layout/lProcess2"/>
    <dgm:cxn modelId="{7B1BB027-1E6E-46F5-A241-EEC9AE18B7BF}" type="presParOf" srcId="{46865C89-465E-4064-8DBA-4E9A3762B4E8}" destId="{BE513EE7-5011-4B95-AEAB-C52E53558F5A}" srcOrd="3" destOrd="0" presId="urn:microsoft.com/office/officeart/2005/8/layout/lProcess2"/>
    <dgm:cxn modelId="{35E86594-D73B-4444-9999-824A70E1CB33}" type="presParOf" srcId="{46865C89-465E-4064-8DBA-4E9A3762B4E8}" destId="{046A8E06-7E8D-49C2-B247-9384D2997957}" srcOrd="4" destOrd="0" presId="urn:microsoft.com/office/officeart/2005/8/layout/lProcess2"/>
    <dgm:cxn modelId="{A24FD184-88AB-42B1-B826-E6BFFF234DA4}" type="presParOf" srcId="{46865C89-465E-4064-8DBA-4E9A3762B4E8}" destId="{D39E9A03-4FC6-4832-9F52-9988D9CEF193}" srcOrd="5" destOrd="0" presId="urn:microsoft.com/office/officeart/2005/8/layout/lProcess2"/>
    <dgm:cxn modelId="{F6D1DCF4-28ED-4B23-94D3-53D6BFBFF4AC}" type="presParOf" srcId="{46865C89-465E-4064-8DBA-4E9A3762B4E8}" destId="{839F20B4-E767-4046-87B0-BCFA788AD5BB}" srcOrd="6" destOrd="0" presId="urn:microsoft.com/office/officeart/2005/8/layout/lProcess2"/>
    <dgm:cxn modelId="{2ADDFB87-F12C-4C6E-8CFD-B46C05259300}" type="presParOf" srcId="{7EB9FEF0-E5AF-4CEC-BFA0-00EAE0443D51}" destId="{A5BC5A73-EB12-4C18-B5BA-BD6A90429784}" srcOrd="1" destOrd="0" presId="urn:microsoft.com/office/officeart/2005/8/layout/lProcess2"/>
    <dgm:cxn modelId="{2212C71B-259E-4C50-8113-3F5EF28225A5}" type="presParOf" srcId="{7EB9FEF0-E5AF-4CEC-BFA0-00EAE0443D51}" destId="{7977AC0C-1738-4C50-9885-706CE926C211}" srcOrd="2" destOrd="0" presId="urn:microsoft.com/office/officeart/2005/8/layout/lProcess2"/>
    <dgm:cxn modelId="{F798958A-3543-45EB-B7CE-0E4E854CDB0F}" type="presParOf" srcId="{7977AC0C-1738-4C50-9885-706CE926C211}" destId="{215202AC-A0A5-4F41-A03E-EDC65967D238}" srcOrd="0" destOrd="0" presId="urn:microsoft.com/office/officeart/2005/8/layout/lProcess2"/>
    <dgm:cxn modelId="{FD60D50B-BFD0-470F-8D4B-F5B6B95F2C84}" type="presParOf" srcId="{7977AC0C-1738-4C50-9885-706CE926C211}" destId="{3FCCF3E7-C06F-42A6-8679-51328910395D}" srcOrd="1" destOrd="0" presId="urn:microsoft.com/office/officeart/2005/8/layout/lProcess2"/>
    <dgm:cxn modelId="{DD10451A-F45D-47E4-94F1-D1D6C662125A}" type="presParOf" srcId="{7977AC0C-1738-4C50-9885-706CE926C211}" destId="{C062D333-17A2-4F5F-91D5-28BE3297A99D}" srcOrd="2" destOrd="0" presId="urn:microsoft.com/office/officeart/2005/8/layout/lProcess2"/>
    <dgm:cxn modelId="{FDBFD8CD-C1D5-4626-8A30-1ACB426EF902}" type="presParOf" srcId="{C062D333-17A2-4F5F-91D5-28BE3297A99D}" destId="{65FF2CF1-0E30-4883-B72B-D64392940B60}" srcOrd="0" destOrd="0" presId="urn:microsoft.com/office/officeart/2005/8/layout/lProcess2"/>
    <dgm:cxn modelId="{9717EE5C-68BF-4A0D-B1C3-DA101F360BF8}" type="presParOf" srcId="{65FF2CF1-0E30-4883-B72B-D64392940B60}" destId="{5FC5D520-495F-4C36-B73B-196AFB47F107}" srcOrd="0" destOrd="0" presId="urn:microsoft.com/office/officeart/2005/8/layout/lProcess2"/>
    <dgm:cxn modelId="{300D770E-F97B-42FE-89AD-97CE18985755}" type="presParOf" srcId="{65FF2CF1-0E30-4883-B72B-D64392940B60}" destId="{F07AF825-A2EF-4C33-9793-BEB7C028BBAC}" srcOrd="1" destOrd="0" presId="urn:microsoft.com/office/officeart/2005/8/layout/lProcess2"/>
    <dgm:cxn modelId="{72F07369-ED02-4C43-B62C-19BCDE52CFE5}" type="presParOf" srcId="{65FF2CF1-0E30-4883-B72B-D64392940B60}" destId="{DC0C6E56-E7FD-4865-BD83-1FB04D993605}" srcOrd="2" destOrd="0" presId="urn:microsoft.com/office/officeart/2005/8/layout/lProcess2"/>
    <dgm:cxn modelId="{21371E67-1F6E-42BD-8891-74E7E1D8A4C6}" type="presParOf" srcId="{65FF2CF1-0E30-4883-B72B-D64392940B60}" destId="{3FAEB645-6DFF-4CB2-B6D0-1C5A21E170E4}" srcOrd="3" destOrd="0" presId="urn:microsoft.com/office/officeart/2005/8/layout/lProcess2"/>
    <dgm:cxn modelId="{C820AE52-7EB2-4906-BCEC-DF50F2BE84AB}" type="presParOf" srcId="{65FF2CF1-0E30-4883-B72B-D64392940B60}" destId="{E00AD399-1EC4-4E74-B25F-5E17348549FC}" srcOrd="4" destOrd="0" presId="urn:microsoft.com/office/officeart/2005/8/layout/lProcess2"/>
    <dgm:cxn modelId="{C4958C93-3795-40FD-9AC1-980A8C6E55CD}" type="presParOf" srcId="{65FF2CF1-0E30-4883-B72B-D64392940B60}" destId="{650ACE83-7B15-4EC1-AAC4-12042C0011E0}" srcOrd="5" destOrd="0" presId="urn:microsoft.com/office/officeart/2005/8/layout/lProcess2"/>
    <dgm:cxn modelId="{52A886F6-1BE9-4635-A083-9116D27685EC}" type="presParOf" srcId="{65FF2CF1-0E30-4883-B72B-D64392940B60}" destId="{57941458-A80C-4799-8F7B-43A4C1F2A2B9}" srcOrd="6" destOrd="0" presId="urn:microsoft.com/office/officeart/2005/8/layout/lProcess2"/>
    <dgm:cxn modelId="{0EACA621-9DCB-48DA-AAFD-3B1590C55BF1}" type="presParOf" srcId="{65FF2CF1-0E30-4883-B72B-D64392940B60}" destId="{253FBE41-DF20-4E32-B9AB-BFD2CC7E047B}" srcOrd="7" destOrd="0" presId="urn:microsoft.com/office/officeart/2005/8/layout/lProcess2"/>
    <dgm:cxn modelId="{AB313939-3D3E-4DE0-A6AD-16AA2211A87D}" type="presParOf" srcId="{65FF2CF1-0E30-4883-B72B-D64392940B60}" destId="{5102B7A6-7749-467C-AFD7-75096E726A4C}" srcOrd="8"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73D21E77-FC95-44A2-9D3A-77DBF0B9AF42}"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4997B4DD-4C11-4A3E-9A04-43459122B680}">
      <dgm:prSet/>
      <dgm:spPr/>
      <dgm:t>
        <a:bodyPr/>
        <a:lstStyle/>
        <a:p>
          <a:r>
            <a:rPr lang="en-US"/>
            <a:t>Verify workload</a:t>
          </a:r>
        </a:p>
      </dgm:t>
    </dgm:pt>
    <dgm:pt modelId="{A6E2B3ED-BFDD-4B31-85F7-4A5867A83683}" type="parTrans" cxnId="{63656A61-9CD7-4900-8B58-7ABD9D8A3D6F}">
      <dgm:prSet/>
      <dgm:spPr/>
      <dgm:t>
        <a:bodyPr/>
        <a:lstStyle/>
        <a:p>
          <a:endParaRPr lang="en-US"/>
        </a:p>
      </dgm:t>
    </dgm:pt>
    <dgm:pt modelId="{799375B7-C15E-4CEC-9E13-92E640858FB5}" type="sibTrans" cxnId="{63656A61-9CD7-4900-8B58-7ABD9D8A3D6F}">
      <dgm:prSet/>
      <dgm:spPr/>
      <dgm:t>
        <a:bodyPr/>
        <a:lstStyle/>
        <a:p>
          <a:endParaRPr lang="en-US"/>
        </a:p>
      </dgm:t>
    </dgm:pt>
    <dgm:pt modelId="{767BC2B8-76A8-44D2-992A-5FA8E7FD7A59}">
      <dgm:prSet/>
      <dgm:spPr/>
      <dgm:t>
        <a:bodyPr/>
        <a:lstStyle/>
        <a:p>
          <a:r>
            <a:rPr lang="en-US"/>
            <a:t>Application considerations</a:t>
          </a:r>
        </a:p>
      </dgm:t>
    </dgm:pt>
    <dgm:pt modelId="{567488DB-116F-4DB3-BB1E-9DC9D3BFDB8A}" type="parTrans" cxnId="{A0C2F0E9-A5D4-446F-8D43-9AE3A16B19D8}">
      <dgm:prSet/>
      <dgm:spPr/>
      <dgm:t>
        <a:bodyPr/>
        <a:lstStyle/>
        <a:p>
          <a:endParaRPr lang="en-US"/>
        </a:p>
      </dgm:t>
    </dgm:pt>
    <dgm:pt modelId="{C470930D-8BA3-41FE-A13B-34EC9A897343}" type="sibTrans" cxnId="{A0C2F0E9-A5D4-446F-8D43-9AE3A16B19D8}">
      <dgm:prSet/>
      <dgm:spPr/>
      <dgm:t>
        <a:bodyPr/>
        <a:lstStyle/>
        <a:p>
          <a:endParaRPr lang="en-US"/>
        </a:p>
      </dgm:t>
    </dgm:pt>
    <dgm:pt modelId="{BD6867BE-0787-44FA-98FC-AC271F2E7E67}">
      <dgm:prSet/>
      <dgm:spPr/>
      <dgm:t>
        <a:bodyPr/>
        <a:lstStyle/>
        <a:p>
          <a:r>
            <a:rPr lang="en-US"/>
            <a:t>Use Windows auth to reduce authentication changes</a:t>
          </a:r>
        </a:p>
      </dgm:t>
    </dgm:pt>
    <dgm:pt modelId="{7C86063B-2D10-4B71-A12F-B3E465DE4D57}" type="parTrans" cxnId="{9CBC083E-E904-4659-A971-235E87B070E7}">
      <dgm:prSet/>
      <dgm:spPr/>
      <dgm:t>
        <a:bodyPr/>
        <a:lstStyle/>
        <a:p>
          <a:endParaRPr lang="en-US"/>
        </a:p>
      </dgm:t>
    </dgm:pt>
    <dgm:pt modelId="{87E6CB35-7319-4FF3-9BE5-59787BA6E007}" type="sibTrans" cxnId="{9CBC083E-E904-4659-A971-235E87B070E7}">
      <dgm:prSet/>
      <dgm:spPr/>
      <dgm:t>
        <a:bodyPr/>
        <a:lstStyle/>
        <a:p>
          <a:endParaRPr lang="en-US"/>
        </a:p>
      </dgm:t>
    </dgm:pt>
    <dgm:pt modelId="{830781FD-D03C-4C00-9FBF-8DBC8C0283E3}">
      <dgm:prSet/>
      <dgm:spPr/>
      <dgm:t>
        <a:bodyPr/>
        <a:lstStyle/>
        <a:p>
          <a:r>
            <a:rPr lang="en-US"/>
            <a:t>Ensure correct service tier and vCores</a:t>
          </a:r>
        </a:p>
      </dgm:t>
    </dgm:pt>
    <dgm:pt modelId="{3B0C742E-DDD6-4F40-8E2C-59F073593E4B}" type="parTrans" cxnId="{95C13B45-1A7A-488F-93E6-1881B19C5D1F}">
      <dgm:prSet/>
      <dgm:spPr/>
      <dgm:t>
        <a:bodyPr/>
        <a:lstStyle/>
        <a:p>
          <a:endParaRPr lang="en-US"/>
        </a:p>
      </dgm:t>
    </dgm:pt>
    <dgm:pt modelId="{C50E5F83-B46F-49C2-9F70-1B12A30D2FCF}" type="sibTrans" cxnId="{95C13B45-1A7A-488F-93E6-1881B19C5D1F}">
      <dgm:prSet/>
      <dgm:spPr/>
      <dgm:t>
        <a:bodyPr/>
        <a:lstStyle/>
        <a:p>
          <a:endParaRPr lang="en-US"/>
        </a:p>
      </dgm:t>
    </dgm:pt>
    <dgm:pt modelId="{1EBDDDD6-3B6A-467E-84FA-D7DD8865F027}">
      <dgm:prSet/>
      <dgm:spPr/>
      <dgm:t>
        <a:bodyPr/>
        <a:lstStyle/>
        <a:p>
          <a:r>
            <a:rPr lang="en-US"/>
            <a:t>Modify sever names to instance URL</a:t>
          </a:r>
        </a:p>
      </dgm:t>
    </dgm:pt>
    <dgm:pt modelId="{67C6B780-4CD6-43E7-A578-3AF4A2A17BA5}" type="parTrans" cxnId="{4B0C22B3-1353-4D76-AB4F-413BFF8C79CA}">
      <dgm:prSet/>
      <dgm:spPr/>
      <dgm:t>
        <a:bodyPr/>
        <a:lstStyle/>
        <a:p>
          <a:endParaRPr lang="en-US"/>
        </a:p>
      </dgm:t>
    </dgm:pt>
    <dgm:pt modelId="{30EF61E0-13CE-4690-8B06-BEABE75E6D0E}" type="sibTrans" cxnId="{4B0C22B3-1353-4D76-AB4F-413BFF8C79CA}">
      <dgm:prSet/>
      <dgm:spPr/>
      <dgm:t>
        <a:bodyPr/>
        <a:lstStyle/>
        <a:p>
          <a:endParaRPr lang="en-US"/>
        </a:p>
      </dgm:t>
    </dgm:pt>
    <dgm:pt modelId="{001BFB47-DC10-4752-AA37-45F2917A2A3E}">
      <dgm:prSet/>
      <dgm:spPr/>
      <dgm:t>
        <a:bodyPr/>
        <a:lstStyle/>
        <a:p>
          <a:r>
            <a:rPr lang="en-US"/>
            <a:t>Same client connectivity as original workload test?</a:t>
          </a:r>
        </a:p>
      </dgm:t>
    </dgm:pt>
    <dgm:pt modelId="{5987674E-B456-486F-B9EE-E2653BF1E40D}" type="parTrans" cxnId="{A465D6E0-203E-4C22-8A8F-FEDBDD676772}">
      <dgm:prSet/>
      <dgm:spPr/>
      <dgm:t>
        <a:bodyPr/>
        <a:lstStyle/>
        <a:p>
          <a:endParaRPr lang="en-US"/>
        </a:p>
      </dgm:t>
    </dgm:pt>
    <dgm:pt modelId="{A1A44DE3-85DE-4CD5-9B8D-A0CF61BDA09C}" type="sibTrans" cxnId="{A465D6E0-203E-4C22-8A8F-FEDBDD676772}">
      <dgm:prSet/>
      <dgm:spPr/>
      <dgm:t>
        <a:bodyPr/>
        <a:lstStyle/>
        <a:p>
          <a:endParaRPr lang="en-US"/>
        </a:p>
      </dgm:t>
    </dgm:pt>
    <dgm:pt modelId="{6B6D3E2B-F1BE-4D76-B3A2-CF657BBE0FA2}">
      <dgm:prSet/>
      <dgm:spPr/>
      <dgm:t>
        <a:bodyPr/>
        <a:lstStyle/>
        <a:p>
          <a:r>
            <a:rPr lang="en-US"/>
            <a:t>Was your source SQL Server using sync replicas?</a:t>
          </a:r>
        </a:p>
      </dgm:t>
    </dgm:pt>
    <dgm:pt modelId="{8A86A179-0F6F-459C-B751-CA7B32845A81}" type="parTrans" cxnId="{7F80E85A-432F-42C9-9F15-095E8D3B7B92}">
      <dgm:prSet/>
      <dgm:spPr/>
      <dgm:t>
        <a:bodyPr/>
        <a:lstStyle/>
        <a:p>
          <a:endParaRPr lang="en-US"/>
        </a:p>
      </dgm:t>
    </dgm:pt>
    <dgm:pt modelId="{30EF217E-11BD-446C-B107-2E958EE55E64}" type="sibTrans" cxnId="{7F80E85A-432F-42C9-9F15-095E8D3B7B92}">
      <dgm:prSet/>
      <dgm:spPr/>
      <dgm:t>
        <a:bodyPr/>
        <a:lstStyle/>
        <a:p>
          <a:endParaRPr lang="en-US"/>
        </a:p>
      </dgm:t>
    </dgm:pt>
    <dgm:pt modelId="{14A6247B-026C-4AA3-BE76-2A2EE359CA74}" type="pres">
      <dgm:prSet presAssocID="{73D21E77-FC95-44A2-9D3A-77DBF0B9AF42}" presName="linear" presStyleCnt="0">
        <dgm:presLayoutVars>
          <dgm:animLvl val="lvl"/>
          <dgm:resizeHandles val="exact"/>
        </dgm:presLayoutVars>
      </dgm:prSet>
      <dgm:spPr/>
    </dgm:pt>
    <dgm:pt modelId="{DE52220D-50C3-410A-8BA3-2C84840561C0}" type="pres">
      <dgm:prSet presAssocID="{4997B4DD-4C11-4A3E-9A04-43459122B680}" presName="parentText" presStyleLbl="node1" presStyleIdx="0" presStyleCnt="2">
        <dgm:presLayoutVars>
          <dgm:chMax val="0"/>
          <dgm:bulletEnabled val="1"/>
        </dgm:presLayoutVars>
      </dgm:prSet>
      <dgm:spPr/>
    </dgm:pt>
    <dgm:pt modelId="{DCF6D176-A61F-4B16-9D5B-6EC694AA8329}" type="pres">
      <dgm:prSet presAssocID="{4997B4DD-4C11-4A3E-9A04-43459122B680}" presName="childText" presStyleLbl="revTx" presStyleIdx="0" presStyleCnt="2">
        <dgm:presLayoutVars>
          <dgm:bulletEnabled val="1"/>
        </dgm:presLayoutVars>
      </dgm:prSet>
      <dgm:spPr/>
    </dgm:pt>
    <dgm:pt modelId="{8DC32A64-2031-4BA5-989A-279C4C98318B}" type="pres">
      <dgm:prSet presAssocID="{767BC2B8-76A8-44D2-992A-5FA8E7FD7A59}" presName="parentText" presStyleLbl="node1" presStyleIdx="1" presStyleCnt="2">
        <dgm:presLayoutVars>
          <dgm:chMax val="0"/>
          <dgm:bulletEnabled val="1"/>
        </dgm:presLayoutVars>
      </dgm:prSet>
      <dgm:spPr/>
    </dgm:pt>
    <dgm:pt modelId="{019795DD-85DE-404E-8A45-2D05A10E3F47}" type="pres">
      <dgm:prSet presAssocID="{767BC2B8-76A8-44D2-992A-5FA8E7FD7A59}" presName="childText" presStyleLbl="revTx" presStyleIdx="1" presStyleCnt="2">
        <dgm:presLayoutVars>
          <dgm:bulletEnabled val="1"/>
        </dgm:presLayoutVars>
      </dgm:prSet>
      <dgm:spPr/>
    </dgm:pt>
  </dgm:ptLst>
  <dgm:cxnLst>
    <dgm:cxn modelId="{8CAB3B2F-AE31-4DD0-A193-C6E3D59A6B4B}" type="presOf" srcId="{767BC2B8-76A8-44D2-992A-5FA8E7FD7A59}" destId="{8DC32A64-2031-4BA5-989A-279C4C98318B}" srcOrd="0" destOrd="0" presId="urn:microsoft.com/office/officeart/2005/8/layout/vList2"/>
    <dgm:cxn modelId="{B93A4635-56A2-4BA8-9B6A-9D70C3BC2329}" type="presOf" srcId="{1EBDDDD6-3B6A-467E-84FA-D7DD8865F027}" destId="{019795DD-85DE-404E-8A45-2D05A10E3F47}" srcOrd="0" destOrd="1" presId="urn:microsoft.com/office/officeart/2005/8/layout/vList2"/>
    <dgm:cxn modelId="{9CBC083E-E904-4659-A971-235E87B070E7}" srcId="{767BC2B8-76A8-44D2-992A-5FA8E7FD7A59}" destId="{BD6867BE-0787-44FA-98FC-AC271F2E7E67}" srcOrd="0" destOrd="0" parTransId="{7C86063B-2D10-4B71-A12F-B3E465DE4D57}" sibTransId="{87E6CB35-7319-4FF3-9BE5-59787BA6E007}"/>
    <dgm:cxn modelId="{63656A61-9CD7-4900-8B58-7ABD9D8A3D6F}" srcId="{73D21E77-FC95-44A2-9D3A-77DBF0B9AF42}" destId="{4997B4DD-4C11-4A3E-9A04-43459122B680}" srcOrd="0" destOrd="0" parTransId="{A6E2B3ED-BFDD-4B31-85F7-4A5867A83683}" sibTransId="{799375B7-C15E-4CEC-9E13-92E640858FB5}"/>
    <dgm:cxn modelId="{95C13B45-1A7A-488F-93E6-1881B19C5D1F}" srcId="{4997B4DD-4C11-4A3E-9A04-43459122B680}" destId="{830781FD-D03C-4C00-9FBF-8DBC8C0283E3}" srcOrd="0" destOrd="0" parTransId="{3B0C742E-DDD6-4F40-8E2C-59F073593E4B}" sibTransId="{C50E5F83-B46F-49C2-9F70-1B12A30D2FCF}"/>
    <dgm:cxn modelId="{58CE2F6C-B2A9-4314-8328-95B423C1F55E}" type="presOf" srcId="{73D21E77-FC95-44A2-9D3A-77DBF0B9AF42}" destId="{14A6247B-026C-4AA3-BE76-2A2EE359CA74}" srcOrd="0" destOrd="0" presId="urn:microsoft.com/office/officeart/2005/8/layout/vList2"/>
    <dgm:cxn modelId="{42250870-202F-41B9-BBA4-38D0B52D85D0}" type="presOf" srcId="{001BFB47-DC10-4752-AA37-45F2917A2A3E}" destId="{DCF6D176-A61F-4B16-9D5B-6EC694AA8329}" srcOrd="0" destOrd="1" presId="urn:microsoft.com/office/officeart/2005/8/layout/vList2"/>
    <dgm:cxn modelId="{74F3C75A-90AA-44BA-A52C-A8A82CE8C00E}" type="presOf" srcId="{4997B4DD-4C11-4A3E-9A04-43459122B680}" destId="{DE52220D-50C3-410A-8BA3-2C84840561C0}" srcOrd="0" destOrd="0" presId="urn:microsoft.com/office/officeart/2005/8/layout/vList2"/>
    <dgm:cxn modelId="{7F80E85A-432F-42C9-9F15-095E8D3B7B92}" srcId="{4997B4DD-4C11-4A3E-9A04-43459122B680}" destId="{6B6D3E2B-F1BE-4D76-B3A2-CF657BBE0FA2}" srcOrd="2" destOrd="0" parTransId="{8A86A179-0F6F-459C-B751-CA7B32845A81}" sibTransId="{30EF217E-11BD-446C-B107-2E958EE55E64}"/>
    <dgm:cxn modelId="{F64A6688-1905-4730-9B03-DC6AB32159FA}" type="presOf" srcId="{BD6867BE-0787-44FA-98FC-AC271F2E7E67}" destId="{019795DD-85DE-404E-8A45-2D05A10E3F47}" srcOrd="0" destOrd="0" presId="urn:microsoft.com/office/officeart/2005/8/layout/vList2"/>
    <dgm:cxn modelId="{4B0C22B3-1353-4D76-AB4F-413BFF8C79CA}" srcId="{767BC2B8-76A8-44D2-992A-5FA8E7FD7A59}" destId="{1EBDDDD6-3B6A-467E-84FA-D7DD8865F027}" srcOrd="1" destOrd="0" parTransId="{67C6B780-4CD6-43E7-A578-3AF4A2A17BA5}" sibTransId="{30EF61E0-13CE-4690-8B06-BEABE75E6D0E}"/>
    <dgm:cxn modelId="{2AB44DBF-94AC-4971-9E0F-1DAD0F24DA4C}" type="presOf" srcId="{830781FD-D03C-4C00-9FBF-8DBC8C0283E3}" destId="{DCF6D176-A61F-4B16-9D5B-6EC694AA8329}" srcOrd="0" destOrd="0" presId="urn:microsoft.com/office/officeart/2005/8/layout/vList2"/>
    <dgm:cxn modelId="{A465D6E0-203E-4C22-8A8F-FEDBDD676772}" srcId="{4997B4DD-4C11-4A3E-9A04-43459122B680}" destId="{001BFB47-DC10-4752-AA37-45F2917A2A3E}" srcOrd="1" destOrd="0" parTransId="{5987674E-B456-486F-B9EE-E2653BF1E40D}" sibTransId="{A1A44DE3-85DE-4CD5-9B8D-A0CF61BDA09C}"/>
    <dgm:cxn modelId="{A0C2F0E9-A5D4-446F-8D43-9AE3A16B19D8}" srcId="{73D21E77-FC95-44A2-9D3A-77DBF0B9AF42}" destId="{767BC2B8-76A8-44D2-992A-5FA8E7FD7A59}" srcOrd="1" destOrd="0" parTransId="{567488DB-116F-4DB3-BB1E-9DC9D3BFDB8A}" sibTransId="{C470930D-8BA3-41FE-A13B-34EC9A897343}"/>
    <dgm:cxn modelId="{37C29FF7-A307-4BAB-9DFE-710D1F389DDB}" type="presOf" srcId="{6B6D3E2B-F1BE-4D76-B3A2-CF657BBE0FA2}" destId="{DCF6D176-A61F-4B16-9D5B-6EC694AA8329}" srcOrd="0" destOrd="2" presId="urn:microsoft.com/office/officeart/2005/8/layout/vList2"/>
    <dgm:cxn modelId="{C59AA2EB-A487-4E5E-88A8-9C3D1EDC7929}" type="presParOf" srcId="{14A6247B-026C-4AA3-BE76-2A2EE359CA74}" destId="{DE52220D-50C3-410A-8BA3-2C84840561C0}" srcOrd="0" destOrd="0" presId="urn:microsoft.com/office/officeart/2005/8/layout/vList2"/>
    <dgm:cxn modelId="{A6E17053-9755-4DF0-A254-C624429ADC3F}" type="presParOf" srcId="{14A6247B-026C-4AA3-BE76-2A2EE359CA74}" destId="{DCF6D176-A61F-4B16-9D5B-6EC694AA8329}" srcOrd="1" destOrd="0" presId="urn:microsoft.com/office/officeart/2005/8/layout/vList2"/>
    <dgm:cxn modelId="{4E5F9E60-F02E-425C-B655-3A143B0B405E}" type="presParOf" srcId="{14A6247B-026C-4AA3-BE76-2A2EE359CA74}" destId="{8DC32A64-2031-4BA5-989A-279C4C98318B}" srcOrd="2" destOrd="0" presId="urn:microsoft.com/office/officeart/2005/8/layout/vList2"/>
    <dgm:cxn modelId="{824909D8-1F33-4938-B208-99F34F848764}" type="presParOf" srcId="{14A6247B-026C-4AA3-BE76-2A2EE359CA74}" destId="{019795DD-85DE-404E-8A45-2D05A10E3F47}" srcOrd="3"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1FE2DC1D-C75C-4BA5-9635-B4432DDA7515}"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ABD68A54-4D26-4E54-8F50-7C667C03946D}">
      <dgm:prSet phldrT="[Text]" phldr="0"/>
      <dgm:spPr/>
      <dgm:t>
        <a:bodyPr/>
        <a:lstStyle/>
        <a:p>
          <a:r>
            <a:rPr lang="en-US"/>
            <a:t>Standalone instance Standard Edition on Windows Server 2016</a:t>
          </a:r>
        </a:p>
      </dgm:t>
    </dgm:pt>
    <dgm:pt modelId="{8AA5F6C3-3AA6-4249-955C-AA655333B985}" type="parTrans" cxnId="{75865F3C-BF8E-4CE4-ABD2-8F4952D1AEC3}">
      <dgm:prSet/>
      <dgm:spPr/>
      <dgm:t>
        <a:bodyPr/>
        <a:lstStyle/>
        <a:p>
          <a:endParaRPr lang="en-US"/>
        </a:p>
      </dgm:t>
    </dgm:pt>
    <dgm:pt modelId="{C5CC76DE-7CD7-4FE2-88E5-84C054283EDA}" type="sibTrans" cxnId="{75865F3C-BF8E-4CE4-ABD2-8F4952D1AEC3}">
      <dgm:prSet/>
      <dgm:spPr/>
      <dgm:t>
        <a:bodyPr/>
        <a:lstStyle/>
        <a:p>
          <a:endParaRPr lang="en-US"/>
        </a:p>
      </dgm:t>
    </dgm:pt>
    <dgm:pt modelId="{5B1798A5-46D8-43A4-9B50-D7CA8D4686FC}">
      <dgm:prSet phldrT="[Text]" phldr="0"/>
      <dgm:spPr/>
      <dgm:t>
        <a:bodyPr/>
        <a:lstStyle/>
        <a:p>
          <a:r>
            <a:rPr lang="en-US"/>
            <a:t>Application is based on TPC-H</a:t>
          </a:r>
        </a:p>
      </dgm:t>
    </dgm:pt>
    <dgm:pt modelId="{85DD956F-26A3-41BF-8C02-DBCEBEDDB25C}" type="parTrans" cxnId="{728BC2C5-D542-41E6-A274-D9F2337F02EA}">
      <dgm:prSet/>
      <dgm:spPr/>
      <dgm:t>
        <a:bodyPr/>
        <a:lstStyle/>
        <a:p>
          <a:endParaRPr lang="en-US"/>
        </a:p>
      </dgm:t>
    </dgm:pt>
    <dgm:pt modelId="{641CD3BF-E4A7-4977-BB0A-47CB34E0CAE8}" type="sibTrans" cxnId="{728BC2C5-D542-41E6-A274-D9F2337F02EA}">
      <dgm:prSet/>
      <dgm:spPr/>
      <dgm:t>
        <a:bodyPr/>
        <a:lstStyle/>
        <a:p>
          <a:endParaRPr lang="en-US"/>
        </a:p>
      </dgm:t>
    </dgm:pt>
    <dgm:pt modelId="{A4B2301D-5332-4F80-8ACF-F5C786BA6C0C}">
      <dgm:prSet phldrT="[Text]" phldr="0"/>
      <dgm:spPr/>
      <dgm:t>
        <a:bodyPr/>
        <a:lstStyle/>
        <a:p>
          <a:r>
            <a:rPr lang="en-US"/>
            <a:t>ISV application requires SQL Server 2016</a:t>
          </a:r>
        </a:p>
      </dgm:t>
    </dgm:pt>
    <dgm:pt modelId="{3D4CB21F-C250-4EC4-8133-F73CF864F2D7}" type="parTrans" cxnId="{5EC60D84-BDB6-4E90-ACA8-9A354329AC9C}">
      <dgm:prSet/>
      <dgm:spPr/>
      <dgm:t>
        <a:bodyPr/>
        <a:lstStyle/>
        <a:p>
          <a:endParaRPr lang="en-US"/>
        </a:p>
      </dgm:t>
    </dgm:pt>
    <dgm:pt modelId="{A2157069-759C-482E-A35A-7AED00B7711B}" type="sibTrans" cxnId="{5EC60D84-BDB6-4E90-ACA8-9A354329AC9C}">
      <dgm:prSet/>
      <dgm:spPr/>
      <dgm:t>
        <a:bodyPr/>
        <a:lstStyle/>
        <a:p>
          <a:endParaRPr lang="en-US"/>
        </a:p>
      </dgm:t>
    </dgm:pt>
    <dgm:pt modelId="{4C3877EE-1688-4FC0-B84A-1092E0BCF21E}">
      <dgm:prSet phldrT="[Text]" phldr="0"/>
      <dgm:spPr/>
      <dgm:t>
        <a:bodyPr/>
        <a:lstStyle/>
        <a:p>
          <a:r>
            <a:rPr lang="en-US"/>
            <a:t>Can afford downtime to migrate to Azure</a:t>
          </a:r>
        </a:p>
      </dgm:t>
    </dgm:pt>
    <dgm:pt modelId="{32E82CA9-A8A6-4C06-A549-A30858AD7334}" type="parTrans" cxnId="{294ED38A-BF9B-4FD4-8FF8-327E269513CB}">
      <dgm:prSet/>
      <dgm:spPr/>
      <dgm:t>
        <a:bodyPr/>
        <a:lstStyle/>
        <a:p>
          <a:endParaRPr lang="en-US"/>
        </a:p>
      </dgm:t>
    </dgm:pt>
    <dgm:pt modelId="{B5777729-5354-45C4-A9EE-B25097F25382}" type="sibTrans" cxnId="{294ED38A-BF9B-4FD4-8FF8-327E269513CB}">
      <dgm:prSet/>
      <dgm:spPr/>
      <dgm:t>
        <a:bodyPr/>
        <a:lstStyle/>
        <a:p>
          <a:endParaRPr lang="en-US"/>
        </a:p>
      </dgm:t>
    </dgm:pt>
    <dgm:pt modelId="{9C02F7D9-7525-489A-8877-64C9F76E3AF1}" type="pres">
      <dgm:prSet presAssocID="{1FE2DC1D-C75C-4BA5-9635-B4432DDA7515}" presName="diagram" presStyleCnt="0">
        <dgm:presLayoutVars>
          <dgm:dir/>
          <dgm:resizeHandles val="exact"/>
        </dgm:presLayoutVars>
      </dgm:prSet>
      <dgm:spPr/>
    </dgm:pt>
    <dgm:pt modelId="{E0B62FFC-170E-4E8E-AE58-E06637C582E4}" type="pres">
      <dgm:prSet presAssocID="{ABD68A54-4D26-4E54-8F50-7C667C03946D}" presName="node" presStyleLbl="node1" presStyleIdx="0" presStyleCnt="4">
        <dgm:presLayoutVars>
          <dgm:bulletEnabled val="1"/>
        </dgm:presLayoutVars>
      </dgm:prSet>
      <dgm:spPr/>
    </dgm:pt>
    <dgm:pt modelId="{669D9C50-4FD8-4F90-93D6-8E2489A18A37}" type="pres">
      <dgm:prSet presAssocID="{C5CC76DE-7CD7-4FE2-88E5-84C054283EDA}" presName="sibTrans" presStyleCnt="0"/>
      <dgm:spPr/>
    </dgm:pt>
    <dgm:pt modelId="{DB66858F-AACC-4404-B718-B1C4D3509B29}" type="pres">
      <dgm:prSet presAssocID="{5B1798A5-46D8-43A4-9B50-D7CA8D4686FC}" presName="node" presStyleLbl="node1" presStyleIdx="1" presStyleCnt="4">
        <dgm:presLayoutVars>
          <dgm:bulletEnabled val="1"/>
        </dgm:presLayoutVars>
      </dgm:prSet>
      <dgm:spPr/>
    </dgm:pt>
    <dgm:pt modelId="{DC89C04C-59F8-4000-9681-2C334B7EB9F4}" type="pres">
      <dgm:prSet presAssocID="{641CD3BF-E4A7-4977-BB0A-47CB34E0CAE8}" presName="sibTrans" presStyleCnt="0"/>
      <dgm:spPr/>
    </dgm:pt>
    <dgm:pt modelId="{796D99B1-810C-470E-A822-817C11923254}" type="pres">
      <dgm:prSet presAssocID="{A4B2301D-5332-4F80-8ACF-F5C786BA6C0C}" presName="node" presStyleLbl="node1" presStyleIdx="2" presStyleCnt="4">
        <dgm:presLayoutVars>
          <dgm:bulletEnabled val="1"/>
        </dgm:presLayoutVars>
      </dgm:prSet>
      <dgm:spPr/>
    </dgm:pt>
    <dgm:pt modelId="{C1F196DF-25DD-4F4D-A73D-5844561FF091}" type="pres">
      <dgm:prSet presAssocID="{A2157069-759C-482E-A35A-7AED00B7711B}" presName="sibTrans" presStyleCnt="0"/>
      <dgm:spPr/>
    </dgm:pt>
    <dgm:pt modelId="{CBCEEB3E-B547-4E0D-88EF-73657CB05D23}" type="pres">
      <dgm:prSet presAssocID="{4C3877EE-1688-4FC0-B84A-1092E0BCF21E}" presName="node" presStyleLbl="node1" presStyleIdx="3" presStyleCnt="4">
        <dgm:presLayoutVars>
          <dgm:bulletEnabled val="1"/>
        </dgm:presLayoutVars>
      </dgm:prSet>
      <dgm:spPr/>
    </dgm:pt>
  </dgm:ptLst>
  <dgm:cxnLst>
    <dgm:cxn modelId="{D08E1038-15C6-4FD3-AE6A-0677BEA4CFFA}" type="presOf" srcId="{4C3877EE-1688-4FC0-B84A-1092E0BCF21E}" destId="{CBCEEB3E-B547-4E0D-88EF-73657CB05D23}" srcOrd="0" destOrd="0" presId="urn:microsoft.com/office/officeart/2005/8/layout/default"/>
    <dgm:cxn modelId="{75865F3C-BF8E-4CE4-ABD2-8F4952D1AEC3}" srcId="{1FE2DC1D-C75C-4BA5-9635-B4432DDA7515}" destId="{ABD68A54-4D26-4E54-8F50-7C667C03946D}" srcOrd="0" destOrd="0" parTransId="{8AA5F6C3-3AA6-4249-955C-AA655333B985}" sibTransId="{C5CC76DE-7CD7-4FE2-88E5-84C054283EDA}"/>
    <dgm:cxn modelId="{05B39943-7994-42F5-BEF8-5D3AC97B0444}" type="presOf" srcId="{A4B2301D-5332-4F80-8ACF-F5C786BA6C0C}" destId="{796D99B1-810C-470E-A822-817C11923254}" srcOrd="0" destOrd="0" presId="urn:microsoft.com/office/officeart/2005/8/layout/default"/>
    <dgm:cxn modelId="{5EC60D84-BDB6-4E90-ACA8-9A354329AC9C}" srcId="{1FE2DC1D-C75C-4BA5-9635-B4432DDA7515}" destId="{A4B2301D-5332-4F80-8ACF-F5C786BA6C0C}" srcOrd="2" destOrd="0" parTransId="{3D4CB21F-C250-4EC4-8133-F73CF864F2D7}" sibTransId="{A2157069-759C-482E-A35A-7AED00B7711B}"/>
    <dgm:cxn modelId="{294ED38A-BF9B-4FD4-8FF8-327E269513CB}" srcId="{1FE2DC1D-C75C-4BA5-9635-B4432DDA7515}" destId="{4C3877EE-1688-4FC0-B84A-1092E0BCF21E}" srcOrd="3" destOrd="0" parTransId="{32E82CA9-A8A6-4C06-A549-A30858AD7334}" sibTransId="{B5777729-5354-45C4-A9EE-B25097F25382}"/>
    <dgm:cxn modelId="{778C899F-4EBC-4D93-AD71-D9823399E056}" type="presOf" srcId="{1FE2DC1D-C75C-4BA5-9635-B4432DDA7515}" destId="{9C02F7D9-7525-489A-8877-64C9F76E3AF1}" srcOrd="0" destOrd="0" presId="urn:microsoft.com/office/officeart/2005/8/layout/default"/>
    <dgm:cxn modelId="{3679B2AD-5FDE-474C-9843-88F2E1DABCAF}" type="presOf" srcId="{5B1798A5-46D8-43A4-9B50-D7CA8D4686FC}" destId="{DB66858F-AACC-4404-B718-B1C4D3509B29}" srcOrd="0" destOrd="0" presId="urn:microsoft.com/office/officeart/2005/8/layout/default"/>
    <dgm:cxn modelId="{728BC2C5-D542-41E6-A274-D9F2337F02EA}" srcId="{1FE2DC1D-C75C-4BA5-9635-B4432DDA7515}" destId="{5B1798A5-46D8-43A4-9B50-D7CA8D4686FC}" srcOrd="1" destOrd="0" parTransId="{85DD956F-26A3-41BF-8C02-DBCEBEDDB25C}" sibTransId="{641CD3BF-E4A7-4977-BB0A-47CB34E0CAE8}"/>
    <dgm:cxn modelId="{EA2442FC-C3D7-4ECD-AE7E-198893186919}" type="presOf" srcId="{ABD68A54-4D26-4E54-8F50-7C667C03946D}" destId="{E0B62FFC-170E-4E8E-AE58-E06637C582E4}" srcOrd="0" destOrd="0" presId="urn:microsoft.com/office/officeart/2005/8/layout/default"/>
    <dgm:cxn modelId="{05D3E945-9A70-49B2-A711-E93A8024C5C7}" type="presParOf" srcId="{9C02F7D9-7525-489A-8877-64C9F76E3AF1}" destId="{E0B62FFC-170E-4E8E-AE58-E06637C582E4}" srcOrd="0" destOrd="0" presId="urn:microsoft.com/office/officeart/2005/8/layout/default"/>
    <dgm:cxn modelId="{A2C01F4F-346B-4218-BD5D-FB5857778A4B}" type="presParOf" srcId="{9C02F7D9-7525-489A-8877-64C9F76E3AF1}" destId="{669D9C50-4FD8-4F90-93D6-8E2489A18A37}" srcOrd="1" destOrd="0" presId="urn:microsoft.com/office/officeart/2005/8/layout/default"/>
    <dgm:cxn modelId="{9CDEB619-807A-4F34-B8E2-77B28825026E}" type="presParOf" srcId="{9C02F7D9-7525-489A-8877-64C9F76E3AF1}" destId="{DB66858F-AACC-4404-B718-B1C4D3509B29}" srcOrd="2" destOrd="0" presId="urn:microsoft.com/office/officeart/2005/8/layout/default"/>
    <dgm:cxn modelId="{82172A5B-B7B3-4320-82A5-8996EECCC9AF}" type="presParOf" srcId="{9C02F7D9-7525-489A-8877-64C9F76E3AF1}" destId="{DC89C04C-59F8-4000-9681-2C334B7EB9F4}" srcOrd="3" destOrd="0" presId="urn:microsoft.com/office/officeart/2005/8/layout/default"/>
    <dgm:cxn modelId="{605F4696-A536-4994-9379-0307FC5E86BB}" type="presParOf" srcId="{9C02F7D9-7525-489A-8877-64C9F76E3AF1}" destId="{796D99B1-810C-470E-A822-817C11923254}" srcOrd="4" destOrd="0" presId="urn:microsoft.com/office/officeart/2005/8/layout/default"/>
    <dgm:cxn modelId="{E1F90463-4679-4972-8DCB-EA53E0D6F956}" type="presParOf" srcId="{9C02F7D9-7525-489A-8877-64C9F76E3AF1}" destId="{C1F196DF-25DD-4F4D-A73D-5844561FF091}" srcOrd="5" destOrd="0" presId="urn:microsoft.com/office/officeart/2005/8/layout/default"/>
    <dgm:cxn modelId="{A2F3D60F-3EB9-420E-88A7-B17AE00E2312}" type="presParOf" srcId="{9C02F7D9-7525-489A-8877-64C9F76E3AF1}" destId="{CBCEEB3E-B547-4E0D-88EF-73657CB05D23}" srcOrd="6" destOrd="0" presId="urn:microsoft.com/office/officeart/2005/8/layout/defaul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F4D18206-11D9-4AB0-AF70-32EC50CC1F7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3C26D4E5-7611-4118-93E6-CC6A7A37CC2F}">
      <dgm:prSet phldrT="[Text]" phldr="0"/>
      <dgm:spPr/>
      <dgm:t>
        <a:bodyPr/>
        <a:lstStyle/>
        <a:p>
          <a:r>
            <a:rPr lang="en-US"/>
            <a:t>ISV will support application on PaaS if you keep dbcompat = 130</a:t>
          </a:r>
        </a:p>
      </dgm:t>
    </dgm:pt>
    <dgm:pt modelId="{F4B1BAE7-9EF6-47F2-82F8-6340D123DDFB}" type="parTrans" cxnId="{D671AFEC-A34C-4268-8C2D-5BDE31C7EF14}">
      <dgm:prSet/>
      <dgm:spPr/>
      <dgm:t>
        <a:bodyPr/>
        <a:lstStyle/>
        <a:p>
          <a:endParaRPr lang="en-US"/>
        </a:p>
      </dgm:t>
    </dgm:pt>
    <dgm:pt modelId="{54894ADB-D597-459C-A045-7F36D3189C3C}" type="sibTrans" cxnId="{D671AFEC-A34C-4268-8C2D-5BDE31C7EF14}">
      <dgm:prSet/>
      <dgm:spPr/>
      <dgm:t>
        <a:bodyPr/>
        <a:lstStyle/>
        <a:p>
          <a:endParaRPr lang="en-US"/>
        </a:p>
      </dgm:t>
    </dgm:pt>
    <dgm:pt modelId="{3D38A92C-9596-4A69-A667-EFCD4F5A04F6}">
      <dgm:prSet phldrT="[Text]" phldr="0"/>
      <dgm:spPr/>
      <dgm:t>
        <a:bodyPr/>
        <a:lstStyle/>
        <a:p>
          <a:r>
            <a:rPr lang="en-US"/>
            <a:t>Standalone instance = General Purpose</a:t>
          </a:r>
        </a:p>
      </dgm:t>
    </dgm:pt>
    <dgm:pt modelId="{2BB270AE-255F-4C2E-9555-B22622E41C18}" type="parTrans" cxnId="{A8D9F207-10BF-4869-A990-37EFC15D589D}">
      <dgm:prSet/>
      <dgm:spPr/>
      <dgm:t>
        <a:bodyPr/>
        <a:lstStyle/>
        <a:p>
          <a:endParaRPr lang="en-US"/>
        </a:p>
      </dgm:t>
    </dgm:pt>
    <dgm:pt modelId="{7127CEAE-5B2E-4A2A-A9D0-F48E7A4CDD44}" type="sibTrans" cxnId="{A8D9F207-10BF-4869-A990-37EFC15D589D}">
      <dgm:prSet/>
      <dgm:spPr/>
      <dgm:t>
        <a:bodyPr/>
        <a:lstStyle/>
        <a:p>
          <a:endParaRPr lang="en-US"/>
        </a:p>
      </dgm:t>
    </dgm:pt>
    <dgm:pt modelId="{3B1D012B-6CBF-438F-AC55-E9B45D56A856}">
      <dgm:prSet phldrT="[Text]" phldr="0"/>
      <dgm:spPr/>
      <dgm:t>
        <a:bodyPr/>
        <a:lstStyle/>
        <a:p>
          <a:r>
            <a:rPr lang="en-US"/>
            <a:t>No obvious blockers or warnings</a:t>
          </a:r>
        </a:p>
      </dgm:t>
    </dgm:pt>
    <dgm:pt modelId="{E901F152-3230-44AB-8A31-85EA15646AFC}" type="parTrans" cxnId="{83D1E4AA-AD8E-41CD-AF01-7175934F9CAD}">
      <dgm:prSet/>
      <dgm:spPr/>
      <dgm:t>
        <a:bodyPr/>
        <a:lstStyle/>
        <a:p>
          <a:endParaRPr lang="en-US"/>
        </a:p>
      </dgm:t>
    </dgm:pt>
    <dgm:pt modelId="{DB2ED118-1381-48A4-BDBF-0C1080FF0B8D}" type="sibTrans" cxnId="{83D1E4AA-AD8E-41CD-AF01-7175934F9CAD}">
      <dgm:prSet/>
      <dgm:spPr/>
      <dgm:t>
        <a:bodyPr/>
        <a:lstStyle/>
        <a:p>
          <a:endParaRPr lang="en-US"/>
        </a:p>
      </dgm:t>
    </dgm:pt>
    <dgm:pt modelId="{0239CC86-B608-4268-A21C-44506EB8F314}">
      <dgm:prSet phldrT="[Text]" phldr="0"/>
      <dgm:spPr/>
      <dgm:t>
        <a:bodyPr/>
        <a:lstStyle/>
        <a:p>
          <a:r>
            <a:rPr lang="en-US"/>
            <a:t>PaaS = remove burdens + gain capabilities</a:t>
          </a:r>
        </a:p>
      </dgm:t>
    </dgm:pt>
    <dgm:pt modelId="{8061D8B1-76F0-4878-AAF9-FA0A4CA8FDB3}" type="parTrans" cxnId="{636E998F-5EA1-4899-B56C-691FDC1348B4}">
      <dgm:prSet/>
      <dgm:spPr/>
      <dgm:t>
        <a:bodyPr/>
        <a:lstStyle/>
        <a:p>
          <a:endParaRPr lang="en-US"/>
        </a:p>
      </dgm:t>
    </dgm:pt>
    <dgm:pt modelId="{C571D90E-36EF-49AD-90BA-62CEDBF3B31F}" type="sibTrans" cxnId="{636E998F-5EA1-4899-B56C-691FDC1348B4}">
      <dgm:prSet/>
      <dgm:spPr/>
      <dgm:t>
        <a:bodyPr/>
        <a:lstStyle/>
        <a:p>
          <a:endParaRPr lang="en-US"/>
        </a:p>
      </dgm:t>
    </dgm:pt>
    <dgm:pt modelId="{51004403-F6E6-4B48-919B-927752BCECC8}">
      <dgm:prSet phldrT="[Text]" phldr="0"/>
      <dgm:spPr/>
      <dgm:t>
        <a:bodyPr/>
        <a:lstStyle/>
        <a:p>
          <a:r>
            <a:rPr lang="en-US"/>
            <a:t>Ensure all T-SQL differences are reviewed</a:t>
          </a:r>
        </a:p>
      </dgm:t>
    </dgm:pt>
    <dgm:pt modelId="{ED59710F-760E-4F26-B7A8-815C02C5C71E}" type="parTrans" cxnId="{D3C397A2-7C38-491C-973F-F26C42C6742B}">
      <dgm:prSet/>
      <dgm:spPr/>
      <dgm:t>
        <a:bodyPr/>
        <a:lstStyle/>
        <a:p>
          <a:endParaRPr lang="en-US"/>
        </a:p>
      </dgm:t>
    </dgm:pt>
    <dgm:pt modelId="{0C0B944F-8E43-40D5-B87D-4C6D5553DD98}" type="sibTrans" cxnId="{D3C397A2-7C38-491C-973F-F26C42C6742B}">
      <dgm:prSet/>
      <dgm:spPr/>
      <dgm:t>
        <a:bodyPr/>
        <a:lstStyle/>
        <a:p>
          <a:endParaRPr lang="en-US"/>
        </a:p>
      </dgm:t>
    </dgm:pt>
    <dgm:pt modelId="{12CE32F6-F1C7-4D86-8CE6-7DF4D2B443E0}">
      <dgm:prSet phldrT="[Text]" phldr="0"/>
      <dgm:spPr/>
      <dgm:t>
        <a:bodyPr/>
        <a:lstStyle/>
        <a:p>
          <a:r>
            <a:rPr lang="en-US"/>
            <a:t>Storage placement abstracted</a:t>
          </a:r>
        </a:p>
      </dgm:t>
    </dgm:pt>
    <dgm:pt modelId="{6EEA865F-9F10-4D4E-B697-C21CCE59343C}" type="parTrans" cxnId="{FFBCBF78-B676-45D2-B7D6-59CCC57322B0}">
      <dgm:prSet/>
      <dgm:spPr/>
      <dgm:t>
        <a:bodyPr/>
        <a:lstStyle/>
        <a:p>
          <a:endParaRPr lang="en-US"/>
        </a:p>
      </dgm:t>
    </dgm:pt>
    <dgm:pt modelId="{9698E504-7DC3-4A12-A9F2-EDB8DAD9E322}" type="sibTrans" cxnId="{FFBCBF78-B676-45D2-B7D6-59CCC57322B0}">
      <dgm:prSet/>
      <dgm:spPr/>
      <dgm:t>
        <a:bodyPr/>
        <a:lstStyle/>
        <a:p>
          <a:endParaRPr lang="en-US"/>
        </a:p>
      </dgm:t>
    </dgm:pt>
    <dgm:pt modelId="{E9FA59F0-52F0-46D3-A3AD-B2E4B8645C85}">
      <dgm:prSet phldrT="[Text]" phldr="0"/>
      <dgm:spPr/>
      <dgm:t>
        <a:bodyPr/>
        <a:lstStyle/>
        <a:p>
          <a:r>
            <a:rPr lang="en-US"/>
            <a:t>Versionless SQL Server and all other updates automatic with maintenance windows</a:t>
          </a:r>
        </a:p>
      </dgm:t>
    </dgm:pt>
    <dgm:pt modelId="{013505ED-D29B-4F75-BF42-864D21C828EC}" type="parTrans" cxnId="{9623D906-3089-4958-A190-E997E5451DA4}">
      <dgm:prSet/>
      <dgm:spPr/>
      <dgm:t>
        <a:bodyPr/>
        <a:lstStyle/>
        <a:p>
          <a:endParaRPr lang="en-US"/>
        </a:p>
      </dgm:t>
    </dgm:pt>
    <dgm:pt modelId="{61148941-2080-4F7C-918C-97F0086CEC0B}" type="sibTrans" cxnId="{9623D906-3089-4958-A190-E997E5451DA4}">
      <dgm:prSet/>
      <dgm:spPr/>
      <dgm:t>
        <a:bodyPr/>
        <a:lstStyle/>
        <a:p>
          <a:endParaRPr lang="en-US"/>
        </a:p>
      </dgm:t>
    </dgm:pt>
    <dgm:pt modelId="{A5AE3967-BEAC-41D6-90D5-FAD7680DE187}">
      <dgm:prSet phldrT="[Text]" phldr="0"/>
      <dgm:spPr/>
      <dgm:t>
        <a:bodyPr/>
        <a:lstStyle/>
        <a:p>
          <a:r>
            <a:rPr lang="en-US"/>
            <a:t>Review vCore recommendations</a:t>
          </a:r>
        </a:p>
      </dgm:t>
    </dgm:pt>
    <dgm:pt modelId="{A726EBAB-9CAD-418A-8E34-15FEC0F6847A}" type="parTrans" cxnId="{48289172-90CA-46BA-999E-D6C4980FF51B}">
      <dgm:prSet/>
      <dgm:spPr/>
      <dgm:t>
        <a:bodyPr/>
        <a:lstStyle/>
        <a:p>
          <a:endParaRPr lang="en-US"/>
        </a:p>
      </dgm:t>
    </dgm:pt>
    <dgm:pt modelId="{FAECCEC7-831C-4A02-8125-7969A654437F}" type="sibTrans" cxnId="{48289172-90CA-46BA-999E-D6C4980FF51B}">
      <dgm:prSet/>
      <dgm:spPr/>
      <dgm:t>
        <a:bodyPr/>
        <a:lstStyle/>
        <a:p>
          <a:endParaRPr lang="en-US"/>
        </a:p>
      </dgm:t>
    </dgm:pt>
    <dgm:pt modelId="{3F29AAC6-C9F1-406C-84E6-70473188A489}">
      <dgm:prSet phldrT="[Text]" phldr="0"/>
      <dgm:spPr/>
      <dgm:t>
        <a:bodyPr/>
        <a:lstStyle/>
        <a:p>
          <a:r>
            <a:rPr lang="en-US"/>
            <a:t>Ensure resource limits meet requirements</a:t>
          </a:r>
        </a:p>
      </dgm:t>
    </dgm:pt>
    <dgm:pt modelId="{10B0655C-C9C8-407D-9DFA-A137DE868F9A}" type="parTrans" cxnId="{6BB62B43-23C6-4424-9D6B-40DF7042DAA7}">
      <dgm:prSet/>
      <dgm:spPr/>
      <dgm:t>
        <a:bodyPr/>
        <a:lstStyle/>
        <a:p>
          <a:endParaRPr lang="en-US"/>
        </a:p>
      </dgm:t>
    </dgm:pt>
    <dgm:pt modelId="{B84FAEC7-6678-44E1-AAFB-1922516F40BC}" type="sibTrans" cxnId="{6BB62B43-23C6-4424-9D6B-40DF7042DAA7}">
      <dgm:prSet/>
      <dgm:spPr/>
      <dgm:t>
        <a:bodyPr/>
        <a:lstStyle/>
        <a:p>
          <a:endParaRPr lang="en-US"/>
        </a:p>
      </dgm:t>
    </dgm:pt>
    <dgm:pt modelId="{F9DBA2E4-EAEC-478F-861C-EDB5CF220488}">
      <dgm:prSet phldrT="[Text]" phldr="0"/>
      <dgm:spPr/>
      <dgm:t>
        <a:bodyPr/>
        <a:lstStyle/>
        <a:p>
          <a:r>
            <a:rPr lang="en-US"/>
            <a:t>Automatic backups on separate storage with redundancy on retention customization</a:t>
          </a:r>
        </a:p>
      </dgm:t>
    </dgm:pt>
    <dgm:pt modelId="{45339D5A-333B-4EF0-9F27-0D0FAEC478C9}" type="parTrans" cxnId="{C6E7D9CF-A790-4EE7-9911-B109C920F59E}">
      <dgm:prSet/>
      <dgm:spPr/>
      <dgm:t>
        <a:bodyPr/>
        <a:lstStyle/>
        <a:p>
          <a:endParaRPr lang="en-US"/>
        </a:p>
      </dgm:t>
    </dgm:pt>
    <dgm:pt modelId="{DC8B7C06-0AC6-40C7-B83E-0FFB5112B116}" type="sibTrans" cxnId="{C6E7D9CF-A790-4EE7-9911-B109C920F59E}">
      <dgm:prSet/>
      <dgm:spPr/>
      <dgm:t>
        <a:bodyPr/>
        <a:lstStyle/>
        <a:p>
          <a:endParaRPr lang="en-US"/>
        </a:p>
      </dgm:t>
    </dgm:pt>
    <dgm:pt modelId="{6D56E237-DA1B-4CA0-B9C2-DB3E5F2F32EA}">
      <dgm:prSet phldrT="[Text]" phldr="0"/>
      <dgm:spPr/>
      <dgm:t>
        <a:bodyPr/>
        <a:lstStyle/>
        <a:p>
          <a:r>
            <a:rPr lang="en-US"/>
            <a:t>Built-in HA using shared storage with built-in connection abstraction</a:t>
          </a:r>
        </a:p>
      </dgm:t>
    </dgm:pt>
    <dgm:pt modelId="{4E40688B-0E82-4164-BF50-2F1C2DAFD0C0}" type="parTrans" cxnId="{F035F3B6-E795-491D-BB74-115010C658BB}">
      <dgm:prSet/>
      <dgm:spPr/>
      <dgm:t>
        <a:bodyPr/>
        <a:lstStyle/>
        <a:p>
          <a:endParaRPr lang="en-US"/>
        </a:p>
      </dgm:t>
    </dgm:pt>
    <dgm:pt modelId="{4B3226A5-D382-4130-BA50-E7586CF680F8}" type="sibTrans" cxnId="{F035F3B6-E795-491D-BB74-115010C658BB}">
      <dgm:prSet/>
      <dgm:spPr/>
      <dgm:t>
        <a:bodyPr/>
        <a:lstStyle/>
        <a:p>
          <a:endParaRPr lang="en-US"/>
        </a:p>
      </dgm:t>
    </dgm:pt>
    <dgm:pt modelId="{E2562AC3-8E78-4B40-BB0D-E07DE506281E}">
      <dgm:prSet phldrT="[Text]" phldr="0"/>
      <dgm:spPr/>
      <dgm:t>
        <a:bodyPr/>
        <a:lstStyle/>
        <a:p>
          <a:r>
            <a:rPr lang="en-US"/>
            <a:t>SLA</a:t>
          </a:r>
        </a:p>
      </dgm:t>
    </dgm:pt>
    <dgm:pt modelId="{ACA560F4-B7CD-4E32-AB8D-D201203E15AD}" type="parTrans" cxnId="{FE9A996F-B865-4090-A939-72E4BC667D28}">
      <dgm:prSet/>
      <dgm:spPr/>
      <dgm:t>
        <a:bodyPr/>
        <a:lstStyle/>
        <a:p>
          <a:endParaRPr lang="en-US"/>
        </a:p>
      </dgm:t>
    </dgm:pt>
    <dgm:pt modelId="{FC345FA9-B2DF-43E5-BC2B-56E67CA50F49}" type="sibTrans" cxnId="{FE9A996F-B865-4090-A939-72E4BC667D28}">
      <dgm:prSet/>
      <dgm:spPr/>
      <dgm:t>
        <a:bodyPr/>
        <a:lstStyle/>
        <a:p>
          <a:endParaRPr lang="en-US"/>
        </a:p>
      </dgm:t>
    </dgm:pt>
    <dgm:pt modelId="{0122C2D2-196E-4B75-B36B-CF504B5233EC}">
      <dgm:prSet phldrT="[Text]" phldr="0"/>
      <dgm:spPr/>
      <dgm:t>
        <a:bodyPr/>
        <a:lstStyle/>
        <a:p>
          <a:r>
            <a:rPr lang="en-US"/>
            <a:t>Prep for migration</a:t>
          </a:r>
        </a:p>
      </dgm:t>
    </dgm:pt>
    <dgm:pt modelId="{02C56C9D-A12A-4330-8651-EEF174A3B7EF}" type="parTrans" cxnId="{1F1A8AFC-EB2A-448B-8798-A3660EC832D3}">
      <dgm:prSet/>
      <dgm:spPr/>
      <dgm:t>
        <a:bodyPr/>
        <a:lstStyle/>
        <a:p>
          <a:endParaRPr lang="en-US"/>
        </a:p>
      </dgm:t>
    </dgm:pt>
    <dgm:pt modelId="{FE25C449-F3C1-4B34-A284-414319585C86}" type="sibTrans" cxnId="{1F1A8AFC-EB2A-448B-8798-A3660EC832D3}">
      <dgm:prSet/>
      <dgm:spPr/>
      <dgm:t>
        <a:bodyPr/>
        <a:lstStyle/>
        <a:p>
          <a:endParaRPr lang="en-US"/>
        </a:p>
      </dgm:t>
    </dgm:pt>
    <dgm:pt modelId="{28945C8D-18E4-4F6D-AB7A-925EC3A8C2D6}">
      <dgm:prSet phldrT="[Text]" phldr="0"/>
      <dgm:spPr/>
      <dgm:t>
        <a:bodyPr/>
        <a:lstStyle/>
        <a:p>
          <a:r>
            <a:rPr lang="en-US"/>
            <a:t>Backups are already in Azure storage</a:t>
          </a:r>
        </a:p>
      </dgm:t>
    </dgm:pt>
    <dgm:pt modelId="{B2C74EB3-7766-414F-BFAA-FB783C05492B}" type="parTrans" cxnId="{543AF8CF-0694-45AE-AFF1-98F5A2D4DF12}">
      <dgm:prSet/>
      <dgm:spPr/>
      <dgm:t>
        <a:bodyPr/>
        <a:lstStyle/>
        <a:p>
          <a:endParaRPr lang="en-US"/>
        </a:p>
      </dgm:t>
    </dgm:pt>
    <dgm:pt modelId="{AC5BCB7A-9B29-49B8-ADE3-4B77618968DF}" type="sibTrans" cxnId="{543AF8CF-0694-45AE-AFF1-98F5A2D4DF12}">
      <dgm:prSet/>
      <dgm:spPr/>
      <dgm:t>
        <a:bodyPr/>
        <a:lstStyle/>
        <a:p>
          <a:endParaRPr lang="en-US"/>
        </a:p>
      </dgm:t>
    </dgm:pt>
    <dgm:pt modelId="{39365021-5E5E-44C1-B15A-9B24477471B3}">
      <dgm:prSet phldrT="[Text]" phldr="0"/>
      <dgm:spPr/>
      <dgm:t>
        <a:bodyPr/>
        <a:lstStyle/>
        <a:p>
          <a:r>
            <a:rPr lang="en-US"/>
            <a:t>Deploy Azure SQL Managed Instance</a:t>
          </a:r>
        </a:p>
      </dgm:t>
    </dgm:pt>
    <dgm:pt modelId="{670B7D67-BD32-4325-8985-87C450901E17}" type="parTrans" cxnId="{02DC5139-F82D-491F-9FEC-DC4D0B4A31A1}">
      <dgm:prSet/>
      <dgm:spPr/>
      <dgm:t>
        <a:bodyPr/>
        <a:lstStyle/>
        <a:p>
          <a:endParaRPr lang="en-US"/>
        </a:p>
      </dgm:t>
    </dgm:pt>
    <dgm:pt modelId="{63C69A99-733A-46E0-AF12-10B6744BE24C}" type="sibTrans" cxnId="{02DC5139-F82D-491F-9FEC-DC4D0B4A31A1}">
      <dgm:prSet/>
      <dgm:spPr/>
      <dgm:t>
        <a:bodyPr/>
        <a:lstStyle/>
        <a:p>
          <a:endParaRPr lang="en-US"/>
        </a:p>
      </dgm:t>
    </dgm:pt>
    <dgm:pt modelId="{D2A7C442-2F70-4FD5-9358-48C4356066CC}">
      <dgm:prSet phldrT="[Text]" phldr="0"/>
      <dgm:spPr/>
      <dgm:t>
        <a:bodyPr/>
        <a:lstStyle/>
        <a:p>
          <a:r>
            <a:rPr lang="en-US"/>
            <a:t>Consider “upgrading” HA to Business Critical?</a:t>
          </a:r>
        </a:p>
      </dgm:t>
    </dgm:pt>
    <dgm:pt modelId="{CCCE8840-D437-4BB0-BB39-87822D3A1833}" type="parTrans" cxnId="{9F0F90FF-5776-4B48-94D2-8ADDFF480174}">
      <dgm:prSet/>
      <dgm:spPr/>
      <dgm:t>
        <a:bodyPr/>
        <a:lstStyle/>
        <a:p>
          <a:endParaRPr lang="en-US"/>
        </a:p>
      </dgm:t>
    </dgm:pt>
    <dgm:pt modelId="{09D54C34-C551-41B0-9148-661D87C8AD8C}" type="sibTrans" cxnId="{9F0F90FF-5776-4B48-94D2-8ADDFF480174}">
      <dgm:prSet/>
      <dgm:spPr/>
      <dgm:t>
        <a:bodyPr/>
        <a:lstStyle/>
        <a:p>
          <a:endParaRPr lang="en-US"/>
        </a:p>
      </dgm:t>
    </dgm:pt>
    <dgm:pt modelId="{64528765-A7B1-468B-BDF4-4FA2BEBAFD25}" type="pres">
      <dgm:prSet presAssocID="{F4D18206-11D9-4AB0-AF70-32EC50CC1F7A}" presName="linear" presStyleCnt="0">
        <dgm:presLayoutVars>
          <dgm:animLvl val="lvl"/>
          <dgm:resizeHandles val="exact"/>
        </dgm:presLayoutVars>
      </dgm:prSet>
      <dgm:spPr/>
    </dgm:pt>
    <dgm:pt modelId="{659D96AF-3A8F-4FD4-B434-E20A0D3B6BFF}" type="pres">
      <dgm:prSet presAssocID="{3C26D4E5-7611-4118-93E6-CC6A7A37CC2F}" presName="parentText" presStyleLbl="node1" presStyleIdx="0" presStyleCnt="5">
        <dgm:presLayoutVars>
          <dgm:chMax val="0"/>
          <dgm:bulletEnabled val="1"/>
        </dgm:presLayoutVars>
      </dgm:prSet>
      <dgm:spPr/>
    </dgm:pt>
    <dgm:pt modelId="{F4534759-A60B-4807-9DFE-AB508E4336FF}" type="pres">
      <dgm:prSet presAssocID="{3C26D4E5-7611-4118-93E6-CC6A7A37CC2F}" presName="childText" presStyleLbl="revTx" presStyleIdx="0" presStyleCnt="4">
        <dgm:presLayoutVars>
          <dgm:bulletEnabled val="1"/>
        </dgm:presLayoutVars>
      </dgm:prSet>
      <dgm:spPr/>
    </dgm:pt>
    <dgm:pt modelId="{CF870F63-4503-4E19-964F-4CC4EFDEBF84}" type="pres">
      <dgm:prSet presAssocID="{3D38A92C-9596-4A69-A667-EFCD4F5A04F6}" presName="parentText" presStyleLbl="node1" presStyleIdx="1" presStyleCnt="5">
        <dgm:presLayoutVars>
          <dgm:chMax val="0"/>
          <dgm:bulletEnabled val="1"/>
        </dgm:presLayoutVars>
      </dgm:prSet>
      <dgm:spPr/>
    </dgm:pt>
    <dgm:pt modelId="{1B3884C0-69A3-4A6E-84C1-19C4CCB6BF66}" type="pres">
      <dgm:prSet presAssocID="{3D38A92C-9596-4A69-A667-EFCD4F5A04F6}" presName="childText" presStyleLbl="revTx" presStyleIdx="1" presStyleCnt="4">
        <dgm:presLayoutVars>
          <dgm:bulletEnabled val="1"/>
        </dgm:presLayoutVars>
      </dgm:prSet>
      <dgm:spPr/>
    </dgm:pt>
    <dgm:pt modelId="{B6C5D167-6D0D-466C-A056-249C9DE3E5DD}" type="pres">
      <dgm:prSet presAssocID="{0239CC86-B608-4268-A21C-44506EB8F314}" presName="parentText" presStyleLbl="node1" presStyleIdx="2" presStyleCnt="5">
        <dgm:presLayoutVars>
          <dgm:chMax val="0"/>
          <dgm:bulletEnabled val="1"/>
        </dgm:presLayoutVars>
      </dgm:prSet>
      <dgm:spPr/>
    </dgm:pt>
    <dgm:pt modelId="{7A230256-28B5-4581-8155-EDC48F993D09}" type="pres">
      <dgm:prSet presAssocID="{0239CC86-B608-4268-A21C-44506EB8F314}" presName="childText" presStyleLbl="revTx" presStyleIdx="2" presStyleCnt="4">
        <dgm:presLayoutVars>
          <dgm:bulletEnabled val="1"/>
        </dgm:presLayoutVars>
      </dgm:prSet>
      <dgm:spPr/>
    </dgm:pt>
    <dgm:pt modelId="{370271EB-DA9E-4082-8529-3607012AE9B7}" type="pres">
      <dgm:prSet presAssocID="{51004403-F6E6-4B48-919B-927752BCECC8}" presName="parentText" presStyleLbl="node1" presStyleIdx="3" presStyleCnt="5">
        <dgm:presLayoutVars>
          <dgm:chMax val="0"/>
          <dgm:bulletEnabled val="1"/>
        </dgm:presLayoutVars>
      </dgm:prSet>
      <dgm:spPr/>
    </dgm:pt>
    <dgm:pt modelId="{FA02630B-C695-475D-BDFC-2184E2F20A9D}" type="pres">
      <dgm:prSet presAssocID="{0C0B944F-8E43-40D5-B87D-4C6D5553DD98}" presName="spacer" presStyleCnt="0"/>
      <dgm:spPr/>
    </dgm:pt>
    <dgm:pt modelId="{AE9CEB75-AC3C-476C-AFF5-08D8F65F5249}" type="pres">
      <dgm:prSet presAssocID="{0122C2D2-196E-4B75-B36B-CF504B5233EC}" presName="parentText" presStyleLbl="node1" presStyleIdx="4" presStyleCnt="5">
        <dgm:presLayoutVars>
          <dgm:chMax val="0"/>
          <dgm:bulletEnabled val="1"/>
        </dgm:presLayoutVars>
      </dgm:prSet>
      <dgm:spPr/>
    </dgm:pt>
    <dgm:pt modelId="{32AA7BA8-9A1B-4924-A97B-4E18E19A6272}" type="pres">
      <dgm:prSet presAssocID="{0122C2D2-196E-4B75-B36B-CF504B5233EC}" presName="childText" presStyleLbl="revTx" presStyleIdx="3" presStyleCnt="4">
        <dgm:presLayoutVars>
          <dgm:bulletEnabled val="1"/>
        </dgm:presLayoutVars>
      </dgm:prSet>
      <dgm:spPr/>
    </dgm:pt>
  </dgm:ptLst>
  <dgm:cxnLst>
    <dgm:cxn modelId="{9623D906-3089-4958-A190-E997E5451DA4}" srcId="{0239CC86-B608-4268-A21C-44506EB8F314}" destId="{E9FA59F0-52F0-46D3-A3AD-B2E4B8645C85}" srcOrd="1" destOrd="0" parTransId="{013505ED-D29B-4F75-BF42-864D21C828EC}" sibTransId="{61148941-2080-4F7C-918C-97F0086CEC0B}"/>
    <dgm:cxn modelId="{A8D9F207-10BF-4869-A990-37EFC15D589D}" srcId="{F4D18206-11D9-4AB0-AF70-32EC50CC1F7A}" destId="{3D38A92C-9596-4A69-A667-EFCD4F5A04F6}" srcOrd="1" destOrd="0" parTransId="{2BB270AE-255F-4C2E-9555-B22622E41C18}" sibTransId="{7127CEAE-5B2E-4A2A-A9D0-F48E7A4CDD44}"/>
    <dgm:cxn modelId="{5D48890D-33D9-41D8-9330-714533D8FBFB}" type="presOf" srcId="{3B1D012B-6CBF-438F-AC55-E9B45D56A856}" destId="{F4534759-A60B-4807-9DFE-AB508E4336FF}" srcOrd="0" destOrd="0" presId="urn:microsoft.com/office/officeart/2005/8/layout/vList2"/>
    <dgm:cxn modelId="{77CBAB31-2EAE-4363-8D97-1128B25183D1}" type="presOf" srcId="{6D56E237-DA1B-4CA0-B9C2-DB3E5F2F32EA}" destId="{7A230256-28B5-4581-8155-EDC48F993D09}" srcOrd="0" destOrd="3" presId="urn:microsoft.com/office/officeart/2005/8/layout/vList2"/>
    <dgm:cxn modelId="{02DC5139-F82D-491F-9FEC-DC4D0B4A31A1}" srcId="{0122C2D2-196E-4B75-B36B-CF504B5233EC}" destId="{39365021-5E5E-44C1-B15A-9B24477471B3}" srcOrd="1" destOrd="0" parTransId="{670B7D67-BD32-4325-8985-87C450901E17}" sibTransId="{63C69A99-733A-46E0-AF12-10B6744BE24C}"/>
    <dgm:cxn modelId="{3007443A-6BF9-4CE0-AD6B-CBAD5136AB34}" type="presOf" srcId="{D2A7C442-2F70-4FD5-9358-48C4356066CC}" destId="{1B3884C0-69A3-4A6E-84C1-19C4CCB6BF66}" srcOrd="0" destOrd="2" presId="urn:microsoft.com/office/officeart/2005/8/layout/vList2"/>
    <dgm:cxn modelId="{6BB62B43-23C6-4424-9D6B-40DF7042DAA7}" srcId="{3D38A92C-9596-4A69-A667-EFCD4F5A04F6}" destId="{3F29AAC6-C9F1-406C-84E6-70473188A489}" srcOrd="1" destOrd="0" parTransId="{10B0655C-C9C8-407D-9DFA-A137DE868F9A}" sibTransId="{B84FAEC7-6678-44E1-AAFB-1922516F40BC}"/>
    <dgm:cxn modelId="{D565FD66-AF7B-4BFC-9C44-1A493578B400}" type="presOf" srcId="{12CE32F6-F1C7-4D86-8CE6-7DF4D2B443E0}" destId="{7A230256-28B5-4581-8155-EDC48F993D09}" srcOrd="0" destOrd="0" presId="urn:microsoft.com/office/officeart/2005/8/layout/vList2"/>
    <dgm:cxn modelId="{5D772B4E-E457-4849-B490-DEC1E202533D}" type="presOf" srcId="{3D38A92C-9596-4A69-A667-EFCD4F5A04F6}" destId="{CF870F63-4503-4E19-964F-4CC4EFDEBF84}" srcOrd="0" destOrd="0" presId="urn:microsoft.com/office/officeart/2005/8/layout/vList2"/>
    <dgm:cxn modelId="{FE9A996F-B865-4090-A939-72E4BC667D28}" srcId="{0239CC86-B608-4268-A21C-44506EB8F314}" destId="{E2562AC3-8E78-4B40-BB0D-E07DE506281E}" srcOrd="4" destOrd="0" parTransId="{ACA560F4-B7CD-4E32-AB8D-D201203E15AD}" sibTransId="{FC345FA9-B2DF-43E5-BC2B-56E67CA50F49}"/>
    <dgm:cxn modelId="{4D2C0A70-8DFA-40E7-B9D9-5FF69DBD1C52}" type="presOf" srcId="{39365021-5E5E-44C1-B15A-9B24477471B3}" destId="{32AA7BA8-9A1B-4924-A97B-4E18E19A6272}" srcOrd="0" destOrd="1" presId="urn:microsoft.com/office/officeart/2005/8/layout/vList2"/>
    <dgm:cxn modelId="{48289172-90CA-46BA-999E-D6C4980FF51B}" srcId="{3D38A92C-9596-4A69-A667-EFCD4F5A04F6}" destId="{A5AE3967-BEAC-41D6-90D5-FAD7680DE187}" srcOrd="0" destOrd="0" parTransId="{A726EBAB-9CAD-418A-8E34-15FEC0F6847A}" sibTransId="{FAECCEC7-831C-4A02-8125-7969A654437F}"/>
    <dgm:cxn modelId="{C240DD52-C085-4454-BF93-A751D6587DBD}" type="presOf" srcId="{28945C8D-18E4-4F6D-AB7A-925EC3A8C2D6}" destId="{32AA7BA8-9A1B-4924-A97B-4E18E19A6272}" srcOrd="0" destOrd="0" presId="urn:microsoft.com/office/officeart/2005/8/layout/vList2"/>
    <dgm:cxn modelId="{A79A3E54-245F-4FB0-BB8E-55C629727932}" type="presOf" srcId="{F9DBA2E4-EAEC-478F-861C-EDB5CF220488}" destId="{7A230256-28B5-4581-8155-EDC48F993D09}" srcOrd="0" destOrd="2" presId="urn:microsoft.com/office/officeart/2005/8/layout/vList2"/>
    <dgm:cxn modelId="{FFBCBF78-B676-45D2-B7D6-59CCC57322B0}" srcId="{0239CC86-B608-4268-A21C-44506EB8F314}" destId="{12CE32F6-F1C7-4D86-8CE6-7DF4D2B443E0}" srcOrd="0" destOrd="0" parTransId="{6EEA865F-9F10-4D4E-B697-C21CCE59343C}" sibTransId="{9698E504-7DC3-4A12-A9F2-EDB8DAD9E322}"/>
    <dgm:cxn modelId="{15205A79-AD71-492A-9BCF-74A578CDB97C}" type="presOf" srcId="{0239CC86-B608-4268-A21C-44506EB8F314}" destId="{B6C5D167-6D0D-466C-A056-249C9DE3E5DD}" srcOrd="0" destOrd="0" presId="urn:microsoft.com/office/officeart/2005/8/layout/vList2"/>
    <dgm:cxn modelId="{4F9C817B-5CE6-4355-8CA6-0FBDE82BFE05}" type="presOf" srcId="{E9FA59F0-52F0-46D3-A3AD-B2E4B8645C85}" destId="{7A230256-28B5-4581-8155-EDC48F993D09}" srcOrd="0" destOrd="1" presId="urn:microsoft.com/office/officeart/2005/8/layout/vList2"/>
    <dgm:cxn modelId="{22890B7E-A4F5-423A-B5DC-B030F796B677}" type="presOf" srcId="{51004403-F6E6-4B48-919B-927752BCECC8}" destId="{370271EB-DA9E-4082-8529-3607012AE9B7}" srcOrd="0" destOrd="0" presId="urn:microsoft.com/office/officeart/2005/8/layout/vList2"/>
    <dgm:cxn modelId="{636E998F-5EA1-4899-B56C-691FDC1348B4}" srcId="{F4D18206-11D9-4AB0-AF70-32EC50CC1F7A}" destId="{0239CC86-B608-4268-A21C-44506EB8F314}" srcOrd="2" destOrd="0" parTransId="{8061D8B1-76F0-4878-AAF9-FA0A4CA8FDB3}" sibTransId="{C571D90E-36EF-49AD-90BA-62CEDBF3B31F}"/>
    <dgm:cxn modelId="{3CE9E999-DC0E-40DA-9C4B-FB416C06DBD2}" type="presOf" srcId="{0122C2D2-196E-4B75-B36B-CF504B5233EC}" destId="{AE9CEB75-AC3C-476C-AFF5-08D8F65F5249}" srcOrd="0" destOrd="0" presId="urn:microsoft.com/office/officeart/2005/8/layout/vList2"/>
    <dgm:cxn modelId="{D1AB4E9F-EB72-4D28-BDE5-39D729F8683D}" type="presOf" srcId="{F4D18206-11D9-4AB0-AF70-32EC50CC1F7A}" destId="{64528765-A7B1-468B-BDF4-4FA2BEBAFD25}" srcOrd="0" destOrd="0" presId="urn:microsoft.com/office/officeart/2005/8/layout/vList2"/>
    <dgm:cxn modelId="{30F303A2-4051-430F-87C4-E2AB2A2BBE85}" type="presOf" srcId="{3F29AAC6-C9F1-406C-84E6-70473188A489}" destId="{1B3884C0-69A3-4A6E-84C1-19C4CCB6BF66}" srcOrd="0" destOrd="1" presId="urn:microsoft.com/office/officeart/2005/8/layout/vList2"/>
    <dgm:cxn modelId="{D3C397A2-7C38-491C-973F-F26C42C6742B}" srcId="{F4D18206-11D9-4AB0-AF70-32EC50CC1F7A}" destId="{51004403-F6E6-4B48-919B-927752BCECC8}" srcOrd="3" destOrd="0" parTransId="{ED59710F-760E-4F26-B7A8-815C02C5C71E}" sibTransId="{0C0B944F-8E43-40D5-B87D-4C6D5553DD98}"/>
    <dgm:cxn modelId="{83D1E4AA-AD8E-41CD-AF01-7175934F9CAD}" srcId="{3C26D4E5-7611-4118-93E6-CC6A7A37CC2F}" destId="{3B1D012B-6CBF-438F-AC55-E9B45D56A856}" srcOrd="0" destOrd="0" parTransId="{E901F152-3230-44AB-8A31-85EA15646AFC}" sibTransId="{DB2ED118-1381-48A4-BDBF-0C1080FF0B8D}"/>
    <dgm:cxn modelId="{F035F3B6-E795-491D-BB74-115010C658BB}" srcId="{0239CC86-B608-4268-A21C-44506EB8F314}" destId="{6D56E237-DA1B-4CA0-B9C2-DB3E5F2F32EA}" srcOrd="3" destOrd="0" parTransId="{4E40688B-0E82-4164-BF50-2F1C2DAFD0C0}" sibTransId="{4B3226A5-D382-4130-BA50-E7586CF680F8}"/>
    <dgm:cxn modelId="{C4BBA5BB-1820-474C-8FFB-13C4112F9398}" type="presOf" srcId="{A5AE3967-BEAC-41D6-90D5-FAD7680DE187}" destId="{1B3884C0-69A3-4A6E-84C1-19C4CCB6BF66}" srcOrd="0" destOrd="0" presId="urn:microsoft.com/office/officeart/2005/8/layout/vList2"/>
    <dgm:cxn modelId="{C6E7D9CF-A790-4EE7-9911-B109C920F59E}" srcId="{0239CC86-B608-4268-A21C-44506EB8F314}" destId="{F9DBA2E4-EAEC-478F-861C-EDB5CF220488}" srcOrd="2" destOrd="0" parTransId="{45339D5A-333B-4EF0-9F27-0D0FAEC478C9}" sibTransId="{DC8B7C06-0AC6-40C7-B83E-0FFB5112B116}"/>
    <dgm:cxn modelId="{543AF8CF-0694-45AE-AFF1-98F5A2D4DF12}" srcId="{0122C2D2-196E-4B75-B36B-CF504B5233EC}" destId="{28945C8D-18E4-4F6D-AB7A-925EC3A8C2D6}" srcOrd="0" destOrd="0" parTransId="{B2C74EB3-7766-414F-BFAA-FB783C05492B}" sibTransId="{AC5BCB7A-9B29-49B8-ADE3-4B77618968DF}"/>
    <dgm:cxn modelId="{2FE63EE4-4C68-4FD1-8269-7BDAA23D3BE3}" type="presOf" srcId="{E2562AC3-8E78-4B40-BB0D-E07DE506281E}" destId="{7A230256-28B5-4581-8155-EDC48F993D09}" srcOrd="0" destOrd="4" presId="urn:microsoft.com/office/officeart/2005/8/layout/vList2"/>
    <dgm:cxn modelId="{D671AFEC-A34C-4268-8C2D-5BDE31C7EF14}" srcId="{F4D18206-11D9-4AB0-AF70-32EC50CC1F7A}" destId="{3C26D4E5-7611-4118-93E6-CC6A7A37CC2F}" srcOrd="0" destOrd="0" parTransId="{F4B1BAE7-9EF6-47F2-82F8-6340D123DDFB}" sibTransId="{54894ADB-D597-459C-A045-7F36D3189C3C}"/>
    <dgm:cxn modelId="{80F6BDEF-8478-4CD3-89C4-581C4FDA28E1}" type="presOf" srcId="{3C26D4E5-7611-4118-93E6-CC6A7A37CC2F}" destId="{659D96AF-3A8F-4FD4-B434-E20A0D3B6BFF}" srcOrd="0" destOrd="0" presId="urn:microsoft.com/office/officeart/2005/8/layout/vList2"/>
    <dgm:cxn modelId="{1F1A8AFC-EB2A-448B-8798-A3660EC832D3}" srcId="{F4D18206-11D9-4AB0-AF70-32EC50CC1F7A}" destId="{0122C2D2-196E-4B75-B36B-CF504B5233EC}" srcOrd="4" destOrd="0" parTransId="{02C56C9D-A12A-4330-8651-EEF174A3B7EF}" sibTransId="{FE25C449-F3C1-4B34-A284-414319585C86}"/>
    <dgm:cxn modelId="{9F0F90FF-5776-4B48-94D2-8ADDFF480174}" srcId="{3D38A92C-9596-4A69-A667-EFCD4F5A04F6}" destId="{D2A7C442-2F70-4FD5-9358-48C4356066CC}" srcOrd="2" destOrd="0" parTransId="{CCCE8840-D437-4BB0-BB39-87822D3A1833}" sibTransId="{09D54C34-C551-41B0-9148-661D87C8AD8C}"/>
    <dgm:cxn modelId="{2ECFB91F-83BF-4DC4-88A2-649CE78B2C83}" type="presParOf" srcId="{64528765-A7B1-468B-BDF4-4FA2BEBAFD25}" destId="{659D96AF-3A8F-4FD4-B434-E20A0D3B6BFF}" srcOrd="0" destOrd="0" presId="urn:microsoft.com/office/officeart/2005/8/layout/vList2"/>
    <dgm:cxn modelId="{86ADD373-FB54-40D2-874F-A04CE3F8AC35}" type="presParOf" srcId="{64528765-A7B1-468B-BDF4-4FA2BEBAFD25}" destId="{F4534759-A60B-4807-9DFE-AB508E4336FF}" srcOrd="1" destOrd="0" presId="urn:microsoft.com/office/officeart/2005/8/layout/vList2"/>
    <dgm:cxn modelId="{E15D745F-C52E-4D3B-89E8-AF4662E44ACF}" type="presParOf" srcId="{64528765-A7B1-468B-BDF4-4FA2BEBAFD25}" destId="{CF870F63-4503-4E19-964F-4CC4EFDEBF84}" srcOrd="2" destOrd="0" presId="urn:microsoft.com/office/officeart/2005/8/layout/vList2"/>
    <dgm:cxn modelId="{D63CEDE5-778C-4C36-8829-5736CA910AAB}" type="presParOf" srcId="{64528765-A7B1-468B-BDF4-4FA2BEBAFD25}" destId="{1B3884C0-69A3-4A6E-84C1-19C4CCB6BF66}" srcOrd="3" destOrd="0" presId="urn:microsoft.com/office/officeart/2005/8/layout/vList2"/>
    <dgm:cxn modelId="{DFA009A7-6002-4093-8E16-5AD5435371CA}" type="presParOf" srcId="{64528765-A7B1-468B-BDF4-4FA2BEBAFD25}" destId="{B6C5D167-6D0D-466C-A056-249C9DE3E5DD}" srcOrd="4" destOrd="0" presId="urn:microsoft.com/office/officeart/2005/8/layout/vList2"/>
    <dgm:cxn modelId="{09A26DCC-7F09-40DE-9A12-3142F347D618}" type="presParOf" srcId="{64528765-A7B1-468B-BDF4-4FA2BEBAFD25}" destId="{7A230256-28B5-4581-8155-EDC48F993D09}" srcOrd="5" destOrd="0" presId="urn:microsoft.com/office/officeart/2005/8/layout/vList2"/>
    <dgm:cxn modelId="{4FF2FC2C-A66E-4723-B39F-AB42547F7B59}" type="presParOf" srcId="{64528765-A7B1-468B-BDF4-4FA2BEBAFD25}" destId="{370271EB-DA9E-4082-8529-3607012AE9B7}" srcOrd="6" destOrd="0" presId="urn:microsoft.com/office/officeart/2005/8/layout/vList2"/>
    <dgm:cxn modelId="{FD11148B-6AAA-4E4E-9097-912147466E7A}" type="presParOf" srcId="{64528765-A7B1-468B-BDF4-4FA2BEBAFD25}" destId="{FA02630B-C695-475D-BDFC-2184E2F20A9D}" srcOrd="7" destOrd="0" presId="urn:microsoft.com/office/officeart/2005/8/layout/vList2"/>
    <dgm:cxn modelId="{E75DF980-ECCD-451C-AA75-58C92EEDDB86}" type="presParOf" srcId="{64528765-A7B1-468B-BDF4-4FA2BEBAFD25}" destId="{AE9CEB75-AC3C-476C-AFF5-08D8F65F5249}" srcOrd="8" destOrd="0" presId="urn:microsoft.com/office/officeart/2005/8/layout/vList2"/>
    <dgm:cxn modelId="{ECA8C871-DC3B-4934-AFAC-7E230DCE39C9}" type="presParOf" srcId="{64528765-A7B1-468B-BDF4-4FA2BEBAFD25}" destId="{32AA7BA8-9A1B-4924-A97B-4E18E19A6272}" srcOrd="9"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FE2DC1D-C75C-4BA5-9635-B4432DDA7515}" type="doc">
      <dgm:prSet loTypeId="urn:microsoft.com/office/officeart/2005/8/layout/default" loCatId="list" qsTypeId="urn:microsoft.com/office/officeart/2005/8/quickstyle/simple1" qsCatId="simple" csTypeId="urn:microsoft.com/office/officeart/2005/8/colors/accent0_3" csCatId="mainScheme" phldr="1"/>
      <dgm:spPr/>
      <dgm:t>
        <a:bodyPr/>
        <a:lstStyle/>
        <a:p>
          <a:endParaRPr lang="en-US"/>
        </a:p>
      </dgm:t>
    </dgm:pt>
    <dgm:pt modelId="{ABD68A54-4D26-4E54-8F50-7C667C03946D}">
      <dgm:prSet phldrT="[Text]" phldr="0"/>
      <dgm:spPr/>
      <dgm:t>
        <a:bodyPr/>
        <a:lstStyle/>
        <a:p>
          <a:r>
            <a:rPr lang="en-US"/>
            <a:t>SQL Server Enterprise Edition running on Windows Server 2019 in a domain</a:t>
          </a:r>
        </a:p>
      </dgm:t>
    </dgm:pt>
    <dgm:pt modelId="{8AA5F6C3-3AA6-4249-955C-AA655333B985}" type="parTrans" cxnId="{75865F3C-BF8E-4CE4-ABD2-8F4952D1AEC3}">
      <dgm:prSet/>
      <dgm:spPr/>
      <dgm:t>
        <a:bodyPr/>
        <a:lstStyle/>
        <a:p>
          <a:endParaRPr lang="en-US"/>
        </a:p>
      </dgm:t>
    </dgm:pt>
    <dgm:pt modelId="{C5CC76DE-7CD7-4FE2-88E5-84C054283EDA}" type="sibTrans" cxnId="{75865F3C-BF8E-4CE4-ABD2-8F4952D1AEC3}">
      <dgm:prSet/>
      <dgm:spPr/>
      <dgm:t>
        <a:bodyPr/>
        <a:lstStyle/>
        <a:p>
          <a:endParaRPr lang="en-US"/>
        </a:p>
      </dgm:t>
    </dgm:pt>
    <dgm:pt modelId="{47619E0D-45CE-4A91-88C3-EEDCD1D405AC}">
      <dgm:prSet phldrT="[Text]" phldr="0"/>
      <dgm:spPr/>
      <dgm:t>
        <a:bodyPr/>
        <a:lstStyle/>
        <a:p>
          <a:r>
            <a:rPr lang="en-US"/>
            <a:t>Application based on TPC-C</a:t>
          </a:r>
        </a:p>
      </dgm:t>
    </dgm:pt>
    <dgm:pt modelId="{B58E14C7-501D-4F3C-AF8D-F0C5BC864DB3}" type="parTrans" cxnId="{291D4551-8C75-41F4-A6D1-140FA8B63535}">
      <dgm:prSet/>
      <dgm:spPr/>
      <dgm:t>
        <a:bodyPr/>
        <a:lstStyle/>
        <a:p>
          <a:endParaRPr lang="en-US"/>
        </a:p>
      </dgm:t>
    </dgm:pt>
    <dgm:pt modelId="{6CDD3004-2355-4184-A719-BE5149F86807}" type="sibTrans" cxnId="{291D4551-8C75-41F4-A6D1-140FA8B63535}">
      <dgm:prSet/>
      <dgm:spPr/>
      <dgm:t>
        <a:bodyPr/>
        <a:lstStyle/>
        <a:p>
          <a:endParaRPr lang="en-US"/>
        </a:p>
      </dgm:t>
    </dgm:pt>
    <dgm:pt modelId="{C375D7CD-8E7C-437B-AC36-1240B25821B0}">
      <dgm:prSet phldrT="[Text]" phldr="0"/>
      <dgm:spPr/>
      <dgm:t>
        <a:bodyPr/>
        <a:lstStyle/>
        <a:p>
          <a:r>
            <a:rPr lang="en-US"/>
            <a:t>Database deployed in an Availability Group with 1 sync secondary replica</a:t>
          </a:r>
        </a:p>
      </dgm:t>
    </dgm:pt>
    <dgm:pt modelId="{436442E5-411A-4140-9DC4-0776B7CC2304}" type="parTrans" cxnId="{E6551827-97E5-4081-A543-2CCEF1CF0BD1}">
      <dgm:prSet/>
      <dgm:spPr/>
      <dgm:t>
        <a:bodyPr/>
        <a:lstStyle/>
        <a:p>
          <a:endParaRPr lang="en-US"/>
        </a:p>
      </dgm:t>
    </dgm:pt>
    <dgm:pt modelId="{5D5E2C1E-A7ED-412F-AEC1-CD3EC7FD3649}" type="sibTrans" cxnId="{E6551827-97E5-4081-A543-2CCEF1CF0BD1}">
      <dgm:prSet/>
      <dgm:spPr/>
      <dgm:t>
        <a:bodyPr/>
        <a:lstStyle/>
        <a:p>
          <a:endParaRPr lang="en-US"/>
        </a:p>
      </dgm:t>
    </dgm:pt>
    <dgm:pt modelId="{F6BE9C80-BB31-4A6E-9D92-858597891F17}">
      <dgm:prSet phldrT="[Text]" phldr="0"/>
      <dgm:spPr/>
      <dgm:t>
        <a:bodyPr/>
        <a:lstStyle/>
        <a:p>
          <a:r>
            <a:rPr lang="en-US"/>
            <a:t>ISV application will support PaaS</a:t>
          </a:r>
        </a:p>
      </dgm:t>
    </dgm:pt>
    <dgm:pt modelId="{4FB2D188-D416-4EBF-B5A5-1D14C7DA4D90}" type="parTrans" cxnId="{69CD6C11-B7CF-40BA-90A3-1C44D1BF3C5C}">
      <dgm:prSet/>
      <dgm:spPr/>
      <dgm:t>
        <a:bodyPr/>
        <a:lstStyle/>
        <a:p>
          <a:endParaRPr lang="en-US"/>
        </a:p>
      </dgm:t>
    </dgm:pt>
    <dgm:pt modelId="{8B635CEA-FD93-4BC0-A1FD-1F2926CA2BF6}" type="sibTrans" cxnId="{69CD6C11-B7CF-40BA-90A3-1C44D1BF3C5C}">
      <dgm:prSet/>
      <dgm:spPr/>
      <dgm:t>
        <a:bodyPr/>
        <a:lstStyle/>
        <a:p>
          <a:endParaRPr lang="en-US"/>
        </a:p>
      </dgm:t>
    </dgm:pt>
    <dgm:pt modelId="{44F9F480-3535-4F02-8CDB-420E21E0B965}">
      <dgm:prSet phldrT="[Text]" phldr="0"/>
      <dgm:spPr/>
      <dgm:t>
        <a:bodyPr/>
        <a:lstStyle/>
        <a:p>
          <a:r>
            <a:rPr lang="en-US"/>
            <a:t>Need online migration</a:t>
          </a:r>
        </a:p>
      </dgm:t>
    </dgm:pt>
    <dgm:pt modelId="{937C6904-CFC9-4C50-91AC-17EAF70AE6EB}" type="parTrans" cxnId="{5201BF2A-DFC2-4225-99DA-B6DEF3611C51}">
      <dgm:prSet/>
      <dgm:spPr/>
      <dgm:t>
        <a:bodyPr/>
        <a:lstStyle/>
        <a:p>
          <a:endParaRPr lang="en-US"/>
        </a:p>
      </dgm:t>
    </dgm:pt>
    <dgm:pt modelId="{5963C965-4870-4ADF-ACF0-3050C61DE02F}" type="sibTrans" cxnId="{5201BF2A-DFC2-4225-99DA-B6DEF3611C51}">
      <dgm:prSet/>
      <dgm:spPr/>
      <dgm:t>
        <a:bodyPr/>
        <a:lstStyle/>
        <a:p>
          <a:endParaRPr lang="en-US"/>
        </a:p>
      </dgm:t>
    </dgm:pt>
    <dgm:pt modelId="{DB4A52F6-CACE-469E-A657-857CE8EE0634}">
      <dgm:prSet phldrT="[Text]" phldr="0"/>
      <dgm:spPr/>
      <dgm:t>
        <a:bodyPr/>
        <a:lstStyle/>
        <a:p>
          <a:r>
            <a:rPr lang="en-US"/>
            <a:t>Desire benefits of Azure managed services</a:t>
          </a:r>
        </a:p>
      </dgm:t>
    </dgm:pt>
    <dgm:pt modelId="{2F6897E9-68A8-4BB6-9F7B-B99EE5835D2B}" type="parTrans" cxnId="{913D501E-C348-4F06-AE8D-F4642AF07C38}">
      <dgm:prSet/>
      <dgm:spPr/>
      <dgm:t>
        <a:bodyPr/>
        <a:lstStyle/>
        <a:p>
          <a:endParaRPr lang="en-US"/>
        </a:p>
      </dgm:t>
    </dgm:pt>
    <dgm:pt modelId="{1C19C259-77A2-4D2F-BAAD-2ADEE5274A74}" type="sibTrans" cxnId="{913D501E-C348-4F06-AE8D-F4642AF07C38}">
      <dgm:prSet/>
      <dgm:spPr/>
      <dgm:t>
        <a:bodyPr/>
        <a:lstStyle/>
        <a:p>
          <a:endParaRPr lang="en-US"/>
        </a:p>
      </dgm:t>
    </dgm:pt>
    <dgm:pt modelId="{9C02F7D9-7525-489A-8877-64C9F76E3AF1}" type="pres">
      <dgm:prSet presAssocID="{1FE2DC1D-C75C-4BA5-9635-B4432DDA7515}" presName="diagram" presStyleCnt="0">
        <dgm:presLayoutVars>
          <dgm:dir/>
          <dgm:resizeHandles val="exact"/>
        </dgm:presLayoutVars>
      </dgm:prSet>
      <dgm:spPr/>
    </dgm:pt>
    <dgm:pt modelId="{E0B62FFC-170E-4E8E-AE58-E06637C582E4}" type="pres">
      <dgm:prSet presAssocID="{ABD68A54-4D26-4E54-8F50-7C667C03946D}" presName="node" presStyleLbl="node1" presStyleIdx="0" presStyleCnt="6">
        <dgm:presLayoutVars>
          <dgm:bulletEnabled val="1"/>
        </dgm:presLayoutVars>
      </dgm:prSet>
      <dgm:spPr/>
    </dgm:pt>
    <dgm:pt modelId="{669D9C50-4FD8-4F90-93D6-8E2489A18A37}" type="pres">
      <dgm:prSet presAssocID="{C5CC76DE-7CD7-4FE2-88E5-84C054283EDA}" presName="sibTrans" presStyleCnt="0"/>
      <dgm:spPr/>
    </dgm:pt>
    <dgm:pt modelId="{D1194CAC-8D20-46B2-B44D-3B601CBC10E7}" type="pres">
      <dgm:prSet presAssocID="{47619E0D-45CE-4A91-88C3-EEDCD1D405AC}" presName="node" presStyleLbl="node1" presStyleIdx="1" presStyleCnt="6">
        <dgm:presLayoutVars>
          <dgm:bulletEnabled val="1"/>
        </dgm:presLayoutVars>
      </dgm:prSet>
      <dgm:spPr/>
    </dgm:pt>
    <dgm:pt modelId="{9C00DA6D-F02D-4B87-AFF7-582E4DE000CE}" type="pres">
      <dgm:prSet presAssocID="{6CDD3004-2355-4184-A719-BE5149F86807}" presName="sibTrans" presStyleCnt="0"/>
      <dgm:spPr/>
    </dgm:pt>
    <dgm:pt modelId="{0C4F5C88-D224-4EE8-B419-56D9452EDBFC}" type="pres">
      <dgm:prSet presAssocID="{C375D7CD-8E7C-437B-AC36-1240B25821B0}" presName="node" presStyleLbl="node1" presStyleIdx="2" presStyleCnt="6">
        <dgm:presLayoutVars>
          <dgm:bulletEnabled val="1"/>
        </dgm:presLayoutVars>
      </dgm:prSet>
      <dgm:spPr/>
    </dgm:pt>
    <dgm:pt modelId="{7147D6C0-E41B-491B-8098-69774E13F8CE}" type="pres">
      <dgm:prSet presAssocID="{5D5E2C1E-A7ED-412F-AEC1-CD3EC7FD3649}" presName="sibTrans" presStyleCnt="0"/>
      <dgm:spPr/>
    </dgm:pt>
    <dgm:pt modelId="{E792980D-F57A-46BB-9353-2C4F5E0E0938}" type="pres">
      <dgm:prSet presAssocID="{F6BE9C80-BB31-4A6E-9D92-858597891F17}" presName="node" presStyleLbl="node1" presStyleIdx="3" presStyleCnt="6">
        <dgm:presLayoutVars>
          <dgm:bulletEnabled val="1"/>
        </dgm:presLayoutVars>
      </dgm:prSet>
      <dgm:spPr/>
    </dgm:pt>
    <dgm:pt modelId="{1D3C5FD0-65A4-4CB6-BDEE-D56FA3381649}" type="pres">
      <dgm:prSet presAssocID="{8B635CEA-FD93-4BC0-A1FD-1F2926CA2BF6}" presName="sibTrans" presStyleCnt="0"/>
      <dgm:spPr/>
    </dgm:pt>
    <dgm:pt modelId="{5A1D4A31-E8E6-4EFC-8167-3E1F928DBA05}" type="pres">
      <dgm:prSet presAssocID="{44F9F480-3535-4F02-8CDB-420E21E0B965}" presName="node" presStyleLbl="node1" presStyleIdx="4" presStyleCnt="6">
        <dgm:presLayoutVars>
          <dgm:bulletEnabled val="1"/>
        </dgm:presLayoutVars>
      </dgm:prSet>
      <dgm:spPr/>
    </dgm:pt>
    <dgm:pt modelId="{752E2ED7-D473-4FD4-9FB4-9B7C78818209}" type="pres">
      <dgm:prSet presAssocID="{5963C965-4870-4ADF-ACF0-3050C61DE02F}" presName="sibTrans" presStyleCnt="0"/>
      <dgm:spPr/>
    </dgm:pt>
    <dgm:pt modelId="{E11C626B-B51D-4544-AB1A-B68BAAD30425}" type="pres">
      <dgm:prSet presAssocID="{DB4A52F6-CACE-469E-A657-857CE8EE0634}" presName="node" presStyleLbl="node1" presStyleIdx="5" presStyleCnt="6">
        <dgm:presLayoutVars>
          <dgm:bulletEnabled val="1"/>
        </dgm:presLayoutVars>
      </dgm:prSet>
      <dgm:spPr/>
    </dgm:pt>
  </dgm:ptLst>
  <dgm:cxnLst>
    <dgm:cxn modelId="{FBA55703-26C6-4973-BBDF-1024B5BF93DF}" type="presOf" srcId="{C375D7CD-8E7C-437B-AC36-1240B25821B0}" destId="{0C4F5C88-D224-4EE8-B419-56D9452EDBFC}" srcOrd="0" destOrd="0" presId="urn:microsoft.com/office/officeart/2005/8/layout/default"/>
    <dgm:cxn modelId="{69CD6C11-B7CF-40BA-90A3-1C44D1BF3C5C}" srcId="{1FE2DC1D-C75C-4BA5-9635-B4432DDA7515}" destId="{F6BE9C80-BB31-4A6E-9D92-858597891F17}" srcOrd="3" destOrd="0" parTransId="{4FB2D188-D416-4EBF-B5A5-1D14C7DA4D90}" sibTransId="{8B635CEA-FD93-4BC0-A1FD-1F2926CA2BF6}"/>
    <dgm:cxn modelId="{913D501E-C348-4F06-AE8D-F4642AF07C38}" srcId="{1FE2DC1D-C75C-4BA5-9635-B4432DDA7515}" destId="{DB4A52F6-CACE-469E-A657-857CE8EE0634}" srcOrd="5" destOrd="0" parTransId="{2F6897E9-68A8-4BB6-9F7B-B99EE5835D2B}" sibTransId="{1C19C259-77A2-4D2F-BAAD-2ADEE5274A74}"/>
    <dgm:cxn modelId="{E6551827-97E5-4081-A543-2CCEF1CF0BD1}" srcId="{1FE2DC1D-C75C-4BA5-9635-B4432DDA7515}" destId="{C375D7CD-8E7C-437B-AC36-1240B25821B0}" srcOrd="2" destOrd="0" parTransId="{436442E5-411A-4140-9DC4-0776B7CC2304}" sibTransId="{5D5E2C1E-A7ED-412F-AEC1-CD3EC7FD3649}"/>
    <dgm:cxn modelId="{5201BF2A-DFC2-4225-99DA-B6DEF3611C51}" srcId="{1FE2DC1D-C75C-4BA5-9635-B4432DDA7515}" destId="{44F9F480-3535-4F02-8CDB-420E21E0B965}" srcOrd="4" destOrd="0" parTransId="{937C6904-CFC9-4C50-91AC-17EAF70AE6EB}" sibTransId="{5963C965-4870-4ADF-ACF0-3050C61DE02F}"/>
    <dgm:cxn modelId="{5C2C2A39-0198-4D35-A105-1B2C6E59B11D}" type="presOf" srcId="{F6BE9C80-BB31-4A6E-9D92-858597891F17}" destId="{E792980D-F57A-46BB-9353-2C4F5E0E0938}" srcOrd="0" destOrd="0" presId="urn:microsoft.com/office/officeart/2005/8/layout/default"/>
    <dgm:cxn modelId="{75865F3C-BF8E-4CE4-ABD2-8F4952D1AEC3}" srcId="{1FE2DC1D-C75C-4BA5-9635-B4432DDA7515}" destId="{ABD68A54-4D26-4E54-8F50-7C667C03946D}" srcOrd="0" destOrd="0" parTransId="{8AA5F6C3-3AA6-4249-955C-AA655333B985}" sibTransId="{C5CC76DE-7CD7-4FE2-88E5-84C054283EDA}"/>
    <dgm:cxn modelId="{E0E0CB45-D12A-43F8-AA28-2ABB9A464307}" type="presOf" srcId="{44F9F480-3535-4F02-8CDB-420E21E0B965}" destId="{5A1D4A31-E8E6-4EFC-8167-3E1F928DBA05}" srcOrd="0" destOrd="0" presId="urn:microsoft.com/office/officeart/2005/8/layout/default"/>
    <dgm:cxn modelId="{291D4551-8C75-41F4-A6D1-140FA8B63535}" srcId="{1FE2DC1D-C75C-4BA5-9635-B4432DDA7515}" destId="{47619E0D-45CE-4A91-88C3-EEDCD1D405AC}" srcOrd="1" destOrd="0" parTransId="{B58E14C7-501D-4F3C-AF8D-F0C5BC864DB3}" sibTransId="{6CDD3004-2355-4184-A719-BE5149F86807}"/>
    <dgm:cxn modelId="{778C899F-4EBC-4D93-AD71-D9823399E056}" type="presOf" srcId="{1FE2DC1D-C75C-4BA5-9635-B4432DDA7515}" destId="{9C02F7D9-7525-489A-8877-64C9F76E3AF1}" srcOrd="0" destOrd="0" presId="urn:microsoft.com/office/officeart/2005/8/layout/default"/>
    <dgm:cxn modelId="{35C163AB-BD0E-4320-9953-D919C7B01D72}" type="presOf" srcId="{DB4A52F6-CACE-469E-A657-857CE8EE0634}" destId="{E11C626B-B51D-4544-AB1A-B68BAAD30425}" srcOrd="0" destOrd="0" presId="urn:microsoft.com/office/officeart/2005/8/layout/default"/>
    <dgm:cxn modelId="{14C5BDAB-CC22-4033-A169-448E5B875507}" type="presOf" srcId="{47619E0D-45CE-4A91-88C3-EEDCD1D405AC}" destId="{D1194CAC-8D20-46B2-B44D-3B601CBC10E7}" srcOrd="0" destOrd="0" presId="urn:microsoft.com/office/officeart/2005/8/layout/default"/>
    <dgm:cxn modelId="{EA2442FC-C3D7-4ECD-AE7E-198893186919}" type="presOf" srcId="{ABD68A54-4D26-4E54-8F50-7C667C03946D}" destId="{E0B62FFC-170E-4E8E-AE58-E06637C582E4}" srcOrd="0" destOrd="0" presId="urn:microsoft.com/office/officeart/2005/8/layout/default"/>
    <dgm:cxn modelId="{05D3E945-9A70-49B2-A711-E93A8024C5C7}" type="presParOf" srcId="{9C02F7D9-7525-489A-8877-64C9F76E3AF1}" destId="{E0B62FFC-170E-4E8E-AE58-E06637C582E4}" srcOrd="0" destOrd="0" presId="urn:microsoft.com/office/officeart/2005/8/layout/default"/>
    <dgm:cxn modelId="{A2C01F4F-346B-4218-BD5D-FB5857778A4B}" type="presParOf" srcId="{9C02F7D9-7525-489A-8877-64C9F76E3AF1}" destId="{669D9C50-4FD8-4F90-93D6-8E2489A18A37}" srcOrd="1" destOrd="0" presId="urn:microsoft.com/office/officeart/2005/8/layout/default"/>
    <dgm:cxn modelId="{2231AB9D-22AA-4383-BCA4-57830C125DCB}" type="presParOf" srcId="{9C02F7D9-7525-489A-8877-64C9F76E3AF1}" destId="{D1194CAC-8D20-46B2-B44D-3B601CBC10E7}" srcOrd="2" destOrd="0" presId="urn:microsoft.com/office/officeart/2005/8/layout/default"/>
    <dgm:cxn modelId="{06D325EC-9D29-4BE2-B770-195379340618}" type="presParOf" srcId="{9C02F7D9-7525-489A-8877-64C9F76E3AF1}" destId="{9C00DA6D-F02D-4B87-AFF7-582E4DE000CE}" srcOrd="3" destOrd="0" presId="urn:microsoft.com/office/officeart/2005/8/layout/default"/>
    <dgm:cxn modelId="{F9232345-2190-4A8D-99D1-A6B3FE8CD3DF}" type="presParOf" srcId="{9C02F7D9-7525-489A-8877-64C9F76E3AF1}" destId="{0C4F5C88-D224-4EE8-B419-56D9452EDBFC}" srcOrd="4" destOrd="0" presId="urn:microsoft.com/office/officeart/2005/8/layout/default"/>
    <dgm:cxn modelId="{B6AAAA40-854F-4417-8B98-17DA0D2E27CB}" type="presParOf" srcId="{9C02F7D9-7525-489A-8877-64C9F76E3AF1}" destId="{7147D6C0-E41B-491B-8098-69774E13F8CE}" srcOrd="5" destOrd="0" presId="urn:microsoft.com/office/officeart/2005/8/layout/default"/>
    <dgm:cxn modelId="{98D531D1-F0C8-4986-BF7B-159376A44FF9}" type="presParOf" srcId="{9C02F7D9-7525-489A-8877-64C9F76E3AF1}" destId="{E792980D-F57A-46BB-9353-2C4F5E0E0938}" srcOrd="6" destOrd="0" presId="urn:microsoft.com/office/officeart/2005/8/layout/default"/>
    <dgm:cxn modelId="{684DDEF4-2BB2-4A3E-A94B-B5553C6BF8AA}" type="presParOf" srcId="{9C02F7D9-7525-489A-8877-64C9F76E3AF1}" destId="{1D3C5FD0-65A4-4CB6-BDEE-D56FA3381649}" srcOrd="7" destOrd="0" presId="urn:microsoft.com/office/officeart/2005/8/layout/default"/>
    <dgm:cxn modelId="{EDFD1D6C-DAAB-4B43-A4AD-BA0E42C554D4}" type="presParOf" srcId="{9C02F7D9-7525-489A-8877-64C9F76E3AF1}" destId="{5A1D4A31-E8E6-4EFC-8167-3E1F928DBA05}" srcOrd="8" destOrd="0" presId="urn:microsoft.com/office/officeart/2005/8/layout/default"/>
    <dgm:cxn modelId="{8D67CD01-0B45-4E19-8D4E-9D71A06B5862}" type="presParOf" srcId="{9C02F7D9-7525-489A-8877-64C9F76E3AF1}" destId="{752E2ED7-D473-4FD4-9FB4-9B7C78818209}" srcOrd="9" destOrd="0" presId="urn:microsoft.com/office/officeart/2005/8/layout/default"/>
    <dgm:cxn modelId="{4055C03C-0708-4E3A-BC4B-6010E9B09851}" type="presParOf" srcId="{9C02F7D9-7525-489A-8877-64C9F76E3AF1}" destId="{E11C626B-B51D-4544-AB1A-B68BAAD30425}" srcOrd="10" destOrd="0" presId="urn:microsoft.com/office/officeart/2005/8/layout/defaul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620926D0-4D3B-4470-A916-95CD6BDCA2DB}" type="doc">
      <dgm:prSet loTypeId="urn:microsoft.com/office/officeart/2005/8/layout/target3" loCatId="relationship" qsTypeId="urn:microsoft.com/office/officeart/2005/8/quickstyle/simple1" qsCatId="simple" csTypeId="urn:microsoft.com/office/officeart/2005/8/colors/accent1_2" csCatId="accent1"/>
      <dgm:spPr/>
      <dgm:t>
        <a:bodyPr/>
        <a:lstStyle/>
        <a:p>
          <a:endParaRPr lang="en-US"/>
        </a:p>
      </dgm:t>
    </dgm:pt>
    <dgm:pt modelId="{3FD4BDD6-FE8D-4F82-8337-65430A9D9369}">
      <dgm:prSet/>
      <dgm:spPr/>
      <dgm:t>
        <a:bodyPr/>
        <a:lstStyle/>
        <a:p>
          <a:r>
            <a:rPr lang="en-US"/>
            <a:t>Explore Azure SQL Managed Instance</a:t>
          </a:r>
        </a:p>
      </dgm:t>
    </dgm:pt>
    <dgm:pt modelId="{DD975117-78B6-452F-9975-7B6CA34752AE}" type="parTrans" cxnId="{3A4DDB38-26A1-47F4-ABA6-9B5012811472}">
      <dgm:prSet/>
      <dgm:spPr/>
      <dgm:t>
        <a:bodyPr/>
        <a:lstStyle/>
        <a:p>
          <a:endParaRPr lang="en-US"/>
        </a:p>
      </dgm:t>
    </dgm:pt>
    <dgm:pt modelId="{B25F00EB-F22E-44F5-9647-5A8F39DD665E}" type="sibTrans" cxnId="{3A4DDB38-26A1-47F4-ABA6-9B5012811472}">
      <dgm:prSet/>
      <dgm:spPr/>
      <dgm:t>
        <a:bodyPr/>
        <a:lstStyle/>
        <a:p>
          <a:endParaRPr lang="en-US"/>
        </a:p>
      </dgm:t>
    </dgm:pt>
    <dgm:pt modelId="{6AB0F6F2-081A-4426-9F19-19DBE2347F3E}">
      <dgm:prSet/>
      <dgm:spPr/>
      <dgm:t>
        <a:bodyPr/>
        <a:lstStyle/>
        <a:p>
          <a:r>
            <a:rPr lang="en-US"/>
            <a:t>Implement best practices</a:t>
          </a:r>
        </a:p>
      </dgm:t>
    </dgm:pt>
    <dgm:pt modelId="{4DDA6F68-E080-4326-985E-E5F87CD26904}" type="parTrans" cxnId="{7E7DDAB4-18DC-4045-8756-80FACB1C2F94}">
      <dgm:prSet/>
      <dgm:spPr/>
      <dgm:t>
        <a:bodyPr/>
        <a:lstStyle/>
        <a:p>
          <a:endParaRPr lang="en-US"/>
        </a:p>
      </dgm:t>
    </dgm:pt>
    <dgm:pt modelId="{5C917554-2796-4D88-BA01-E71EDFE6EEAB}" type="sibTrans" cxnId="{7E7DDAB4-18DC-4045-8756-80FACB1C2F94}">
      <dgm:prSet/>
      <dgm:spPr/>
      <dgm:t>
        <a:bodyPr/>
        <a:lstStyle/>
        <a:p>
          <a:endParaRPr lang="en-US"/>
        </a:p>
      </dgm:t>
    </dgm:pt>
    <dgm:pt modelId="{BD88C575-9E22-45B3-9377-F26C2F8F37D9}">
      <dgm:prSet/>
      <dgm:spPr/>
      <dgm:t>
        <a:bodyPr/>
        <a:lstStyle/>
        <a:p>
          <a:r>
            <a:rPr lang="en-US"/>
            <a:t>Verify application</a:t>
          </a:r>
        </a:p>
      </dgm:t>
    </dgm:pt>
    <dgm:pt modelId="{9A3D2CC3-5314-423A-86F9-5AF5927F8FC4}" type="parTrans" cxnId="{4AA5DDB0-46AD-4621-A0F3-035587AF9F4C}">
      <dgm:prSet/>
      <dgm:spPr/>
      <dgm:t>
        <a:bodyPr/>
        <a:lstStyle/>
        <a:p>
          <a:endParaRPr lang="en-US"/>
        </a:p>
      </dgm:t>
    </dgm:pt>
    <dgm:pt modelId="{2E2CFDF8-C446-4CC4-B71F-85BDD4F12E38}" type="sibTrans" cxnId="{4AA5DDB0-46AD-4621-A0F3-035587AF9F4C}">
      <dgm:prSet/>
      <dgm:spPr/>
      <dgm:t>
        <a:bodyPr/>
        <a:lstStyle/>
        <a:p>
          <a:endParaRPr lang="en-US"/>
        </a:p>
      </dgm:t>
    </dgm:pt>
    <dgm:pt modelId="{A46FC4CD-6EDD-4DDD-9313-523213ABE505}">
      <dgm:prSet/>
      <dgm:spPr/>
      <dgm:t>
        <a:bodyPr/>
        <a:lstStyle/>
        <a:p>
          <a:r>
            <a:rPr lang="en-US"/>
            <a:t>Configure HADR</a:t>
          </a:r>
        </a:p>
      </dgm:t>
    </dgm:pt>
    <dgm:pt modelId="{667F8CCF-1EFE-4DD3-ABBB-93362B366C50}" type="parTrans" cxnId="{3478B7F2-EC2A-4CFA-8F58-1725AAF13104}">
      <dgm:prSet/>
      <dgm:spPr/>
      <dgm:t>
        <a:bodyPr/>
        <a:lstStyle/>
        <a:p>
          <a:endParaRPr lang="en-US"/>
        </a:p>
      </dgm:t>
    </dgm:pt>
    <dgm:pt modelId="{2497FCB1-8BCB-41A0-A33E-6284AFDED026}" type="sibTrans" cxnId="{3478B7F2-EC2A-4CFA-8F58-1725AAF13104}">
      <dgm:prSet/>
      <dgm:spPr/>
      <dgm:t>
        <a:bodyPr/>
        <a:lstStyle/>
        <a:p>
          <a:endParaRPr lang="en-US"/>
        </a:p>
      </dgm:t>
    </dgm:pt>
    <dgm:pt modelId="{E24DA8D4-9624-4BFA-8BD0-1698445CD4E1}">
      <dgm:prSet/>
      <dgm:spPr/>
      <dgm:t>
        <a:bodyPr/>
        <a:lstStyle/>
        <a:p>
          <a:r>
            <a:rPr lang="en-US"/>
            <a:t>Use the power of Azure</a:t>
          </a:r>
        </a:p>
      </dgm:t>
    </dgm:pt>
    <dgm:pt modelId="{00F7718C-8981-44BF-B704-DBD3C50999F9}" type="parTrans" cxnId="{A1AB951F-231E-4FEB-A899-5B18FE18FB86}">
      <dgm:prSet/>
      <dgm:spPr/>
      <dgm:t>
        <a:bodyPr/>
        <a:lstStyle/>
        <a:p>
          <a:endParaRPr lang="en-US"/>
        </a:p>
      </dgm:t>
    </dgm:pt>
    <dgm:pt modelId="{412B05A9-57C3-4207-AF1F-FD331B04E7D5}" type="sibTrans" cxnId="{A1AB951F-231E-4FEB-A899-5B18FE18FB86}">
      <dgm:prSet/>
      <dgm:spPr/>
      <dgm:t>
        <a:bodyPr/>
        <a:lstStyle/>
        <a:p>
          <a:endParaRPr lang="en-US"/>
        </a:p>
      </dgm:t>
    </dgm:pt>
    <dgm:pt modelId="{A7623838-D8B6-4A3D-8DE3-B80B6FACAE73}" type="pres">
      <dgm:prSet presAssocID="{620926D0-4D3B-4470-A916-95CD6BDCA2DB}" presName="Name0" presStyleCnt="0">
        <dgm:presLayoutVars>
          <dgm:chMax val="7"/>
          <dgm:dir/>
          <dgm:animLvl val="lvl"/>
          <dgm:resizeHandles val="exact"/>
        </dgm:presLayoutVars>
      </dgm:prSet>
      <dgm:spPr/>
    </dgm:pt>
    <dgm:pt modelId="{BE9EBF7C-6356-4D7E-85DC-7392052D491B}" type="pres">
      <dgm:prSet presAssocID="{3FD4BDD6-FE8D-4F82-8337-65430A9D9369}" presName="circle1" presStyleLbl="node1" presStyleIdx="0" presStyleCnt="5"/>
      <dgm:spPr/>
    </dgm:pt>
    <dgm:pt modelId="{E06F6592-0963-417B-9D7A-78441E854A43}" type="pres">
      <dgm:prSet presAssocID="{3FD4BDD6-FE8D-4F82-8337-65430A9D9369}" presName="space" presStyleCnt="0"/>
      <dgm:spPr/>
    </dgm:pt>
    <dgm:pt modelId="{FC389D09-9FDD-45AC-9CB3-73E5162AE565}" type="pres">
      <dgm:prSet presAssocID="{3FD4BDD6-FE8D-4F82-8337-65430A9D9369}" presName="rect1" presStyleLbl="alignAcc1" presStyleIdx="0" presStyleCnt="5"/>
      <dgm:spPr/>
    </dgm:pt>
    <dgm:pt modelId="{81C097BE-D572-4AA0-ABF1-833D1F2863D7}" type="pres">
      <dgm:prSet presAssocID="{6AB0F6F2-081A-4426-9F19-19DBE2347F3E}" presName="vertSpace2" presStyleLbl="node1" presStyleIdx="0" presStyleCnt="5"/>
      <dgm:spPr/>
    </dgm:pt>
    <dgm:pt modelId="{ED28A5CF-D79F-460B-BCC9-6461CDD09A9F}" type="pres">
      <dgm:prSet presAssocID="{6AB0F6F2-081A-4426-9F19-19DBE2347F3E}" presName="circle2" presStyleLbl="node1" presStyleIdx="1" presStyleCnt="5"/>
      <dgm:spPr/>
    </dgm:pt>
    <dgm:pt modelId="{19A4BDEF-E020-4BED-9E5D-49D04D1E4581}" type="pres">
      <dgm:prSet presAssocID="{6AB0F6F2-081A-4426-9F19-19DBE2347F3E}" presName="rect2" presStyleLbl="alignAcc1" presStyleIdx="1" presStyleCnt="5"/>
      <dgm:spPr/>
    </dgm:pt>
    <dgm:pt modelId="{7E6DAA29-99CD-4C62-942D-DC9506944472}" type="pres">
      <dgm:prSet presAssocID="{BD88C575-9E22-45B3-9377-F26C2F8F37D9}" presName="vertSpace3" presStyleLbl="node1" presStyleIdx="1" presStyleCnt="5"/>
      <dgm:spPr/>
    </dgm:pt>
    <dgm:pt modelId="{535C356F-7205-421A-A999-8C0A27EFE097}" type="pres">
      <dgm:prSet presAssocID="{BD88C575-9E22-45B3-9377-F26C2F8F37D9}" presName="circle3" presStyleLbl="node1" presStyleIdx="2" presStyleCnt="5"/>
      <dgm:spPr/>
    </dgm:pt>
    <dgm:pt modelId="{E9664E44-777D-44F3-8A5D-86E6DB43558D}" type="pres">
      <dgm:prSet presAssocID="{BD88C575-9E22-45B3-9377-F26C2F8F37D9}" presName="rect3" presStyleLbl="alignAcc1" presStyleIdx="2" presStyleCnt="5"/>
      <dgm:spPr/>
    </dgm:pt>
    <dgm:pt modelId="{6387EC29-EE92-4F1E-B209-FB8F64F2880E}" type="pres">
      <dgm:prSet presAssocID="{A46FC4CD-6EDD-4DDD-9313-523213ABE505}" presName="vertSpace4" presStyleLbl="node1" presStyleIdx="2" presStyleCnt="5"/>
      <dgm:spPr/>
    </dgm:pt>
    <dgm:pt modelId="{F82E8064-C675-4E9D-9DA9-09FB8A2D5044}" type="pres">
      <dgm:prSet presAssocID="{A46FC4CD-6EDD-4DDD-9313-523213ABE505}" presName="circle4" presStyleLbl="node1" presStyleIdx="3" presStyleCnt="5"/>
      <dgm:spPr/>
    </dgm:pt>
    <dgm:pt modelId="{04C8D9BE-8996-479F-BAE2-D0798B42323A}" type="pres">
      <dgm:prSet presAssocID="{A46FC4CD-6EDD-4DDD-9313-523213ABE505}" presName="rect4" presStyleLbl="alignAcc1" presStyleIdx="3" presStyleCnt="5"/>
      <dgm:spPr/>
    </dgm:pt>
    <dgm:pt modelId="{57223D12-4839-48E6-996D-97F06A67861A}" type="pres">
      <dgm:prSet presAssocID="{E24DA8D4-9624-4BFA-8BD0-1698445CD4E1}" presName="vertSpace5" presStyleLbl="node1" presStyleIdx="3" presStyleCnt="5"/>
      <dgm:spPr/>
    </dgm:pt>
    <dgm:pt modelId="{9A10529A-312E-4B83-B21D-011553FC5F0C}" type="pres">
      <dgm:prSet presAssocID="{E24DA8D4-9624-4BFA-8BD0-1698445CD4E1}" presName="circle5" presStyleLbl="node1" presStyleIdx="4" presStyleCnt="5"/>
      <dgm:spPr/>
    </dgm:pt>
    <dgm:pt modelId="{F31B20EC-D750-498B-BF3E-0E83F08B343B}" type="pres">
      <dgm:prSet presAssocID="{E24DA8D4-9624-4BFA-8BD0-1698445CD4E1}" presName="rect5" presStyleLbl="alignAcc1" presStyleIdx="4" presStyleCnt="5"/>
      <dgm:spPr/>
    </dgm:pt>
    <dgm:pt modelId="{DB9A00D4-19A7-4C19-A3F3-92B80F2648C6}" type="pres">
      <dgm:prSet presAssocID="{3FD4BDD6-FE8D-4F82-8337-65430A9D9369}" presName="rect1ParTxNoCh" presStyleLbl="alignAcc1" presStyleIdx="4" presStyleCnt="5">
        <dgm:presLayoutVars>
          <dgm:chMax val="1"/>
          <dgm:bulletEnabled val="1"/>
        </dgm:presLayoutVars>
      </dgm:prSet>
      <dgm:spPr/>
    </dgm:pt>
    <dgm:pt modelId="{2FA4EF76-32FF-498E-A54F-F3CE8011F194}" type="pres">
      <dgm:prSet presAssocID="{6AB0F6F2-081A-4426-9F19-19DBE2347F3E}" presName="rect2ParTxNoCh" presStyleLbl="alignAcc1" presStyleIdx="4" presStyleCnt="5">
        <dgm:presLayoutVars>
          <dgm:chMax val="1"/>
          <dgm:bulletEnabled val="1"/>
        </dgm:presLayoutVars>
      </dgm:prSet>
      <dgm:spPr/>
    </dgm:pt>
    <dgm:pt modelId="{D5E8182E-341A-484E-B8AF-6147E85AE5F1}" type="pres">
      <dgm:prSet presAssocID="{BD88C575-9E22-45B3-9377-F26C2F8F37D9}" presName="rect3ParTxNoCh" presStyleLbl="alignAcc1" presStyleIdx="4" presStyleCnt="5">
        <dgm:presLayoutVars>
          <dgm:chMax val="1"/>
          <dgm:bulletEnabled val="1"/>
        </dgm:presLayoutVars>
      </dgm:prSet>
      <dgm:spPr/>
    </dgm:pt>
    <dgm:pt modelId="{249D8006-A33F-449A-B200-7E219D5C5B32}" type="pres">
      <dgm:prSet presAssocID="{A46FC4CD-6EDD-4DDD-9313-523213ABE505}" presName="rect4ParTxNoCh" presStyleLbl="alignAcc1" presStyleIdx="4" presStyleCnt="5">
        <dgm:presLayoutVars>
          <dgm:chMax val="1"/>
          <dgm:bulletEnabled val="1"/>
        </dgm:presLayoutVars>
      </dgm:prSet>
      <dgm:spPr/>
    </dgm:pt>
    <dgm:pt modelId="{EF40D131-3830-418A-AD03-F1291B4AB3EC}" type="pres">
      <dgm:prSet presAssocID="{E24DA8D4-9624-4BFA-8BD0-1698445CD4E1}" presName="rect5ParTxNoCh" presStyleLbl="alignAcc1" presStyleIdx="4" presStyleCnt="5">
        <dgm:presLayoutVars>
          <dgm:chMax val="1"/>
          <dgm:bulletEnabled val="1"/>
        </dgm:presLayoutVars>
      </dgm:prSet>
      <dgm:spPr/>
    </dgm:pt>
  </dgm:ptLst>
  <dgm:cxnLst>
    <dgm:cxn modelId="{2C899D09-E00B-47C6-85A8-79AFDC0D6813}" type="presOf" srcId="{3FD4BDD6-FE8D-4F82-8337-65430A9D9369}" destId="{DB9A00D4-19A7-4C19-A3F3-92B80F2648C6}" srcOrd="1" destOrd="0" presId="urn:microsoft.com/office/officeart/2005/8/layout/target3"/>
    <dgm:cxn modelId="{09CA8A0E-75DA-4770-BB67-D0DB7775088C}" type="presOf" srcId="{E24DA8D4-9624-4BFA-8BD0-1698445CD4E1}" destId="{F31B20EC-D750-498B-BF3E-0E83F08B343B}" srcOrd="0" destOrd="0" presId="urn:microsoft.com/office/officeart/2005/8/layout/target3"/>
    <dgm:cxn modelId="{A1AB951F-231E-4FEB-A899-5B18FE18FB86}" srcId="{620926D0-4D3B-4470-A916-95CD6BDCA2DB}" destId="{E24DA8D4-9624-4BFA-8BD0-1698445CD4E1}" srcOrd="4" destOrd="0" parTransId="{00F7718C-8981-44BF-B704-DBD3C50999F9}" sibTransId="{412B05A9-57C3-4207-AF1F-FD331B04E7D5}"/>
    <dgm:cxn modelId="{EA40C02E-4C1F-4CFF-BD84-4D909A01F6B9}" type="presOf" srcId="{BD88C575-9E22-45B3-9377-F26C2F8F37D9}" destId="{D5E8182E-341A-484E-B8AF-6147E85AE5F1}" srcOrd="1" destOrd="0" presId="urn:microsoft.com/office/officeart/2005/8/layout/target3"/>
    <dgm:cxn modelId="{3A4DDB38-26A1-47F4-ABA6-9B5012811472}" srcId="{620926D0-4D3B-4470-A916-95CD6BDCA2DB}" destId="{3FD4BDD6-FE8D-4F82-8337-65430A9D9369}" srcOrd="0" destOrd="0" parTransId="{DD975117-78B6-452F-9975-7B6CA34752AE}" sibTransId="{B25F00EB-F22E-44F5-9647-5A8F39DD665E}"/>
    <dgm:cxn modelId="{7435FF3B-4E28-4A22-B409-4B4F3DC8B4F0}" type="presOf" srcId="{E24DA8D4-9624-4BFA-8BD0-1698445CD4E1}" destId="{EF40D131-3830-418A-AD03-F1291B4AB3EC}" srcOrd="1" destOrd="0" presId="urn:microsoft.com/office/officeart/2005/8/layout/target3"/>
    <dgm:cxn modelId="{A5141A40-16EC-4874-BD89-A4882A9C62E1}" type="presOf" srcId="{6AB0F6F2-081A-4426-9F19-19DBE2347F3E}" destId="{19A4BDEF-E020-4BED-9E5D-49D04D1E4581}" srcOrd="0" destOrd="0" presId="urn:microsoft.com/office/officeart/2005/8/layout/target3"/>
    <dgm:cxn modelId="{A0424578-CAC6-4CCE-9C7E-A075491687CC}" type="presOf" srcId="{BD88C575-9E22-45B3-9377-F26C2F8F37D9}" destId="{E9664E44-777D-44F3-8A5D-86E6DB43558D}" srcOrd="0" destOrd="0" presId="urn:microsoft.com/office/officeart/2005/8/layout/target3"/>
    <dgm:cxn modelId="{475B3F7D-9057-487C-8406-24B228A20244}" type="presOf" srcId="{A46FC4CD-6EDD-4DDD-9313-523213ABE505}" destId="{04C8D9BE-8996-479F-BAE2-D0798B42323A}" srcOrd="0" destOrd="0" presId="urn:microsoft.com/office/officeart/2005/8/layout/target3"/>
    <dgm:cxn modelId="{FE350787-E164-4AD1-99FA-FAB98321FFD6}" type="presOf" srcId="{6AB0F6F2-081A-4426-9F19-19DBE2347F3E}" destId="{2FA4EF76-32FF-498E-A54F-F3CE8011F194}" srcOrd="1" destOrd="0" presId="urn:microsoft.com/office/officeart/2005/8/layout/target3"/>
    <dgm:cxn modelId="{E44E3E8B-D173-483F-B8A3-21B91CF0AFA2}" type="presOf" srcId="{620926D0-4D3B-4470-A916-95CD6BDCA2DB}" destId="{A7623838-D8B6-4A3D-8DE3-B80B6FACAE73}" srcOrd="0" destOrd="0" presId="urn:microsoft.com/office/officeart/2005/8/layout/target3"/>
    <dgm:cxn modelId="{25AE3492-0A2F-4044-ABA3-E4EA86BBB4A3}" type="presOf" srcId="{3FD4BDD6-FE8D-4F82-8337-65430A9D9369}" destId="{FC389D09-9FDD-45AC-9CB3-73E5162AE565}" srcOrd="0" destOrd="0" presId="urn:microsoft.com/office/officeart/2005/8/layout/target3"/>
    <dgm:cxn modelId="{4AA5DDB0-46AD-4621-A0F3-035587AF9F4C}" srcId="{620926D0-4D3B-4470-A916-95CD6BDCA2DB}" destId="{BD88C575-9E22-45B3-9377-F26C2F8F37D9}" srcOrd="2" destOrd="0" parTransId="{9A3D2CC3-5314-423A-86F9-5AF5927F8FC4}" sibTransId="{2E2CFDF8-C446-4CC4-B71F-85BDD4F12E38}"/>
    <dgm:cxn modelId="{E43070B4-46D0-419F-BE06-B843C218D4DD}" type="presOf" srcId="{A46FC4CD-6EDD-4DDD-9313-523213ABE505}" destId="{249D8006-A33F-449A-B200-7E219D5C5B32}" srcOrd="1" destOrd="0" presId="urn:microsoft.com/office/officeart/2005/8/layout/target3"/>
    <dgm:cxn modelId="{7E7DDAB4-18DC-4045-8756-80FACB1C2F94}" srcId="{620926D0-4D3B-4470-A916-95CD6BDCA2DB}" destId="{6AB0F6F2-081A-4426-9F19-19DBE2347F3E}" srcOrd="1" destOrd="0" parTransId="{4DDA6F68-E080-4326-985E-E5F87CD26904}" sibTransId="{5C917554-2796-4D88-BA01-E71EDFE6EEAB}"/>
    <dgm:cxn modelId="{3478B7F2-EC2A-4CFA-8F58-1725AAF13104}" srcId="{620926D0-4D3B-4470-A916-95CD6BDCA2DB}" destId="{A46FC4CD-6EDD-4DDD-9313-523213ABE505}" srcOrd="3" destOrd="0" parTransId="{667F8CCF-1EFE-4DD3-ABBB-93362B366C50}" sibTransId="{2497FCB1-8BCB-41A0-A33E-6284AFDED026}"/>
    <dgm:cxn modelId="{AB1DE8E4-660A-4CCD-93C3-A094E2CB1D53}" type="presParOf" srcId="{A7623838-D8B6-4A3D-8DE3-B80B6FACAE73}" destId="{BE9EBF7C-6356-4D7E-85DC-7392052D491B}" srcOrd="0" destOrd="0" presId="urn:microsoft.com/office/officeart/2005/8/layout/target3"/>
    <dgm:cxn modelId="{F96447F6-F4E7-4DAB-91E5-2A0409EEEF2C}" type="presParOf" srcId="{A7623838-D8B6-4A3D-8DE3-B80B6FACAE73}" destId="{E06F6592-0963-417B-9D7A-78441E854A43}" srcOrd="1" destOrd="0" presId="urn:microsoft.com/office/officeart/2005/8/layout/target3"/>
    <dgm:cxn modelId="{46856625-60BB-4FD3-B7AB-7D59BD3B0E11}" type="presParOf" srcId="{A7623838-D8B6-4A3D-8DE3-B80B6FACAE73}" destId="{FC389D09-9FDD-45AC-9CB3-73E5162AE565}" srcOrd="2" destOrd="0" presId="urn:microsoft.com/office/officeart/2005/8/layout/target3"/>
    <dgm:cxn modelId="{E55482C6-E808-422B-AAA9-486CA0D08F52}" type="presParOf" srcId="{A7623838-D8B6-4A3D-8DE3-B80B6FACAE73}" destId="{81C097BE-D572-4AA0-ABF1-833D1F2863D7}" srcOrd="3" destOrd="0" presId="urn:microsoft.com/office/officeart/2005/8/layout/target3"/>
    <dgm:cxn modelId="{79E7B790-52C3-4932-AE73-ADD63D0CAC27}" type="presParOf" srcId="{A7623838-D8B6-4A3D-8DE3-B80B6FACAE73}" destId="{ED28A5CF-D79F-460B-BCC9-6461CDD09A9F}" srcOrd="4" destOrd="0" presId="urn:microsoft.com/office/officeart/2005/8/layout/target3"/>
    <dgm:cxn modelId="{36134D8F-D9F7-48E0-B577-CC4F7832F50E}" type="presParOf" srcId="{A7623838-D8B6-4A3D-8DE3-B80B6FACAE73}" destId="{19A4BDEF-E020-4BED-9E5D-49D04D1E4581}" srcOrd="5" destOrd="0" presId="urn:microsoft.com/office/officeart/2005/8/layout/target3"/>
    <dgm:cxn modelId="{CD9FB212-9F25-4AD7-9935-BB6527DB2D08}" type="presParOf" srcId="{A7623838-D8B6-4A3D-8DE3-B80B6FACAE73}" destId="{7E6DAA29-99CD-4C62-942D-DC9506944472}" srcOrd="6" destOrd="0" presId="urn:microsoft.com/office/officeart/2005/8/layout/target3"/>
    <dgm:cxn modelId="{FCA88A87-294A-43DC-A88F-76DF33506315}" type="presParOf" srcId="{A7623838-D8B6-4A3D-8DE3-B80B6FACAE73}" destId="{535C356F-7205-421A-A999-8C0A27EFE097}" srcOrd="7" destOrd="0" presId="urn:microsoft.com/office/officeart/2005/8/layout/target3"/>
    <dgm:cxn modelId="{3A28FAB3-3569-4555-B08A-F02C210969B3}" type="presParOf" srcId="{A7623838-D8B6-4A3D-8DE3-B80B6FACAE73}" destId="{E9664E44-777D-44F3-8A5D-86E6DB43558D}" srcOrd="8" destOrd="0" presId="urn:microsoft.com/office/officeart/2005/8/layout/target3"/>
    <dgm:cxn modelId="{5CC4765E-1D22-40ED-B936-AC7A91CE9692}" type="presParOf" srcId="{A7623838-D8B6-4A3D-8DE3-B80B6FACAE73}" destId="{6387EC29-EE92-4F1E-B209-FB8F64F2880E}" srcOrd="9" destOrd="0" presId="urn:microsoft.com/office/officeart/2005/8/layout/target3"/>
    <dgm:cxn modelId="{E71A62E5-9623-43D5-812A-AA5FA513B6FA}" type="presParOf" srcId="{A7623838-D8B6-4A3D-8DE3-B80B6FACAE73}" destId="{F82E8064-C675-4E9D-9DA9-09FB8A2D5044}" srcOrd="10" destOrd="0" presId="urn:microsoft.com/office/officeart/2005/8/layout/target3"/>
    <dgm:cxn modelId="{0241D094-232E-4099-A033-0F5E5396C46D}" type="presParOf" srcId="{A7623838-D8B6-4A3D-8DE3-B80B6FACAE73}" destId="{04C8D9BE-8996-479F-BAE2-D0798B42323A}" srcOrd="11" destOrd="0" presId="urn:microsoft.com/office/officeart/2005/8/layout/target3"/>
    <dgm:cxn modelId="{4C39B9E1-F46C-4BCF-AF7B-7B5D85E5339C}" type="presParOf" srcId="{A7623838-D8B6-4A3D-8DE3-B80B6FACAE73}" destId="{57223D12-4839-48E6-996D-97F06A67861A}" srcOrd="12" destOrd="0" presId="urn:microsoft.com/office/officeart/2005/8/layout/target3"/>
    <dgm:cxn modelId="{925C3BD4-F062-41D2-9DF1-F37177B4D043}" type="presParOf" srcId="{A7623838-D8B6-4A3D-8DE3-B80B6FACAE73}" destId="{9A10529A-312E-4B83-B21D-011553FC5F0C}" srcOrd="13" destOrd="0" presId="urn:microsoft.com/office/officeart/2005/8/layout/target3"/>
    <dgm:cxn modelId="{87910489-88AB-4E23-A9DE-54225B85E716}" type="presParOf" srcId="{A7623838-D8B6-4A3D-8DE3-B80B6FACAE73}" destId="{F31B20EC-D750-498B-BF3E-0E83F08B343B}" srcOrd="14" destOrd="0" presId="urn:microsoft.com/office/officeart/2005/8/layout/target3"/>
    <dgm:cxn modelId="{6AE887F0-A6AE-4430-BAA0-B954F8C540DD}" type="presParOf" srcId="{A7623838-D8B6-4A3D-8DE3-B80B6FACAE73}" destId="{DB9A00D4-19A7-4C19-A3F3-92B80F2648C6}" srcOrd="15" destOrd="0" presId="urn:microsoft.com/office/officeart/2005/8/layout/target3"/>
    <dgm:cxn modelId="{C251419A-2A6E-4340-AEF7-146C2CDA5BFD}" type="presParOf" srcId="{A7623838-D8B6-4A3D-8DE3-B80B6FACAE73}" destId="{2FA4EF76-32FF-498E-A54F-F3CE8011F194}" srcOrd="16" destOrd="0" presId="urn:microsoft.com/office/officeart/2005/8/layout/target3"/>
    <dgm:cxn modelId="{AF92B6D5-5D42-4F6A-8434-C1F525A23F06}" type="presParOf" srcId="{A7623838-D8B6-4A3D-8DE3-B80B6FACAE73}" destId="{D5E8182E-341A-484E-B8AF-6147E85AE5F1}" srcOrd="17" destOrd="0" presId="urn:microsoft.com/office/officeart/2005/8/layout/target3"/>
    <dgm:cxn modelId="{C60DE928-82E1-41DF-97E4-DA7829BA9D07}" type="presParOf" srcId="{A7623838-D8B6-4A3D-8DE3-B80B6FACAE73}" destId="{249D8006-A33F-449A-B200-7E219D5C5B32}" srcOrd="18" destOrd="0" presId="urn:microsoft.com/office/officeart/2005/8/layout/target3"/>
    <dgm:cxn modelId="{D878EF2F-EB48-4842-B6D9-A35377B49159}" type="presParOf" srcId="{A7623838-D8B6-4A3D-8DE3-B80B6FACAE73}" destId="{EF40D131-3830-418A-AD03-F1291B4AB3EC}" srcOrd="19" destOrd="0" presId="urn:microsoft.com/office/officeart/2005/8/layout/targe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A5A9D14-949F-4DAF-AA26-1E87F85727EE}"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8D161443-D465-467C-AF50-2E01B3CF64D0}">
      <dgm:prSet phldrT="[Text]" phldr="0"/>
      <dgm:spPr/>
      <dgm:t>
        <a:bodyPr/>
        <a:lstStyle/>
        <a:p>
          <a:r>
            <a:rPr lang="en-US"/>
            <a:t>Generation</a:t>
          </a:r>
        </a:p>
      </dgm:t>
    </dgm:pt>
    <dgm:pt modelId="{6F890B24-C7EF-4A64-A2AA-C8E133AB9E76}" type="parTrans" cxnId="{C5E2043F-CB6E-491F-A702-184C36F8CC4E}">
      <dgm:prSet/>
      <dgm:spPr/>
      <dgm:t>
        <a:bodyPr/>
        <a:lstStyle/>
        <a:p>
          <a:endParaRPr lang="en-US"/>
        </a:p>
      </dgm:t>
    </dgm:pt>
    <dgm:pt modelId="{A52C59CD-6DEC-448E-A67F-A5CCCA6A048A}" type="sibTrans" cxnId="{C5E2043F-CB6E-491F-A702-184C36F8CC4E}">
      <dgm:prSet/>
      <dgm:spPr/>
      <dgm:t>
        <a:bodyPr/>
        <a:lstStyle/>
        <a:p>
          <a:endParaRPr lang="en-US"/>
        </a:p>
      </dgm:t>
    </dgm:pt>
    <dgm:pt modelId="{05E22575-1B14-4162-A35F-F8E4B9F0A99F}">
      <dgm:prSet phldrT="[Text]" phldr="0"/>
      <dgm:spPr/>
      <dgm:t>
        <a:bodyPr/>
        <a:lstStyle/>
        <a:p>
          <a:r>
            <a:rPr lang="en-US"/>
            <a:t>Storage choices</a:t>
          </a:r>
        </a:p>
      </dgm:t>
    </dgm:pt>
    <dgm:pt modelId="{59CC2219-46F0-40BB-B0C3-E8929EE3E904}" type="parTrans" cxnId="{9AE97C37-84F5-4872-A4A7-C4B8F86EB236}">
      <dgm:prSet/>
      <dgm:spPr/>
      <dgm:t>
        <a:bodyPr/>
        <a:lstStyle/>
        <a:p>
          <a:endParaRPr lang="en-US"/>
        </a:p>
      </dgm:t>
    </dgm:pt>
    <dgm:pt modelId="{F8173501-A6E9-4B06-9DF5-461061C9F33E}" type="sibTrans" cxnId="{9AE97C37-84F5-4872-A4A7-C4B8F86EB236}">
      <dgm:prSet/>
      <dgm:spPr/>
      <dgm:t>
        <a:bodyPr/>
        <a:lstStyle/>
        <a:p>
          <a:endParaRPr lang="en-US"/>
        </a:p>
      </dgm:t>
    </dgm:pt>
    <dgm:pt modelId="{4D0EF141-AE9E-44F1-867F-7285F7551751}">
      <dgm:prSet phldrT="[Text]" phldr="0"/>
      <dgm:spPr/>
      <dgm:t>
        <a:bodyPr/>
        <a:lstStyle/>
        <a:p>
          <a:r>
            <a:rPr lang="en-US"/>
            <a:t>vCores</a:t>
          </a:r>
        </a:p>
      </dgm:t>
    </dgm:pt>
    <dgm:pt modelId="{1ABB484F-4ECA-472D-B748-AB88EFBCC4ED}" type="parTrans" cxnId="{96A74FA1-FABD-4269-B8B9-BD8E1C1AF05B}">
      <dgm:prSet/>
      <dgm:spPr/>
      <dgm:t>
        <a:bodyPr/>
        <a:lstStyle/>
        <a:p>
          <a:endParaRPr lang="en-US"/>
        </a:p>
      </dgm:t>
    </dgm:pt>
    <dgm:pt modelId="{286CF823-E9CD-4041-AC8B-DC4CD6290C1B}" type="sibTrans" cxnId="{96A74FA1-FABD-4269-B8B9-BD8E1C1AF05B}">
      <dgm:prSet/>
      <dgm:spPr/>
      <dgm:t>
        <a:bodyPr/>
        <a:lstStyle/>
        <a:p>
          <a:endParaRPr lang="en-US"/>
        </a:p>
      </dgm:t>
    </dgm:pt>
    <dgm:pt modelId="{0107F868-14E3-4024-8BCB-794FFE218EDE}">
      <dgm:prSet phldrT="[Text]" phldr="0"/>
      <dgm:spPr/>
      <dgm:t>
        <a:bodyPr/>
        <a:lstStyle/>
        <a:p>
          <a:r>
            <a:rPr lang="en-US"/>
            <a:t>Memory</a:t>
          </a:r>
        </a:p>
      </dgm:t>
    </dgm:pt>
    <dgm:pt modelId="{CB60D62E-C7E2-47B3-B2C5-89B0CA2E6FED}" type="parTrans" cxnId="{999CCEB9-5F5A-49EC-89E2-318BE02000C4}">
      <dgm:prSet/>
      <dgm:spPr/>
      <dgm:t>
        <a:bodyPr/>
        <a:lstStyle/>
        <a:p>
          <a:endParaRPr lang="en-US"/>
        </a:p>
      </dgm:t>
    </dgm:pt>
    <dgm:pt modelId="{93C78171-125C-4927-94EA-E8B17B8857FB}" type="sibTrans" cxnId="{999CCEB9-5F5A-49EC-89E2-318BE02000C4}">
      <dgm:prSet/>
      <dgm:spPr/>
      <dgm:t>
        <a:bodyPr/>
        <a:lstStyle/>
        <a:p>
          <a:endParaRPr lang="en-US"/>
        </a:p>
      </dgm:t>
    </dgm:pt>
    <dgm:pt modelId="{CA951648-19CE-4C60-9FB4-88EF778EB792}">
      <dgm:prSet phldrT="[Text]" phldr="0"/>
      <dgm:spPr/>
      <dgm:t>
        <a:bodyPr/>
        <a:lstStyle/>
        <a:p>
          <a:r>
            <a:rPr lang="en-US"/>
            <a:t>IOPS</a:t>
          </a:r>
        </a:p>
      </dgm:t>
    </dgm:pt>
    <dgm:pt modelId="{E0E6FDD2-FA4A-43E9-B71D-CA8CC4C90143}" type="parTrans" cxnId="{6E591260-6942-4349-8D22-51C113B46529}">
      <dgm:prSet/>
      <dgm:spPr/>
      <dgm:t>
        <a:bodyPr/>
        <a:lstStyle/>
        <a:p>
          <a:endParaRPr lang="en-US"/>
        </a:p>
      </dgm:t>
    </dgm:pt>
    <dgm:pt modelId="{5649F46D-21CF-4AD0-8DAC-B3C4EFEBF0F6}" type="sibTrans" cxnId="{6E591260-6942-4349-8D22-51C113B46529}">
      <dgm:prSet/>
      <dgm:spPr/>
      <dgm:t>
        <a:bodyPr/>
        <a:lstStyle/>
        <a:p>
          <a:endParaRPr lang="en-US"/>
        </a:p>
      </dgm:t>
    </dgm:pt>
    <dgm:pt modelId="{431F3490-8B7E-4B51-BA83-8212CD9866F3}">
      <dgm:prSet phldrT="[Text]" phldr="0"/>
      <dgm:spPr/>
      <dgm:t>
        <a:bodyPr/>
        <a:lstStyle/>
        <a:p>
          <a:r>
            <a:rPr lang="en-US"/>
            <a:t>I/O throughput</a:t>
          </a:r>
        </a:p>
      </dgm:t>
    </dgm:pt>
    <dgm:pt modelId="{60F2FB74-3282-45C9-8E01-39AA67FA0104}" type="parTrans" cxnId="{E26EA803-2D1B-44C0-B87F-D27BD7E8743F}">
      <dgm:prSet/>
      <dgm:spPr/>
      <dgm:t>
        <a:bodyPr/>
        <a:lstStyle/>
        <a:p>
          <a:endParaRPr lang="en-US"/>
        </a:p>
      </dgm:t>
    </dgm:pt>
    <dgm:pt modelId="{BF73B4A7-E4D1-40D4-93BA-459FAF94DE47}" type="sibTrans" cxnId="{E26EA803-2D1B-44C0-B87F-D27BD7E8743F}">
      <dgm:prSet/>
      <dgm:spPr/>
      <dgm:t>
        <a:bodyPr/>
        <a:lstStyle/>
        <a:p>
          <a:endParaRPr lang="en-US"/>
        </a:p>
      </dgm:t>
    </dgm:pt>
    <dgm:pt modelId="{140042FC-C260-4198-98AB-F31F68E7A075}">
      <dgm:prSet phldrT="[Text]" phldr="0"/>
      <dgm:spPr/>
      <dgm:t>
        <a:bodyPr/>
        <a:lstStyle/>
        <a:p>
          <a:r>
            <a:rPr lang="en-US"/>
            <a:t>Network bandwidth</a:t>
          </a:r>
        </a:p>
      </dgm:t>
    </dgm:pt>
    <dgm:pt modelId="{29A981E5-2C38-4CA6-A9D0-88189BDED10F}" type="parTrans" cxnId="{EE7279DD-CD8B-4AA4-85DE-56862666BCFD}">
      <dgm:prSet/>
      <dgm:spPr/>
      <dgm:t>
        <a:bodyPr/>
        <a:lstStyle/>
        <a:p>
          <a:endParaRPr lang="en-US"/>
        </a:p>
      </dgm:t>
    </dgm:pt>
    <dgm:pt modelId="{8CA1CEFF-B9B9-4A01-9A03-CE4817E3B2B5}" type="sibTrans" cxnId="{EE7279DD-CD8B-4AA4-85DE-56862666BCFD}">
      <dgm:prSet/>
      <dgm:spPr/>
      <dgm:t>
        <a:bodyPr/>
        <a:lstStyle/>
        <a:p>
          <a:endParaRPr lang="en-US"/>
        </a:p>
      </dgm:t>
    </dgm:pt>
    <dgm:pt modelId="{20832098-80C4-4E10-AB3B-D7B428CCA4E6}">
      <dgm:prSet phldrT="[Text]" phldr="0"/>
      <dgm:spPr/>
      <dgm:t>
        <a:bodyPr/>
        <a:lstStyle/>
        <a:p>
          <a:r>
            <a:rPr lang="en-US"/>
            <a:t>Caching</a:t>
          </a:r>
        </a:p>
      </dgm:t>
    </dgm:pt>
    <dgm:pt modelId="{7624CE9A-5AF1-445F-BFA8-62E2562D5EBF}" type="parTrans" cxnId="{7FE053E4-0066-4018-B59A-38052770786B}">
      <dgm:prSet/>
      <dgm:spPr/>
      <dgm:t>
        <a:bodyPr/>
        <a:lstStyle/>
        <a:p>
          <a:endParaRPr lang="en-US"/>
        </a:p>
      </dgm:t>
    </dgm:pt>
    <dgm:pt modelId="{65B145E9-B584-4D42-B2DC-2A8C3BAF4DB1}" type="sibTrans" cxnId="{7FE053E4-0066-4018-B59A-38052770786B}">
      <dgm:prSet/>
      <dgm:spPr/>
      <dgm:t>
        <a:bodyPr/>
        <a:lstStyle/>
        <a:p>
          <a:endParaRPr lang="en-US"/>
        </a:p>
      </dgm:t>
    </dgm:pt>
    <dgm:pt modelId="{380A12D2-72BB-4DA3-AB5D-C968023F9721}">
      <dgm:prSet phldrT="[Text]" phldr="0"/>
      <dgm:spPr/>
      <dgm:t>
        <a:bodyPr/>
        <a:lstStyle/>
        <a:p>
          <a:r>
            <a:rPr lang="en-US"/>
            <a:t>Processor type</a:t>
          </a:r>
        </a:p>
      </dgm:t>
    </dgm:pt>
    <dgm:pt modelId="{F88B93FC-08DF-4C33-9291-19010BDB9F4A}" type="parTrans" cxnId="{43CA250F-6588-46FA-8068-365DF157A71E}">
      <dgm:prSet/>
      <dgm:spPr/>
      <dgm:t>
        <a:bodyPr/>
        <a:lstStyle/>
        <a:p>
          <a:endParaRPr lang="en-US"/>
        </a:p>
      </dgm:t>
    </dgm:pt>
    <dgm:pt modelId="{642B9934-FD4D-493F-A02D-99B5CE6397B1}" type="sibTrans" cxnId="{43CA250F-6588-46FA-8068-365DF157A71E}">
      <dgm:prSet/>
      <dgm:spPr/>
      <dgm:t>
        <a:bodyPr/>
        <a:lstStyle/>
        <a:p>
          <a:endParaRPr lang="en-US"/>
        </a:p>
      </dgm:t>
    </dgm:pt>
    <dgm:pt modelId="{EC0FE658-FAB6-4AED-928D-873485B90B3E}" type="pres">
      <dgm:prSet presAssocID="{CA5A9D14-949F-4DAF-AA26-1E87F85727EE}" presName="diagram" presStyleCnt="0">
        <dgm:presLayoutVars>
          <dgm:dir/>
          <dgm:resizeHandles val="exact"/>
        </dgm:presLayoutVars>
      </dgm:prSet>
      <dgm:spPr/>
    </dgm:pt>
    <dgm:pt modelId="{959820D5-0DA0-43CA-8EA5-E088B4A3E9DA}" type="pres">
      <dgm:prSet presAssocID="{8D161443-D465-467C-AF50-2E01B3CF64D0}" presName="node" presStyleLbl="node1" presStyleIdx="0" presStyleCnt="9">
        <dgm:presLayoutVars>
          <dgm:bulletEnabled val="1"/>
        </dgm:presLayoutVars>
      </dgm:prSet>
      <dgm:spPr/>
    </dgm:pt>
    <dgm:pt modelId="{E387D32E-ED2E-4267-A12A-2B34BB334600}" type="pres">
      <dgm:prSet presAssocID="{A52C59CD-6DEC-448E-A67F-A5CCCA6A048A}" presName="sibTrans" presStyleCnt="0"/>
      <dgm:spPr/>
    </dgm:pt>
    <dgm:pt modelId="{0C00AA91-2708-44A5-A240-EC90E6D2FD87}" type="pres">
      <dgm:prSet presAssocID="{380A12D2-72BB-4DA3-AB5D-C968023F9721}" presName="node" presStyleLbl="node1" presStyleIdx="1" presStyleCnt="9">
        <dgm:presLayoutVars>
          <dgm:bulletEnabled val="1"/>
        </dgm:presLayoutVars>
      </dgm:prSet>
      <dgm:spPr/>
    </dgm:pt>
    <dgm:pt modelId="{DB849815-2E49-4CAE-9E39-D6967EB1044D}" type="pres">
      <dgm:prSet presAssocID="{642B9934-FD4D-493F-A02D-99B5CE6397B1}" presName="sibTrans" presStyleCnt="0"/>
      <dgm:spPr/>
    </dgm:pt>
    <dgm:pt modelId="{57AD0C93-3037-4D8F-8EE4-8670459B7440}" type="pres">
      <dgm:prSet presAssocID="{4D0EF141-AE9E-44F1-867F-7285F7551751}" presName="node" presStyleLbl="node1" presStyleIdx="2" presStyleCnt="9">
        <dgm:presLayoutVars>
          <dgm:bulletEnabled val="1"/>
        </dgm:presLayoutVars>
      </dgm:prSet>
      <dgm:spPr/>
    </dgm:pt>
    <dgm:pt modelId="{FCFF8CE4-13F3-41DC-AE5F-24BC5FE3493A}" type="pres">
      <dgm:prSet presAssocID="{286CF823-E9CD-4041-AC8B-DC4CD6290C1B}" presName="sibTrans" presStyleCnt="0"/>
      <dgm:spPr/>
    </dgm:pt>
    <dgm:pt modelId="{FC9125EC-3035-4F0B-A4EC-2D44990DD2F6}" type="pres">
      <dgm:prSet presAssocID="{0107F868-14E3-4024-8BCB-794FFE218EDE}" presName="node" presStyleLbl="node1" presStyleIdx="3" presStyleCnt="9">
        <dgm:presLayoutVars>
          <dgm:bulletEnabled val="1"/>
        </dgm:presLayoutVars>
      </dgm:prSet>
      <dgm:spPr/>
    </dgm:pt>
    <dgm:pt modelId="{90549340-50B6-4F3B-A289-6ED72363C401}" type="pres">
      <dgm:prSet presAssocID="{93C78171-125C-4927-94EA-E8B17B8857FB}" presName="sibTrans" presStyleCnt="0"/>
      <dgm:spPr/>
    </dgm:pt>
    <dgm:pt modelId="{8C1F1F3C-1BE7-402B-BB5F-21219D206088}" type="pres">
      <dgm:prSet presAssocID="{CA951648-19CE-4C60-9FB4-88EF778EB792}" presName="node" presStyleLbl="node1" presStyleIdx="4" presStyleCnt="9">
        <dgm:presLayoutVars>
          <dgm:bulletEnabled val="1"/>
        </dgm:presLayoutVars>
      </dgm:prSet>
      <dgm:spPr/>
    </dgm:pt>
    <dgm:pt modelId="{72D9BF5F-106C-4CE7-BE3C-48021EFFEC9F}" type="pres">
      <dgm:prSet presAssocID="{5649F46D-21CF-4AD0-8DAC-B3C4EFEBF0F6}" presName="sibTrans" presStyleCnt="0"/>
      <dgm:spPr/>
    </dgm:pt>
    <dgm:pt modelId="{60E9F12D-8AEB-4A47-9611-2EBB9E2BE7DB}" type="pres">
      <dgm:prSet presAssocID="{431F3490-8B7E-4B51-BA83-8212CD9866F3}" presName="node" presStyleLbl="node1" presStyleIdx="5" presStyleCnt="9">
        <dgm:presLayoutVars>
          <dgm:bulletEnabled val="1"/>
        </dgm:presLayoutVars>
      </dgm:prSet>
      <dgm:spPr/>
    </dgm:pt>
    <dgm:pt modelId="{30D5B1E8-F20E-4F81-B27E-EC1CF104104F}" type="pres">
      <dgm:prSet presAssocID="{BF73B4A7-E4D1-40D4-93BA-459FAF94DE47}" presName="sibTrans" presStyleCnt="0"/>
      <dgm:spPr/>
    </dgm:pt>
    <dgm:pt modelId="{10B2DE03-20C1-4176-80E8-8AFB896C9BEB}" type="pres">
      <dgm:prSet presAssocID="{20832098-80C4-4E10-AB3B-D7B428CCA4E6}" presName="node" presStyleLbl="node1" presStyleIdx="6" presStyleCnt="9">
        <dgm:presLayoutVars>
          <dgm:bulletEnabled val="1"/>
        </dgm:presLayoutVars>
      </dgm:prSet>
      <dgm:spPr/>
    </dgm:pt>
    <dgm:pt modelId="{91D4BC53-16B3-45E4-8DCE-4A120B97F696}" type="pres">
      <dgm:prSet presAssocID="{65B145E9-B584-4D42-B2DC-2A8C3BAF4DB1}" presName="sibTrans" presStyleCnt="0"/>
      <dgm:spPr/>
    </dgm:pt>
    <dgm:pt modelId="{1B49C6EA-869F-4788-A0EF-3FDB622CAF61}" type="pres">
      <dgm:prSet presAssocID="{140042FC-C260-4198-98AB-F31F68E7A075}" presName="node" presStyleLbl="node1" presStyleIdx="7" presStyleCnt="9">
        <dgm:presLayoutVars>
          <dgm:bulletEnabled val="1"/>
        </dgm:presLayoutVars>
      </dgm:prSet>
      <dgm:spPr/>
    </dgm:pt>
    <dgm:pt modelId="{C4DF2C76-11E8-4986-8DCE-9D2E8BFB6983}" type="pres">
      <dgm:prSet presAssocID="{8CA1CEFF-B9B9-4A01-9A03-CE4817E3B2B5}" presName="sibTrans" presStyleCnt="0"/>
      <dgm:spPr/>
    </dgm:pt>
    <dgm:pt modelId="{482B91AA-4332-4D05-92E6-FBAA6EF2B8F0}" type="pres">
      <dgm:prSet presAssocID="{05E22575-1B14-4162-A35F-F8E4B9F0A99F}" presName="node" presStyleLbl="node1" presStyleIdx="8" presStyleCnt="9">
        <dgm:presLayoutVars>
          <dgm:bulletEnabled val="1"/>
        </dgm:presLayoutVars>
      </dgm:prSet>
      <dgm:spPr/>
    </dgm:pt>
  </dgm:ptLst>
  <dgm:cxnLst>
    <dgm:cxn modelId="{F546DE02-0B53-44C6-B596-4CB44D21F991}" type="presOf" srcId="{4D0EF141-AE9E-44F1-867F-7285F7551751}" destId="{57AD0C93-3037-4D8F-8EE4-8670459B7440}" srcOrd="0" destOrd="0" presId="urn:microsoft.com/office/officeart/2005/8/layout/default"/>
    <dgm:cxn modelId="{E26EA803-2D1B-44C0-B87F-D27BD7E8743F}" srcId="{CA5A9D14-949F-4DAF-AA26-1E87F85727EE}" destId="{431F3490-8B7E-4B51-BA83-8212CD9866F3}" srcOrd="5" destOrd="0" parTransId="{60F2FB74-3282-45C9-8E01-39AA67FA0104}" sibTransId="{BF73B4A7-E4D1-40D4-93BA-459FAF94DE47}"/>
    <dgm:cxn modelId="{8A02FC0A-4125-4536-BAB3-A101A383CBDE}" type="presOf" srcId="{CA951648-19CE-4C60-9FB4-88EF778EB792}" destId="{8C1F1F3C-1BE7-402B-BB5F-21219D206088}" srcOrd="0" destOrd="0" presId="urn:microsoft.com/office/officeart/2005/8/layout/default"/>
    <dgm:cxn modelId="{43CA250F-6588-46FA-8068-365DF157A71E}" srcId="{CA5A9D14-949F-4DAF-AA26-1E87F85727EE}" destId="{380A12D2-72BB-4DA3-AB5D-C968023F9721}" srcOrd="1" destOrd="0" parTransId="{F88B93FC-08DF-4C33-9291-19010BDB9F4A}" sibTransId="{642B9934-FD4D-493F-A02D-99B5CE6397B1}"/>
    <dgm:cxn modelId="{75744C31-D7FF-49FE-958D-87D9A9569D74}" type="presOf" srcId="{140042FC-C260-4198-98AB-F31F68E7A075}" destId="{1B49C6EA-869F-4788-A0EF-3FDB622CAF61}" srcOrd="0" destOrd="0" presId="urn:microsoft.com/office/officeart/2005/8/layout/default"/>
    <dgm:cxn modelId="{9AE97C37-84F5-4872-A4A7-C4B8F86EB236}" srcId="{CA5A9D14-949F-4DAF-AA26-1E87F85727EE}" destId="{05E22575-1B14-4162-A35F-F8E4B9F0A99F}" srcOrd="8" destOrd="0" parTransId="{59CC2219-46F0-40BB-B0C3-E8929EE3E904}" sibTransId="{F8173501-A6E9-4B06-9DF5-461061C9F33E}"/>
    <dgm:cxn modelId="{C5E2043F-CB6E-491F-A702-184C36F8CC4E}" srcId="{CA5A9D14-949F-4DAF-AA26-1E87F85727EE}" destId="{8D161443-D465-467C-AF50-2E01B3CF64D0}" srcOrd="0" destOrd="0" parTransId="{6F890B24-C7EF-4A64-A2AA-C8E133AB9E76}" sibTransId="{A52C59CD-6DEC-448E-A67F-A5CCCA6A048A}"/>
    <dgm:cxn modelId="{B5CE2D5F-0B20-4394-B3AE-BF93D8D6B66E}" type="presOf" srcId="{0107F868-14E3-4024-8BCB-794FFE218EDE}" destId="{FC9125EC-3035-4F0B-A4EC-2D44990DD2F6}" srcOrd="0" destOrd="0" presId="urn:microsoft.com/office/officeart/2005/8/layout/default"/>
    <dgm:cxn modelId="{6E591260-6942-4349-8D22-51C113B46529}" srcId="{CA5A9D14-949F-4DAF-AA26-1E87F85727EE}" destId="{CA951648-19CE-4C60-9FB4-88EF778EB792}" srcOrd="4" destOrd="0" parTransId="{E0E6FDD2-FA4A-43E9-B71D-CA8CC4C90143}" sibTransId="{5649F46D-21CF-4AD0-8DAC-B3C4EFEBF0F6}"/>
    <dgm:cxn modelId="{9CEDEF43-BA71-4D41-B087-9E1A831D5979}" type="presOf" srcId="{8D161443-D465-467C-AF50-2E01B3CF64D0}" destId="{959820D5-0DA0-43CA-8EA5-E088B4A3E9DA}" srcOrd="0" destOrd="0" presId="urn:microsoft.com/office/officeart/2005/8/layout/default"/>
    <dgm:cxn modelId="{A2B8016F-CAD0-4227-993C-0AD51E99CD75}" type="presOf" srcId="{CA5A9D14-949F-4DAF-AA26-1E87F85727EE}" destId="{EC0FE658-FAB6-4AED-928D-873485B90B3E}" srcOrd="0" destOrd="0" presId="urn:microsoft.com/office/officeart/2005/8/layout/default"/>
    <dgm:cxn modelId="{03EC654F-7269-4AE8-AC5B-A608948A5523}" type="presOf" srcId="{380A12D2-72BB-4DA3-AB5D-C968023F9721}" destId="{0C00AA91-2708-44A5-A240-EC90E6D2FD87}" srcOrd="0" destOrd="0" presId="urn:microsoft.com/office/officeart/2005/8/layout/default"/>
    <dgm:cxn modelId="{1BD5827C-8593-4B42-B1FB-DB682DA8742C}" type="presOf" srcId="{20832098-80C4-4E10-AB3B-D7B428CCA4E6}" destId="{10B2DE03-20C1-4176-80E8-8AFB896C9BEB}" srcOrd="0" destOrd="0" presId="urn:microsoft.com/office/officeart/2005/8/layout/default"/>
    <dgm:cxn modelId="{96A74FA1-FABD-4269-B8B9-BD8E1C1AF05B}" srcId="{CA5A9D14-949F-4DAF-AA26-1E87F85727EE}" destId="{4D0EF141-AE9E-44F1-867F-7285F7551751}" srcOrd="2" destOrd="0" parTransId="{1ABB484F-4ECA-472D-B748-AB88EFBCC4ED}" sibTransId="{286CF823-E9CD-4041-AC8B-DC4CD6290C1B}"/>
    <dgm:cxn modelId="{999CCEB9-5F5A-49EC-89E2-318BE02000C4}" srcId="{CA5A9D14-949F-4DAF-AA26-1E87F85727EE}" destId="{0107F868-14E3-4024-8BCB-794FFE218EDE}" srcOrd="3" destOrd="0" parTransId="{CB60D62E-C7E2-47B3-B2C5-89B0CA2E6FED}" sibTransId="{93C78171-125C-4927-94EA-E8B17B8857FB}"/>
    <dgm:cxn modelId="{8AC619DB-A6C0-468B-A1B6-98687BBD7394}" type="presOf" srcId="{431F3490-8B7E-4B51-BA83-8212CD9866F3}" destId="{60E9F12D-8AEB-4A47-9611-2EBB9E2BE7DB}" srcOrd="0" destOrd="0" presId="urn:microsoft.com/office/officeart/2005/8/layout/default"/>
    <dgm:cxn modelId="{EE7279DD-CD8B-4AA4-85DE-56862666BCFD}" srcId="{CA5A9D14-949F-4DAF-AA26-1E87F85727EE}" destId="{140042FC-C260-4198-98AB-F31F68E7A075}" srcOrd="7" destOrd="0" parTransId="{29A981E5-2C38-4CA6-A9D0-88189BDED10F}" sibTransId="{8CA1CEFF-B9B9-4A01-9A03-CE4817E3B2B5}"/>
    <dgm:cxn modelId="{7FE053E4-0066-4018-B59A-38052770786B}" srcId="{CA5A9D14-949F-4DAF-AA26-1E87F85727EE}" destId="{20832098-80C4-4E10-AB3B-D7B428CCA4E6}" srcOrd="6" destOrd="0" parTransId="{7624CE9A-5AF1-445F-BFA8-62E2562D5EBF}" sibTransId="{65B145E9-B584-4D42-B2DC-2A8C3BAF4DB1}"/>
    <dgm:cxn modelId="{E909C7EB-D6A0-4AF0-9A47-ED5DFADC6562}" type="presOf" srcId="{05E22575-1B14-4162-A35F-F8E4B9F0A99F}" destId="{482B91AA-4332-4D05-92E6-FBAA6EF2B8F0}" srcOrd="0" destOrd="0" presId="urn:microsoft.com/office/officeart/2005/8/layout/default"/>
    <dgm:cxn modelId="{7A661DD5-4887-48BD-BDCF-E8B9D1421F6C}" type="presParOf" srcId="{EC0FE658-FAB6-4AED-928D-873485B90B3E}" destId="{959820D5-0DA0-43CA-8EA5-E088B4A3E9DA}" srcOrd="0" destOrd="0" presId="urn:microsoft.com/office/officeart/2005/8/layout/default"/>
    <dgm:cxn modelId="{9F750913-1E5B-4827-AF21-A21E4BAF4DE6}" type="presParOf" srcId="{EC0FE658-FAB6-4AED-928D-873485B90B3E}" destId="{E387D32E-ED2E-4267-A12A-2B34BB334600}" srcOrd="1" destOrd="0" presId="urn:microsoft.com/office/officeart/2005/8/layout/default"/>
    <dgm:cxn modelId="{8F851F22-BCAA-4B45-A00A-0319B008C069}" type="presParOf" srcId="{EC0FE658-FAB6-4AED-928D-873485B90B3E}" destId="{0C00AA91-2708-44A5-A240-EC90E6D2FD87}" srcOrd="2" destOrd="0" presId="urn:microsoft.com/office/officeart/2005/8/layout/default"/>
    <dgm:cxn modelId="{EAAA87CD-89F1-4225-9D74-EC6CE5944809}" type="presParOf" srcId="{EC0FE658-FAB6-4AED-928D-873485B90B3E}" destId="{DB849815-2E49-4CAE-9E39-D6967EB1044D}" srcOrd="3" destOrd="0" presId="urn:microsoft.com/office/officeart/2005/8/layout/default"/>
    <dgm:cxn modelId="{453124DE-B73D-4030-A308-EF2ECC809339}" type="presParOf" srcId="{EC0FE658-FAB6-4AED-928D-873485B90B3E}" destId="{57AD0C93-3037-4D8F-8EE4-8670459B7440}" srcOrd="4" destOrd="0" presId="urn:microsoft.com/office/officeart/2005/8/layout/default"/>
    <dgm:cxn modelId="{006F858F-81ED-4BA0-B25B-6771B9E7D69E}" type="presParOf" srcId="{EC0FE658-FAB6-4AED-928D-873485B90B3E}" destId="{FCFF8CE4-13F3-41DC-AE5F-24BC5FE3493A}" srcOrd="5" destOrd="0" presId="urn:microsoft.com/office/officeart/2005/8/layout/default"/>
    <dgm:cxn modelId="{6A582101-1355-4591-AFD9-489E3E0BC911}" type="presParOf" srcId="{EC0FE658-FAB6-4AED-928D-873485B90B3E}" destId="{FC9125EC-3035-4F0B-A4EC-2D44990DD2F6}" srcOrd="6" destOrd="0" presId="urn:microsoft.com/office/officeart/2005/8/layout/default"/>
    <dgm:cxn modelId="{92DED0F2-34DA-4CBC-B432-DED27B3BA0B7}" type="presParOf" srcId="{EC0FE658-FAB6-4AED-928D-873485B90B3E}" destId="{90549340-50B6-4F3B-A289-6ED72363C401}" srcOrd="7" destOrd="0" presId="urn:microsoft.com/office/officeart/2005/8/layout/default"/>
    <dgm:cxn modelId="{4AA54298-415C-472E-9FE7-E82309DC81B1}" type="presParOf" srcId="{EC0FE658-FAB6-4AED-928D-873485B90B3E}" destId="{8C1F1F3C-1BE7-402B-BB5F-21219D206088}" srcOrd="8" destOrd="0" presId="urn:microsoft.com/office/officeart/2005/8/layout/default"/>
    <dgm:cxn modelId="{2C03C8BF-5104-4C7B-ABAF-98D8EEB60215}" type="presParOf" srcId="{EC0FE658-FAB6-4AED-928D-873485B90B3E}" destId="{72D9BF5F-106C-4CE7-BE3C-48021EFFEC9F}" srcOrd="9" destOrd="0" presId="urn:microsoft.com/office/officeart/2005/8/layout/default"/>
    <dgm:cxn modelId="{7CFD0455-B0B7-4C04-BAF3-D7A0A244D5DB}" type="presParOf" srcId="{EC0FE658-FAB6-4AED-928D-873485B90B3E}" destId="{60E9F12D-8AEB-4A47-9611-2EBB9E2BE7DB}" srcOrd="10" destOrd="0" presId="urn:microsoft.com/office/officeart/2005/8/layout/default"/>
    <dgm:cxn modelId="{64AC17FB-E326-47CB-ADC7-0B77C3B2F493}" type="presParOf" srcId="{EC0FE658-FAB6-4AED-928D-873485B90B3E}" destId="{30D5B1E8-F20E-4F81-B27E-EC1CF104104F}" srcOrd="11" destOrd="0" presId="urn:microsoft.com/office/officeart/2005/8/layout/default"/>
    <dgm:cxn modelId="{AF65454D-8FA7-42DE-B1C8-91E78521368C}" type="presParOf" srcId="{EC0FE658-FAB6-4AED-928D-873485B90B3E}" destId="{10B2DE03-20C1-4176-80E8-8AFB896C9BEB}" srcOrd="12" destOrd="0" presId="urn:microsoft.com/office/officeart/2005/8/layout/default"/>
    <dgm:cxn modelId="{A45B261B-7CFF-4283-BDE3-933FD749D8D3}" type="presParOf" srcId="{EC0FE658-FAB6-4AED-928D-873485B90B3E}" destId="{91D4BC53-16B3-45E4-8DCE-4A120B97F696}" srcOrd="13" destOrd="0" presId="urn:microsoft.com/office/officeart/2005/8/layout/default"/>
    <dgm:cxn modelId="{4A76C667-C6C3-4F32-B200-B59D8171FAB4}" type="presParOf" srcId="{EC0FE658-FAB6-4AED-928D-873485B90B3E}" destId="{1B49C6EA-869F-4788-A0EF-3FDB622CAF61}" srcOrd="14" destOrd="0" presId="urn:microsoft.com/office/officeart/2005/8/layout/default"/>
    <dgm:cxn modelId="{67E5279E-EA20-4912-BEC8-B8317FD86D1E}" type="presParOf" srcId="{EC0FE658-FAB6-4AED-928D-873485B90B3E}" destId="{C4DF2C76-11E8-4986-8DCE-9D2E8BFB6983}" srcOrd="15" destOrd="0" presId="urn:microsoft.com/office/officeart/2005/8/layout/default"/>
    <dgm:cxn modelId="{BF2146E0-8F3E-4395-A3D4-C5787E7EEDCD}" type="presParOf" srcId="{EC0FE658-FAB6-4AED-928D-873485B90B3E}" destId="{482B91AA-4332-4D05-92E6-FBAA6EF2B8F0}" srcOrd="16"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A95A7E6-5614-498F-BA10-A3DC61DBFC54}" type="doc">
      <dgm:prSet loTypeId="urn:microsoft.com/office/officeart/2005/8/layout/default" loCatId="list" qsTypeId="urn:microsoft.com/office/officeart/2005/8/quickstyle/simple1" qsCatId="simple" csTypeId="urn:microsoft.com/office/officeart/2005/8/colors/accent1_3" csCatId="accent1" phldr="1"/>
      <dgm:spPr/>
      <dgm:t>
        <a:bodyPr/>
        <a:lstStyle/>
        <a:p>
          <a:endParaRPr lang="en-US"/>
        </a:p>
      </dgm:t>
    </dgm:pt>
    <dgm:pt modelId="{EDB727FE-A913-4AA8-87B8-F8A2252552B2}">
      <dgm:prSet phldrT="[Text]" phldr="0"/>
      <dgm:spPr/>
      <dgm:t>
        <a:bodyPr/>
        <a:lstStyle/>
        <a:p>
          <a:r>
            <a:rPr lang="en-US"/>
            <a:t>Migration options</a:t>
          </a:r>
        </a:p>
      </dgm:t>
    </dgm:pt>
    <dgm:pt modelId="{1FAF1F28-22D0-42EA-BAC3-AB2E38584AD5}" type="parTrans" cxnId="{AD037312-30F3-4197-A20D-674846E1B49E}">
      <dgm:prSet/>
      <dgm:spPr/>
      <dgm:t>
        <a:bodyPr/>
        <a:lstStyle/>
        <a:p>
          <a:endParaRPr lang="en-US"/>
        </a:p>
      </dgm:t>
    </dgm:pt>
    <dgm:pt modelId="{0190C7BF-26B1-4736-B4DF-902120DE804B}" type="sibTrans" cxnId="{AD037312-30F3-4197-A20D-674846E1B49E}">
      <dgm:prSet/>
      <dgm:spPr/>
      <dgm:t>
        <a:bodyPr/>
        <a:lstStyle/>
        <a:p>
          <a:endParaRPr lang="en-US"/>
        </a:p>
      </dgm:t>
    </dgm:pt>
    <dgm:pt modelId="{2F557C03-45D4-474E-8502-0CA2B8317C0B}">
      <dgm:prSet phldrT="[Text]" phldr="0"/>
      <dgm:spPr/>
      <dgm:t>
        <a:bodyPr/>
        <a:lstStyle/>
        <a:p>
          <a:r>
            <a:rPr lang="en-US"/>
            <a:t>Backup/Restore</a:t>
          </a:r>
        </a:p>
      </dgm:t>
    </dgm:pt>
    <dgm:pt modelId="{55CA2782-D81B-40AD-B078-83A5FEBC112F}" type="parTrans" cxnId="{0285DF75-1586-402C-A6F5-D170836B12B2}">
      <dgm:prSet/>
      <dgm:spPr/>
      <dgm:t>
        <a:bodyPr/>
        <a:lstStyle/>
        <a:p>
          <a:endParaRPr lang="en-US"/>
        </a:p>
      </dgm:t>
    </dgm:pt>
    <dgm:pt modelId="{07B02863-AF40-4187-852C-45364DBBFDE5}" type="sibTrans" cxnId="{0285DF75-1586-402C-A6F5-D170836B12B2}">
      <dgm:prSet/>
      <dgm:spPr/>
      <dgm:t>
        <a:bodyPr/>
        <a:lstStyle/>
        <a:p>
          <a:endParaRPr lang="en-US"/>
        </a:p>
      </dgm:t>
    </dgm:pt>
    <dgm:pt modelId="{A736F2ED-0AFD-4B7B-9C30-48C4BC3CF38D}">
      <dgm:prSet phldrT="[Text]" phldr="0"/>
      <dgm:spPr/>
      <dgm:t>
        <a:bodyPr/>
        <a:lstStyle/>
        <a:p>
          <a:r>
            <a:rPr lang="en-US"/>
            <a:t>Replication</a:t>
          </a:r>
        </a:p>
      </dgm:t>
    </dgm:pt>
    <dgm:pt modelId="{9F97B0B0-29D3-48E1-B4B2-5BFE9793FC29}" type="parTrans" cxnId="{F22F0537-03FB-4F0E-BA54-82B1658BF68E}">
      <dgm:prSet/>
      <dgm:spPr/>
      <dgm:t>
        <a:bodyPr/>
        <a:lstStyle/>
        <a:p>
          <a:endParaRPr lang="en-US"/>
        </a:p>
      </dgm:t>
    </dgm:pt>
    <dgm:pt modelId="{A5AD2F0B-BF1F-457B-967B-0DD5CEDD54A5}" type="sibTrans" cxnId="{F22F0537-03FB-4F0E-BA54-82B1658BF68E}">
      <dgm:prSet/>
      <dgm:spPr/>
      <dgm:t>
        <a:bodyPr/>
        <a:lstStyle/>
        <a:p>
          <a:endParaRPr lang="en-US"/>
        </a:p>
      </dgm:t>
    </dgm:pt>
    <dgm:pt modelId="{9953483D-AA02-4A14-AD16-9433BB31401D}">
      <dgm:prSet phldrT="[Text]" phldr="0"/>
      <dgm:spPr/>
      <dgm:t>
        <a:bodyPr/>
        <a:lstStyle/>
        <a:p>
          <a:r>
            <a:rPr lang="en-US"/>
            <a:t>Announcing migrations with Azure Data Studio</a:t>
          </a:r>
        </a:p>
      </dgm:t>
    </dgm:pt>
    <dgm:pt modelId="{70763DEA-E463-4C85-AA0D-FB3B2957AB33}" type="parTrans" cxnId="{79635192-183E-4495-9655-FE4C74D6FFD2}">
      <dgm:prSet/>
      <dgm:spPr/>
      <dgm:t>
        <a:bodyPr/>
        <a:lstStyle/>
        <a:p>
          <a:endParaRPr lang="en-US"/>
        </a:p>
      </dgm:t>
    </dgm:pt>
    <dgm:pt modelId="{8187A2C9-285B-4408-929D-CDC3DAA77786}" type="sibTrans" cxnId="{79635192-183E-4495-9655-FE4C74D6FFD2}">
      <dgm:prSet/>
      <dgm:spPr/>
      <dgm:t>
        <a:bodyPr/>
        <a:lstStyle/>
        <a:p>
          <a:endParaRPr lang="en-US"/>
        </a:p>
      </dgm:t>
    </dgm:pt>
    <dgm:pt modelId="{E5AA1955-A73D-41A1-9379-715EDA97EFDB}">
      <dgm:prSet phldrT="[Text]" phldr="0"/>
      <dgm:spPr/>
      <dgm:t>
        <a:bodyPr/>
        <a:lstStyle/>
        <a:p>
          <a:r>
            <a:rPr lang="en-US"/>
            <a:t>Availability Groups with External cluster type</a:t>
          </a:r>
        </a:p>
      </dgm:t>
    </dgm:pt>
    <dgm:pt modelId="{F6375AD2-9FDA-46B7-B4FA-3463EA3670A1}" type="parTrans" cxnId="{1849DB1B-A55E-4462-9BDE-877D4B5A89C3}">
      <dgm:prSet/>
      <dgm:spPr/>
      <dgm:t>
        <a:bodyPr/>
        <a:lstStyle/>
        <a:p>
          <a:endParaRPr lang="en-US"/>
        </a:p>
      </dgm:t>
    </dgm:pt>
    <dgm:pt modelId="{0847FE58-8DE5-4337-816C-EA613E85158F}" type="sibTrans" cxnId="{1849DB1B-A55E-4462-9BDE-877D4B5A89C3}">
      <dgm:prSet/>
      <dgm:spPr/>
      <dgm:t>
        <a:bodyPr/>
        <a:lstStyle/>
        <a:p>
          <a:endParaRPr lang="en-US"/>
        </a:p>
      </dgm:t>
    </dgm:pt>
    <dgm:pt modelId="{F4FD70F2-E971-49A7-9063-A2C1F27F0D05}">
      <dgm:prSet phldrT="[Text]" phldr="0"/>
      <dgm:spPr/>
      <dgm:t>
        <a:bodyPr/>
        <a:lstStyle/>
        <a:p>
          <a:r>
            <a:rPr lang="en-US"/>
            <a:t>Offline and online migrations</a:t>
          </a:r>
        </a:p>
      </dgm:t>
    </dgm:pt>
    <dgm:pt modelId="{AA9D0304-E660-4105-B992-F19262901834}" type="parTrans" cxnId="{1E966EA2-C082-4651-853A-1AE37E12CD46}">
      <dgm:prSet/>
      <dgm:spPr/>
      <dgm:t>
        <a:bodyPr/>
        <a:lstStyle/>
        <a:p>
          <a:endParaRPr lang="en-US"/>
        </a:p>
      </dgm:t>
    </dgm:pt>
    <dgm:pt modelId="{8C0BF75D-D530-4B2F-B049-74664C844C8D}" type="sibTrans" cxnId="{1E966EA2-C082-4651-853A-1AE37E12CD46}">
      <dgm:prSet/>
      <dgm:spPr/>
      <dgm:t>
        <a:bodyPr/>
        <a:lstStyle/>
        <a:p>
          <a:endParaRPr lang="en-US"/>
        </a:p>
      </dgm:t>
    </dgm:pt>
    <dgm:pt modelId="{981F79DC-EC9A-4A7F-B7DC-7B7DB3409F0A}">
      <dgm:prSet phldrT="[Text]" phldr="0"/>
      <dgm:spPr/>
      <dgm:t>
        <a:bodyPr/>
        <a:lstStyle/>
        <a:p>
          <a:r>
            <a:rPr lang="en-US"/>
            <a:t>Require SHIR on windows client</a:t>
          </a:r>
        </a:p>
      </dgm:t>
    </dgm:pt>
    <dgm:pt modelId="{385D1C7A-AC82-498B-B4DB-C65A1F05607F}" type="parTrans" cxnId="{8A74F0AC-DF14-4B0D-85F2-CE889192BD3C}">
      <dgm:prSet/>
      <dgm:spPr/>
      <dgm:t>
        <a:bodyPr/>
        <a:lstStyle/>
        <a:p>
          <a:endParaRPr lang="en-US"/>
        </a:p>
      </dgm:t>
    </dgm:pt>
    <dgm:pt modelId="{FBBC28C8-2323-4B1C-85CD-11172AFCD10F}" type="sibTrans" cxnId="{8A74F0AC-DF14-4B0D-85F2-CE889192BD3C}">
      <dgm:prSet/>
      <dgm:spPr/>
      <dgm:t>
        <a:bodyPr/>
        <a:lstStyle/>
        <a:p>
          <a:endParaRPr lang="en-US"/>
        </a:p>
      </dgm:t>
    </dgm:pt>
    <dgm:pt modelId="{EDC2974C-8FB2-47DE-B94B-DD090871B297}">
      <dgm:prSet phldrT="[Text]" phldr="0"/>
      <dgm:spPr/>
      <dgm:t>
        <a:bodyPr/>
        <a:lstStyle/>
        <a:p>
          <a:r>
            <a:rPr lang="en-US"/>
            <a:t>Assessments coming soon!</a:t>
          </a:r>
        </a:p>
      </dgm:t>
    </dgm:pt>
    <dgm:pt modelId="{DB68C3C7-6F91-4ED0-8C9E-A1392B25AE37}" type="parTrans" cxnId="{8A9CDAAE-942C-4038-B669-39052465357E}">
      <dgm:prSet/>
      <dgm:spPr/>
      <dgm:t>
        <a:bodyPr/>
        <a:lstStyle/>
        <a:p>
          <a:endParaRPr lang="en-US"/>
        </a:p>
      </dgm:t>
    </dgm:pt>
    <dgm:pt modelId="{195CE696-0E25-4C26-AA8E-FCF68BE71E79}" type="sibTrans" cxnId="{8A9CDAAE-942C-4038-B669-39052465357E}">
      <dgm:prSet/>
      <dgm:spPr/>
      <dgm:t>
        <a:bodyPr/>
        <a:lstStyle/>
        <a:p>
          <a:endParaRPr lang="en-US"/>
        </a:p>
      </dgm:t>
    </dgm:pt>
    <dgm:pt modelId="{1A134B48-408C-4DEA-839A-39AE07F43157}" type="pres">
      <dgm:prSet presAssocID="{7A95A7E6-5614-498F-BA10-A3DC61DBFC54}" presName="diagram" presStyleCnt="0">
        <dgm:presLayoutVars>
          <dgm:dir/>
          <dgm:resizeHandles val="exact"/>
        </dgm:presLayoutVars>
      </dgm:prSet>
      <dgm:spPr/>
    </dgm:pt>
    <dgm:pt modelId="{AF130461-EC9F-476F-BD05-1EA232CFB8B5}" type="pres">
      <dgm:prSet presAssocID="{EDB727FE-A913-4AA8-87B8-F8A2252552B2}" presName="node" presStyleLbl="node1" presStyleIdx="0" presStyleCnt="2">
        <dgm:presLayoutVars>
          <dgm:bulletEnabled val="1"/>
        </dgm:presLayoutVars>
      </dgm:prSet>
      <dgm:spPr/>
    </dgm:pt>
    <dgm:pt modelId="{5B0A6410-882E-4560-BAC8-02BC22E7985A}" type="pres">
      <dgm:prSet presAssocID="{0190C7BF-26B1-4736-B4DF-902120DE804B}" presName="sibTrans" presStyleCnt="0"/>
      <dgm:spPr/>
    </dgm:pt>
    <dgm:pt modelId="{80852D53-2726-4CAF-8EED-DC76E4D09CE6}" type="pres">
      <dgm:prSet presAssocID="{9953483D-AA02-4A14-AD16-9433BB31401D}" presName="node" presStyleLbl="node1" presStyleIdx="1" presStyleCnt="2">
        <dgm:presLayoutVars>
          <dgm:bulletEnabled val="1"/>
        </dgm:presLayoutVars>
      </dgm:prSet>
      <dgm:spPr/>
    </dgm:pt>
  </dgm:ptLst>
  <dgm:cxnLst>
    <dgm:cxn modelId="{C890BC02-47D5-42E4-9E58-EF4F3637A7A8}" type="presOf" srcId="{9953483D-AA02-4A14-AD16-9433BB31401D}" destId="{80852D53-2726-4CAF-8EED-DC76E4D09CE6}" srcOrd="0" destOrd="0" presId="urn:microsoft.com/office/officeart/2005/8/layout/default"/>
    <dgm:cxn modelId="{AABB3B08-0608-4A6A-966E-152C03867062}" type="presOf" srcId="{F4FD70F2-E971-49A7-9063-A2C1F27F0D05}" destId="{80852D53-2726-4CAF-8EED-DC76E4D09CE6}" srcOrd="0" destOrd="1" presId="urn:microsoft.com/office/officeart/2005/8/layout/default"/>
    <dgm:cxn modelId="{AD037312-30F3-4197-A20D-674846E1B49E}" srcId="{7A95A7E6-5614-498F-BA10-A3DC61DBFC54}" destId="{EDB727FE-A913-4AA8-87B8-F8A2252552B2}" srcOrd="0" destOrd="0" parTransId="{1FAF1F28-22D0-42EA-BAC3-AB2E38584AD5}" sibTransId="{0190C7BF-26B1-4736-B4DF-902120DE804B}"/>
    <dgm:cxn modelId="{1849DB1B-A55E-4462-9BDE-877D4B5A89C3}" srcId="{EDB727FE-A913-4AA8-87B8-F8A2252552B2}" destId="{E5AA1955-A73D-41A1-9379-715EDA97EFDB}" srcOrd="2" destOrd="0" parTransId="{F6375AD2-9FDA-46B7-B4FA-3463EA3670A1}" sibTransId="{0847FE58-8DE5-4337-816C-EA613E85158F}"/>
    <dgm:cxn modelId="{69AEDE26-2BB0-496B-BBA4-D16F4D636AF0}" type="presOf" srcId="{2F557C03-45D4-474E-8502-0CA2B8317C0B}" destId="{AF130461-EC9F-476F-BD05-1EA232CFB8B5}" srcOrd="0" destOrd="1" presId="urn:microsoft.com/office/officeart/2005/8/layout/default"/>
    <dgm:cxn modelId="{F22F0537-03FB-4F0E-BA54-82B1658BF68E}" srcId="{EDB727FE-A913-4AA8-87B8-F8A2252552B2}" destId="{A736F2ED-0AFD-4B7B-9C30-48C4BC3CF38D}" srcOrd="1" destOrd="0" parTransId="{9F97B0B0-29D3-48E1-B4B2-5BFE9793FC29}" sibTransId="{A5AD2F0B-BF1F-457B-967B-0DD5CEDD54A5}"/>
    <dgm:cxn modelId="{0285DF75-1586-402C-A6F5-D170836B12B2}" srcId="{EDB727FE-A913-4AA8-87B8-F8A2252552B2}" destId="{2F557C03-45D4-474E-8502-0CA2B8317C0B}" srcOrd="0" destOrd="0" parTransId="{55CA2782-D81B-40AD-B078-83A5FEBC112F}" sibTransId="{07B02863-AF40-4187-852C-45364DBBFDE5}"/>
    <dgm:cxn modelId="{88C2FF79-1C17-4D18-8821-96941D9D88CD}" type="presOf" srcId="{7A95A7E6-5614-498F-BA10-A3DC61DBFC54}" destId="{1A134B48-408C-4DEA-839A-39AE07F43157}" srcOrd="0" destOrd="0" presId="urn:microsoft.com/office/officeart/2005/8/layout/default"/>
    <dgm:cxn modelId="{79635192-183E-4495-9655-FE4C74D6FFD2}" srcId="{7A95A7E6-5614-498F-BA10-A3DC61DBFC54}" destId="{9953483D-AA02-4A14-AD16-9433BB31401D}" srcOrd="1" destOrd="0" parTransId="{70763DEA-E463-4C85-AA0D-FB3B2957AB33}" sibTransId="{8187A2C9-285B-4408-929D-CDC3DAA77786}"/>
    <dgm:cxn modelId="{1E966EA2-C082-4651-853A-1AE37E12CD46}" srcId="{9953483D-AA02-4A14-AD16-9433BB31401D}" destId="{F4FD70F2-E971-49A7-9063-A2C1F27F0D05}" srcOrd="0" destOrd="0" parTransId="{AA9D0304-E660-4105-B992-F19262901834}" sibTransId="{8C0BF75D-D530-4B2F-B049-74664C844C8D}"/>
    <dgm:cxn modelId="{55FF3BA3-F8AD-4D97-9397-D13DB9A7635D}" type="presOf" srcId="{A736F2ED-0AFD-4B7B-9C30-48C4BC3CF38D}" destId="{AF130461-EC9F-476F-BD05-1EA232CFB8B5}" srcOrd="0" destOrd="2" presId="urn:microsoft.com/office/officeart/2005/8/layout/default"/>
    <dgm:cxn modelId="{8A74F0AC-DF14-4B0D-85F2-CE889192BD3C}" srcId="{9953483D-AA02-4A14-AD16-9433BB31401D}" destId="{981F79DC-EC9A-4A7F-B7DC-7B7DB3409F0A}" srcOrd="1" destOrd="0" parTransId="{385D1C7A-AC82-498B-B4DB-C65A1F05607F}" sibTransId="{FBBC28C8-2323-4B1C-85CD-11172AFCD10F}"/>
    <dgm:cxn modelId="{8A9CDAAE-942C-4038-B669-39052465357E}" srcId="{9953483D-AA02-4A14-AD16-9433BB31401D}" destId="{EDC2974C-8FB2-47DE-B94B-DD090871B297}" srcOrd="2" destOrd="0" parTransId="{DB68C3C7-6F91-4ED0-8C9E-A1392B25AE37}" sibTransId="{195CE696-0E25-4C26-AA8E-FCF68BE71E79}"/>
    <dgm:cxn modelId="{6BB69BB1-20B4-4FAB-87AD-21B939273D57}" type="presOf" srcId="{E5AA1955-A73D-41A1-9379-715EDA97EFDB}" destId="{AF130461-EC9F-476F-BD05-1EA232CFB8B5}" srcOrd="0" destOrd="3" presId="urn:microsoft.com/office/officeart/2005/8/layout/default"/>
    <dgm:cxn modelId="{026980C5-80BB-42E5-8A5F-878CC9E24E73}" type="presOf" srcId="{981F79DC-EC9A-4A7F-B7DC-7B7DB3409F0A}" destId="{80852D53-2726-4CAF-8EED-DC76E4D09CE6}" srcOrd="0" destOrd="2" presId="urn:microsoft.com/office/officeart/2005/8/layout/default"/>
    <dgm:cxn modelId="{D2EAB5DB-3010-453F-8E33-0AACDBFE1CA2}" type="presOf" srcId="{EDC2974C-8FB2-47DE-B94B-DD090871B297}" destId="{80852D53-2726-4CAF-8EED-DC76E4D09CE6}" srcOrd="0" destOrd="3" presId="urn:microsoft.com/office/officeart/2005/8/layout/default"/>
    <dgm:cxn modelId="{8C669EF5-1AD4-409E-829B-383175502461}" type="presOf" srcId="{EDB727FE-A913-4AA8-87B8-F8A2252552B2}" destId="{AF130461-EC9F-476F-BD05-1EA232CFB8B5}" srcOrd="0" destOrd="0" presId="urn:microsoft.com/office/officeart/2005/8/layout/default"/>
    <dgm:cxn modelId="{006F6FEF-6221-44A6-BF1D-60FCC78F4994}" type="presParOf" srcId="{1A134B48-408C-4DEA-839A-39AE07F43157}" destId="{AF130461-EC9F-476F-BD05-1EA232CFB8B5}" srcOrd="0" destOrd="0" presId="urn:microsoft.com/office/officeart/2005/8/layout/default"/>
    <dgm:cxn modelId="{875936F7-453E-4BC1-9D77-B29D8A5494E4}" type="presParOf" srcId="{1A134B48-408C-4DEA-839A-39AE07F43157}" destId="{5B0A6410-882E-4560-BAC8-02BC22E7985A}" srcOrd="1" destOrd="0" presId="urn:microsoft.com/office/officeart/2005/8/layout/default"/>
    <dgm:cxn modelId="{F115A25A-A94B-4C9A-8AC1-55C98D2A4ADD}" type="presParOf" srcId="{1A134B48-408C-4DEA-839A-39AE07F43157}" destId="{80852D53-2726-4CAF-8EED-DC76E4D09CE6}" srcOrd="2"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EC6CAEA-1BC0-4B14-BA95-76B4B7102C3B}" type="doc">
      <dgm:prSet loTypeId="urn:microsoft.com/office/officeart/2005/8/layout/hProcess9" loCatId="process" qsTypeId="urn:microsoft.com/office/officeart/2005/8/quickstyle/simple1" qsCatId="simple" csTypeId="urn:microsoft.com/office/officeart/2005/8/colors/accent1_2" csCatId="accent1" phldr="1"/>
      <dgm:spPr/>
      <dgm:t>
        <a:bodyPr/>
        <a:lstStyle/>
        <a:p>
          <a:endParaRPr lang="en-US"/>
        </a:p>
      </dgm:t>
    </dgm:pt>
    <dgm:pt modelId="{19506766-8284-4DF7-B7B5-9446DDF8935D}">
      <dgm:prSet phldrT="[Text]" phldr="0"/>
      <dgm:spPr/>
      <dgm:t>
        <a:bodyPr/>
        <a:lstStyle/>
        <a:p>
          <a:r>
            <a:rPr lang="en-US"/>
            <a:t>Analyze requirements</a:t>
          </a:r>
        </a:p>
      </dgm:t>
    </dgm:pt>
    <dgm:pt modelId="{D38AB507-C8FE-44AB-881A-3C3E6ECB0EB8}" type="parTrans" cxnId="{24380F5E-5153-4B0D-9448-93B6FC957248}">
      <dgm:prSet/>
      <dgm:spPr/>
      <dgm:t>
        <a:bodyPr/>
        <a:lstStyle/>
        <a:p>
          <a:endParaRPr lang="en-US"/>
        </a:p>
      </dgm:t>
    </dgm:pt>
    <dgm:pt modelId="{285BB0F9-BFE6-4644-9ACC-17C4743672B7}" type="sibTrans" cxnId="{24380F5E-5153-4B0D-9448-93B6FC957248}">
      <dgm:prSet/>
      <dgm:spPr/>
      <dgm:t>
        <a:bodyPr/>
        <a:lstStyle/>
        <a:p>
          <a:endParaRPr lang="en-US"/>
        </a:p>
      </dgm:t>
    </dgm:pt>
    <dgm:pt modelId="{9A02DA06-1DCD-4048-9E76-816AF07C37AD}">
      <dgm:prSet phldrT="[Text]" phldr="0"/>
      <dgm:spPr/>
      <dgm:t>
        <a:bodyPr/>
        <a:lstStyle/>
        <a:p>
          <a:r>
            <a:rPr lang="en-US"/>
            <a:t>Blockers or Warnings?</a:t>
          </a:r>
        </a:p>
      </dgm:t>
    </dgm:pt>
    <dgm:pt modelId="{5E7E46F7-9C0C-4382-B6BD-22750992AD0E}" type="parTrans" cxnId="{DE02D0D3-6F8E-48F5-9BCC-E7DAD1933E05}">
      <dgm:prSet/>
      <dgm:spPr/>
      <dgm:t>
        <a:bodyPr/>
        <a:lstStyle/>
        <a:p>
          <a:endParaRPr lang="en-US"/>
        </a:p>
      </dgm:t>
    </dgm:pt>
    <dgm:pt modelId="{550A68DF-EF6B-4566-B89B-5C068F089450}" type="sibTrans" cxnId="{DE02D0D3-6F8E-48F5-9BCC-E7DAD1933E05}">
      <dgm:prSet/>
      <dgm:spPr/>
      <dgm:t>
        <a:bodyPr/>
        <a:lstStyle/>
        <a:p>
          <a:endParaRPr lang="en-US"/>
        </a:p>
      </dgm:t>
    </dgm:pt>
    <dgm:pt modelId="{A62F558B-B44F-4EDB-8BEE-7007A112357B}">
      <dgm:prSet phldrT="[Text]" phldr="0"/>
      <dgm:spPr/>
      <dgm:t>
        <a:bodyPr/>
        <a:lstStyle/>
        <a:p>
          <a:r>
            <a:rPr lang="en-US"/>
            <a:t>Assess the workload</a:t>
          </a:r>
        </a:p>
      </dgm:t>
    </dgm:pt>
    <dgm:pt modelId="{828CF137-E7D9-40D2-9C22-DE76A2DC235F}" type="parTrans" cxnId="{961E4ADE-BCDA-4CEF-9282-220583009B14}">
      <dgm:prSet/>
      <dgm:spPr/>
      <dgm:t>
        <a:bodyPr/>
        <a:lstStyle/>
        <a:p>
          <a:endParaRPr lang="en-US"/>
        </a:p>
      </dgm:t>
    </dgm:pt>
    <dgm:pt modelId="{F5909041-07B3-43F7-89EB-8A7142ACA0DC}" type="sibTrans" cxnId="{961E4ADE-BCDA-4CEF-9282-220583009B14}">
      <dgm:prSet/>
      <dgm:spPr/>
      <dgm:t>
        <a:bodyPr/>
        <a:lstStyle/>
        <a:p>
          <a:endParaRPr lang="en-US"/>
        </a:p>
      </dgm:t>
    </dgm:pt>
    <dgm:pt modelId="{DA407501-04B7-4585-A57D-1ED7D4EC9785}">
      <dgm:prSet phldrT="[Text]" phldr="0"/>
      <dgm:spPr/>
      <dgm:t>
        <a:bodyPr/>
        <a:lstStyle/>
        <a:p>
          <a:r>
            <a:rPr lang="en-US"/>
            <a:t>Evaluate the target</a:t>
          </a:r>
        </a:p>
      </dgm:t>
    </dgm:pt>
    <dgm:pt modelId="{147D013E-80E1-4E4C-B863-D90497E51F61}" type="parTrans" cxnId="{991CA52F-26D9-481E-A380-5D434DD34129}">
      <dgm:prSet/>
      <dgm:spPr/>
      <dgm:t>
        <a:bodyPr/>
        <a:lstStyle/>
        <a:p>
          <a:endParaRPr lang="en-US"/>
        </a:p>
      </dgm:t>
    </dgm:pt>
    <dgm:pt modelId="{01EDBF20-9AAC-4CC6-AB3E-9583F163530F}" type="sibTrans" cxnId="{991CA52F-26D9-481E-A380-5D434DD34129}">
      <dgm:prSet/>
      <dgm:spPr/>
      <dgm:t>
        <a:bodyPr/>
        <a:lstStyle/>
        <a:p>
          <a:endParaRPr lang="en-US"/>
        </a:p>
      </dgm:t>
    </dgm:pt>
    <dgm:pt modelId="{80CCA7D3-BBFA-476F-96B6-FC21D82008F9}">
      <dgm:prSet phldrT="[Text]" phldr="0"/>
      <dgm:spPr/>
      <dgm:t>
        <a:bodyPr/>
        <a:lstStyle/>
        <a:p>
          <a:r>
            <a:rPr lang="en-US"/>
            <a:t>Analyze recommendations</a:t>
          </a:r>
        </a:p>
      </dgm:t>
    </dgm:pt>
    <dgm:pt modelId="{F3775737-E1C2-4AE8-9717-5B01DCF9A4C0}" type="parTrans" cxnId="{247CC63B-4704-4BC1-AD66-AD3F59B7AC21}">
      <dgm:prSet/>
      <dgm:spPr/>
      <dgm:t>
        <a:bodyPr/>
        <a:lstStyle/>
        <a:p>
          <a:endParaRPr lang="en-US"/>
        </a:p>
      </dgm:t>
    </dgm:pt>
    <dgm:pt modelId="{E2586012-E62B-4B34-8647-39F5ACE01C22}" type="sibTrans" cxnId="{247CC63B-4704-4BC1-AD66-AD3F59B7AC21}">
      <dgm:prSet/>
      <dgm:spPr/>
      <dgm:t>
        <a:bodyPr/>
        <a:lstStyle/>
        <a:p>
          <a:endParaRPr lang="en-US"/>
        </a:p>
      </dgm:t>
    </dgm:pt>
    <dgm:pt modelId="{75F4FB37-6ACB-4C07-B183-F98E5F9F6FF4}">
      <dgm:prSet phldrT="[Text]" phldr="0"/>
      <dgm:spPr/>
      <dgm:t>
        <a:bodyPr/>
        <a:lstStyle/>
        <a:p>
          <a:r>
            <a:rPr lang="en-US"/>
            <a:t>Plan for migration</a:t>
          </a:r>
        </a:p>
      </dgm:t>
    </dgm:pt>
    <dgm:pt modelId="{1684A6AF-D45C-4C59-937E-2EC15421A0B9}" type="parTrans" cxnId="{F9A10686-D892-47B0-941E-B63305A12F45}">
      <dgm:prSet/>
      <dgm:spPr/>
      <dgm:t>
        <a:bodyPr/>
        <a:lstStyle/>
        <a:p>
          <a:endParaRPr lang="en-US"/>
        </a:p>
      </dgm:t>
    </dgm:pt>
    <dgm:pt modelId="{A505C89D-FB0C-448A-88A7-4092689153E9}" type="sibTrans" cxnId="{F9A10686-D892-47B0-941E-B63305A12F45}">
      <dgm:prSet/>
      <dgm:spPr/>
      <dgm:t>
        <a:bodyPr/>
        <a:lstStyle/>
        <a:p>
          <a:endParaRPr lang="en-US"/>
        </a:p>
      </dgm:t>
    </dgm:pt>
    <dgm:pt modelId="{839AB0A4-2A0E-433B-93FE-B3522CBCB17F}" type="pres">
      <dgm:prSet presAssocID="{0EC6CAEA-1BC0-4B14-BA95-76B4B7102C3B}" presName="CompostProcess" presStyleCnt="0">
        <dgm:presLayoutVars>
          <dgm:dir/>
          <dgm:resizeHandles val="exact"/>
        </dgm:presLayoutVars>
      </dgm:prSet>
      <dgm:spPr/>
    </dgm:pt>
    <dgm:pt modelId="{2E6C0843-0EA3-4C97-A9FE-78A96EA60C60}" type="pres">
      <dgm:prSet presAssocID="{0EC6CAEA-1BC0-4B14-BA95-76B4B7102C3B}" presName="arrow" presStyleLbl="bgShp" presStyleIdx="0" presStyleCnt="1"/>
      <dgm:spPr/>
    </dgm:pt>
    <dgm:pt modelId="{4C62B4F7-C879-41B5-A734-09C9FF0D6725}" type="pres">
      <dgm:prSet presAssocID="{0EC6CAEA-1BC0-4B14-BA95-76B4B7102C3B}" presName="linearProcess" presStyleCnt="0"/>
      <dgm:spPr/>
    </dgm:pt>
    <dgm:pt modelId="{2B4C7A89-0ABA-4587-9173-9AFE6BC3B881}" type="pres">
      <dgm:prSet presAssocID="{19506766-8284-4DF7-B7B5-9446DDF8935D}" presName="textNode" presStyleLbl="node1" presStyleIdx="0" presStyleCnt="6">
        <dgm:presLayoutVars>
          <dgm:bulletEnabled val="1"/>
        </dgm:presLayoutVars>
      </dgm:prSet>
      <dgm:spPr/>
    </dgm:pt>
    <dgm:pt modelId="{E1849186-F9BF-4D93-AD6C-620E9516A582}" type="pres">
      <dgm:prSet presAssocID="{285BB0F9-BFE6-4644-9ACC-17C4743672B7}" presName="sibTrans" presStyleCnt="0"/>
      <dgm:spPr/>
    </dgm:pt>
    <dgm:pt modelId="{E509AFB2-4511-4230-A0A1-BF052936B1DD}" type="pres">
      <dgm:prSet presAssocID="{DA407501-04B7-4585-A57D-1ED7D4EC9785}" presName="textNode" presStyleLbl="node1" presStyleIdx="1" presStyleCnt="6">
        <dgm:presLayoutVars>
          <dgm:bulletEnabled val="1"/>
        </dgm:presLayoutVars>
      </dgm:prSet>
      <dgm:spPr/>
    </dgm:pt>
    <dgm:pt modelId="{2F4B9EC0-F23E-44C1-9619-6A10E62F3102}" type="pres">
      <dgm:prSet presAssocID="{01EDBF20-9AAC-4CC6-AB3E-9583F163530F}" presName="sibTrans" presStyleCnt="0"/>
      <dgm:spPr/>
    </dgm:pt>
    <dgm:pt modelId="{7EA21403-7D95-43E3-97EE-0D4FF86ABC15}" type="pres">
      <dgm:prSet presAssocID="{9A02DA06-1DCD-4048-9E76-816AF07C37AD}" presName="textNode" presStyleLbl="node1" presStyleIdx="2" presStyleCnt="6">
        <dgm:presLayoutVars>
          <dgm:bulletEnabled val="1"/>
        </dgm:presLayoutVars>
      </dgm:prSet>
      <dgm:spPr/>
    </dgm:pt>
    <dgm:pt modelId="{FA354E34-0C75-44EC-92C0-1856529209EB}" type="pres">
      <dgm:prSet presAssocID="{550A68DF-EF6B-4566-B89B-5C068F089450}" presName="sibTrans" presStyleCnt="0"/>
      <dgm:spPr/>
    </dgm:pt>
    <dgm:pt modelId="{86547A0E-5A39-4795-A99E-A6A288CA276E}" type="pres">
      <dgm:prSet presAssocID="{A62F558B-B44F-4EDB-8BEE-7007A112357B}" presName="textNode" presStyleLbl="node1" presStyleIdx="3" presStyleCnt="6">
        <dgm:presLayoutVars>
          <dgm:bulletEnabled val="1"/>
        </dgm:presLayoutVars>
      </dgm:prSet>
      <dgm:spPr/>
    </dgm:pt>
    <dgm:pt modelId="{B90B2F0F-7B94-404E-8236-5FECDEF5725B}" type="pres">
      <dgm:prSet presAssocID="{F5909041-07B3-43F7-89EB-8A7142ACA0DC}" presName="sibTrans" presStyleCnt="0"/>
      <dgm:spPr/>
    </dgm:pt>
    <dgm:pt modelId="{EF7BD820-1C41-458A-8466-4D6097F6C12B}" type="pres">
      <dgm:prSet presAssocID="{80CCA7D3-BBFA-476F-96B6-FC21D82008F9}" presName="textNode" presStyleLbl="node1" presStyleIdx="4" presStyleCnt="6">
        <dgm:presLayoutVars>
          <dgm:bulletEnabled val="1"/>
        </dgm:presLayoutVars>
      </dgm:prSet>
      <dgm:spPr/>
    </dgm:pt>
    <dgm:pt modelId="{B84AF35B-FEA4-44EA-A583-B7BDF6C4DA02}" type="pres">
      <dgm:prSet presAssocID="{E2586012-E62B-4B34-8647-39F5ACE01C22}" presName="sibTrans" presStyleCnt="0"/>
      <dgm:spPr/>
    </dgm:pt>
    <dgm:pt modelId="{B9E2D381-C555-4067-8F69-2AA1F94F65A4}" type="pres">
      <dgm:prSet presAssocID="{75F4FB37-6ACB-4C07-B183-F98E5F9F6FF4}" presName="textNode" presStyleLbl="node1" presStyleIdx="5" presStyleCnt="6">
        <dgm:presLayoutVars>
          <dgm:bulletEnabled val="1"/>
        </dgm:presLayoutVars>
      </dgm:prSet>
      <dgm:spPr/>
    </dgm:pt>
  </dgm:ptLst>
  <dgm:cxnLst>
    <dgm:cxn modelId="{991CA52F-26D9-481E-A380-5D434DD34129}" srcId="{0EC6CAEA-1BC0-4B14-BA95-76B4B7102C3B}" destId="{DA407501-04B7-4585-A57D-1ED7D4EC9785}" srcOrd="1" destOrd="0" parTransId="{147D013E-80E1-4E4C-B863-D90497E51F61}" sibTransId="{01EDBF20-9AAC-4CC6-AB3E-9583F163530F}"/>
    <dgm:cxn modelId="{247CC63B-4704-4BC1-AD66-AD3F59B7AC21}" srcId="{0EC6CAEA-1BC0-4B14-BA95-76B4B7102C3B}" destId="{80CCA7D3-BBFA-476F-96B6-FC21D82008F9}" srcOrd="4" destOrd="0" parTransId="{F3775737-E1C2-4AE8-9717-5B01DCF9A4C0}" sibTransId="{E2586012-E62B-4B34-8647-39F5ACE01C22}"/>
    <dgm:cxn modelId="{24380F5E-5153-4B0D-9448-93B6FC957248}" srcId="{0EC6CAEA-1BC0-4B14-BA95-76B4B7102C3B}" destId="{19506766-8284-4DF7-B7B5-9446DDF8935D}" srcOrd="0" destOrd="0" parTransId="{D38AB507-C8FE-44AB-881A-3C3E6ECB0EB8}" sibTransId="{285BB0F9-BFE6-4644-9ACC-17C4743672B7}"/>
    <dgm:cxn modelId="{FF608170-D85D-4E41-86FE-0A56E78C4D4B}" type="presOf" srcId="{75F4FB37-6ACB-4C07-B183-F98E5F9F6FF4}" destId="{B9E2D381-C555-4067-8F69-2AA1F94F65A4}" srcOrd="0" destOrd="0" presId="urn:microsoft.com/office/officeart/2005/8/layout/hProcess9"/>
    <dgm:cxn modelId="{413DF582-573A-4262-8E15-FB6F4DEB1E47}" type="presOf" srcId="{A62F558B-B44F-4EDB-8BEE-7007A112357B}" destId="{86547A0E-5A39-4795-A99E-A6A288CA276E}" srcOrd="0" destOrd="0" presId="urn:microsoft.com/office/officeart/2005/8/layout/hProcess9"/>
    <dgm:cxn modelId="{F9A10686-D892-47B0-941E-B63305A12F45}" srcId="{0EC6CAEA-1BC0-4B14-BA95-76B4B7102C3B}" destId="{75F4FB37-6ACB-4C07-B183-F98E5F9F6FF4}" srcOrd="5" destOrd="0" parTransId="{1684A6AF-D45C-4C59-937E-2EC15421A0B9}" sibTransId="{A505C89D-FB0C-448A-88A7-4092689153E9}"/>
    <dgm:cxn modelId="{CD8D5798-4991-49B3-9CA7-B26A1E8E24B3}" type="presOf" srcId="{0EC6CAEA-1BC0-4B14-BA95-76B4B7102C3B}" destId="{839AB0A4-2A0E-433B-93FE-B3522CBCB17F}" srcOrd="0" destOrd="0" presId="urn:microsoft.com/office/officeart/2005/8/layout/hProcess9"/>
    <dgm:cxn modelId="{84897CA2-F1E4-4545-AB20-6396118CEFE5}" type="presOf" srcId="{DA407501-04B7-4585-A57D-1ED7D4EC9785}" destId="{E509AFB2-4511-4230-A0A1-BF052936B1DD}" srcOrd="0" destOrd="0" presId="urn:microsoft.com/office/officeart/2005/8/layout/hProcess9"/>
    <dgm:cxn modelId="{DE02D0D3-6F8E-48F5-9BCC-E7DAD1933E05}" srcId="{0EC6CAEA-1BC0-4B14-BA95-76B4B7102C3B}" destId="{9A02DA06-1DCD-4048-9E76-816AF07C37AD}" srcOrd="2" destOrd="0" parTransId="{5E7E46F7-9C0C-4382-B6BD-22750992AD0E}" sibTransId="{550A68DF-EF6B-4566-B89B-5C068F089450}"/>
    <dgm:cxn modelId="{961E4ADE-BCDA-4CEF-9282-220583009B14}" srcId="{0EC6CAEA-1BC0-4B14-BA95-76B4B7102C3B}" destId="{A62F558B-B44F-4EDB-8BEE-7007A112357B}" srcOrd="3" destOrd="0" parTransId="{828CF137-E7D9-40D2-9C22-DE76A2DC235F}" sibTransId="{F5909041-07B3-43F7-89EB-8A7142ACA0DC}"/>
    <dgm:cxn modelId="{A34E72E1-80FE-48DA-BA7B-D6C37A046AB3}" type="presOf" srcId="{19506766-8284-4DF7-B7B5-9446DDF8935D}" destId="{2B4C7A89-0ABA-4587-9173-9AFE6BC3B881}" srcOrd="0" destOrd="0" presId="urn:microsoft.com/office/officeart/2005/8/layout/hProcess9"/>
    <dgm:cxn modelId="{FF0419E5-7DD2-4A70-9E0A-EB87ECE977AC}" type="presOf" srcId="{80CCA7D3-BBFA-476F-96B6-FC21D82008F9}" destId="{EF7BD820-1C41-458A-8466-4D6097F6C12B}" srcOrd="0" destOrd="0" presId="urn:microsoft.com/office/officeart/2005/8/layout/hProcess9"/>
    <dgm:cxn modelId="{48C348E7-8CD0-4E23-A97D-9193C7D57CFA}" type="presOf" srcId="{9A02DA06-1DCD-4048-9E76-816AF07C37AD}" destId="{7EA21403-7D95-43E3-97EE-0D4FF86ABC15}" srcOrd="0" destOrd="0" presId="urn:microsoft.com/office/officeart/2005/8/layout/hProcess9"/>
    <dgm:cxn modelId="{F86C0D7D-25FC-4ECD-81A9-94CEF73BBDB4}" type="presParOf" srcId="{839AB0A4-2A0E-433B-93FE-B3522CBCB17F}" destId="{2E6C0843-0EA3-4C97-A9FE-78A96EA60C60}" srcOrd="0" destOrd="0" presId="urn:microsoft.com/office/officeart/2005/8/layout/hProcess9"/>
    <dgm:cxn modelId="{0CB3AE1C-F323-4828-9AC3-97DA99370D44}" type="presParOf" srcId="{839AB0A4-2A0E-433B-93FE-B3522CBCB17F}" destId="{4C62B4F7-C879-41B5-A734-09C9FF0D6725}" srcOrd="1" destOrd="0" presId="urn:microsoft.com/office/officeart/2005/8/layout/hProcess9"/>
    <dgm:cxn modelId="{6EDABBEF-F909-41BE-9850-8DDE49B5006F}" type="presParOf" srcId="{4C62B4F7-C879-41B5-A734-09C9FF0D6725}" destId="{2B4C7A89-0ABA-4587-9173-9AFE6BC3B881}" srcOrd="0" destOrd="0" presId="urn:microsoft.com/office/officeart/2005/8/layout/hProcess9"/>
    <dgm:cxn modelId="{48F0FEDC-5135-4C19-AD1B-74E52157B406}" type="presParOf" srcId="{4C62B4F7-C879-41B5-A734-09C9FF0D6725}" destId="{E1849186-F9BF-4D93-AD6C-620E9516A582}" srcOrd="1" destOrd="0" presId="urn:microsoft.com/office/officeart/2005/8/layout/hProcess9"/>
    <dgm:cxn modelId="{B8FE8A4C-3205-42DF-A99E-AE984A0F47EF}" type="presParOf" srcId="{4C62B4F7-C879-41B5-A734-09C9FF0D6725}" destId="{E509AFB2-4511-4230-A0A1-BF052936B1DD}" srcOrd="2" destOrd="0" presId="urn:microsoft.com/office/officeart/2005/8/layout/hProcess9"/>
    <dgm:cxn modelId="{3E87F21D-E606-4415-88E9-2D385A451024}" type="presParOf" srcId="{4C62B4F7-C879-41B5-A734-09C9FF0D6725}" destId="{2F4B9EC0-F23E-44C1-9619-6A10E62F3102}" srcOrd="3" destOrd="0" presId="urn:microsoft.com/office/officeart/2005/8/layout/hProcess9"/>
    <dgm:cxn modelId="{E8F4F5F0-BE23-460C-8E8D-B47F6EE9F446}" type="presParOf" srcId="{4C62B4F7-C879-41B5-A734-09C9FF0D6725}" destId="{7EA21403-7D95-43E3-97EE-0D4FF86ABC15}" srcOrd="4" destOrd="0" presId="urn:microsoft.com/office/officeart/2005/8/layout/hProcess9"/>
    <dgm:cxn modelId="{39A1BC9C-AA7D-4508-B2B8-4058AE02CE6F}" type="presParOf" srcId="{4C62B4F7-C879-41B5-A734-09C9FF0D6725}" destId="{FA354E34-0C75-44EC-92C0-1856529209EB}" srcOrd="5" destOrd="0" presId="urn:microsoft.com/office/officeart/2005/8/layout/hProcess9"/>
    <dgm:cxn modelId="{B3C4A6FF-3EF4-4612-A7D8-8CEAD8B72A94}" type="presParOf" srcId="{4C62B4F7-C879-41B5-A734-09C9FF0D6725}" destId="{86547A0E-5A39-4795-A99E-A6A288CA276E}" srcOrd="6" destOrd="0" presId="urn:microsoft.com/office/officeart/2005/8/layout/hProcess9"/>
    <dgm:cxn modelId="{21C04EA4-9BF9-468B-8024-B8FA09DE35C3}" type="presParOf" srcId="{4C62B4F7-C879-41B5-A734-09C9FF0D6725}" destId="{B90B2F0F-7B94-404E-8236-5FECDEF5725B}" srcOrd="7" destOrd="0" presId="urn:microsoft.com/office/officeart/2005/8/layout/hProcess9"/>
    <dgm:cxn modelId="{0546E915-19E3-428D-9D7A-8F8411CE4209}" type="presParOf" srcId="{4C62B4F7-C879-41B5-A734-09C9FF0D6725}" destId="{EF7BD820-1C41-458A-8466-4D6097F6C12B}" srcOrd="8" destOrd="0" presId="urn:microsoft.com/office/officeart/2005/8/layout/hProcess9"/>
    <dgm:cxn modelId="{510D142B-D007-4DAF-B8C5-7D35C36DE34D}" type="presParOf" srcId="{4C62B4F7-C879-41B5-A734-09C9FF0D6725}" destId="{B84AF35B-FEA4-44EA-A583-B7BDF6C4DA02}" srcOrd="9" destOrd="0" presId="urn:microsoft.com/office/officeart/2005/8/layout/hProcess9"/>
    <dgm:cxn modelId="{B9C3BD9A-47C9-46E5-AF82-1A95F5F2303E}" type="presParOf" srcId="{4C62B4F7-C879-41B5-A734-09C9FF0D6725}" destId="{B9E2D381-C555-4067-8F69-2AA1F94F65A4}" srcOrd="10"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1FE2DC1D-C75C-4BA5-9635-B4432DDA7515}"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ABD68A54-4D26-4E54-8F50-7C667C03946D}">
      <dgm:prSet phldrT="[Text]" phldr="0"/>
      <dgm:spPr/>
      <dgm:t>
        <a:bodyPr/>
        <a:lstStyle/>
        <a:p>
          <a:r>
            <a:rPr lang="en-US"/>
            <a:t>Standalone instance Standard Edition on Windows Server 2016</a:t>
          </a:r>
        </a:p>
      </dgm:t>
    </dgm:pt>
    <dgm:pt modelId="{8AA5F6C3-3AA6-4249-955C-AA655333B985}" type="parTrans" cxnId="{75865F3C-BF8E-4CE4-ABD2-8F4952D1AEC3}">
      <dgm:prSet/>
      <dgm:spPr/>
      <dgm:t>
        <a:bodyPr/>
        <a:lstStyle/>
        <a:p>
          <a:endParaRPr lang="en-US"/>
        </a:p>
      </dgm:t>
    </dgm:pt>
    <dgm:pt modelId="{C5CC76DE-7CD7-4FE2-88E5-84C054283EDA}" type="sibTrans" cxnId="{75865F3C-BF8E-4CE4-ABD2-8F4952D1AEC3}">
      <dgm:prSet/>
      <dgm:spPr/>
      <dgm:t>
        <a:bodyPr/>
        <a:lstStyle/>
        <a:p>
          <a:endParaRPr lang="en-US"/>
        </a:p>
      </dgm:t>
    </dgm:pt>
    <dgm:pt modelId="{5B1798A5-46D8-43A4-9B50-D7CA8D4686FC}">
      <dgm:prSet phldrT="[Text]" phldr="0"/>
      <dgm:spPr/>
      <dgm:t>
        <a:bodyPr/>
        <a:lstStyle/>
        <a:p>
          <a:r>
            <a:rPr lang="en-US"/>
            <a:t>Application is based on TPC-H</a:t>
          </a:r>
        </a:p>
      </dgm:t>
    </dgm:pt>
    <dgm:pt modelId="{85DD956F-26A3-41BF-8C02-DBCEBEDDB25C}" type="parTrans" cxnId="{728BC2C5-D542-41E6-A274-D9F2337F02EA}">
      <dgm:prSet/>
      <dgm:spPr/>
      <dgm:t>
        <a:bodyPr/>
        <a:lstStyle/>
        <a:p>
          <a:endParaRPr lang="en-US"/>
        </a:p>
      </dgm:t>
    </dgm:pt>
    <dgm:pt modelId="{641CD3BF-E4A7-4977-BB0A-47CB34E0CAE8}" type="sibTrans" cxnId="{728BC2C5-D542-41E6-A274-D9F2337F02EA}">
      <dgm:prSet/>
      <dgm:spPr/>
      <dgm:t>
        <a:bodyPr/>
        <a:lstStyle/>
        <a:p>
          <a:endParaRPr lang="en-US"/>
        </a:p>
      </dgm:t>
    </dgm:pt>
    <dgm:pt modelId="{A4B2301D-5332-4F80-8ACF-F5C786BA6C0C}">
      <dgm:prSet phldrT="[Text]" phldr="0"/>
      <dgm:spPr/>
      <dgm:t>
        <a:bodyPr/>
        <a:lstStyle/>
        <a:p>
          <a:r>
            <a:rPr lang="en-US"/>
            <a:t>ISV application requires SQL Server 2016</a:t>
          </a:r>
        </a:p>
      </dgm:t>
    </dgm:pt>
    <dgm:pt modelId="{3D4CB21F-C250-4EC4-8133-F73CF864F2D7}" type="parTrans" cxnId="{5EC60D84-BDB6-4E90-ACA8-9A354329AC9C}">
      <dgm:prSet/>
      <dgm:spPr/>
      <dgm:t>
        <a:bodyPr/>
        <a:lstStyle/>
        <a:p>
          <a:endParaRPr lang="en-US"/>
        </a:p>
      </dgm:t>
    </dgm:pt>
    <dgm:pt modelId="{A2157069-759C-482E-A35A-7AED00B7711B}" type="sibTrans" cxnId="{5EC60D84-BDB6-4E90-ACA8-9A354329AC9C}">
      <dgm:prSet/>
      <dgm:spPr/>
      <dgm:t>
        <a:bodyPr/>
        <a:lstStyle/>
        <a:p>
          <a:endParaRPr lang="en-US"/>
        </a:p>
      </dgm:t>
    </dgm:pt>
    <dgm:pt modelId="{4C3877EE-1688-4FC0-B84A-1092E0BCF21E}">
      <dgm:prSet phldrT="[Text]" phldr="0"/>
      <dgm:spPr/>
      <dgm:t>
        <a:bodyPr/>
        <a:lstStyle/>
        <a:p>
          <a:r>
            <a:rPr lang="en-US"/>
            <a:t>Can afford downtime to migrate to Azure</a:t>
          </a:r>
        </a:p>
      </dgm:t>
    </dgm:pt>
    <dgm:pt modelId="{32E82CA9-A8A6-4C06-A549-A30858AD7334}" type="parTrans" cxnId="{294ED38A-BF9B-4FD4-8FF8-327E269513CB}">
      <dgm:prSet/>
      <dgm:spPr/>
      <dgm:t>
        <a:bodyPr/>
        <a:lstStyle/>
        <a:p>
          <a:endParaRPr lang="en-US"/>
        </a:p>
      </dgm:t>
    </dgm:pt>
    <dgm:pt modelId="{B5777729-5354-45C4-A9EE-B25097F25382}" type="sibTrans" cxnId="{294ED38A-BF9B-4FD4-8FF8-327E269513CB}">
      <dgm:prSet/>
      <dgm:spPr/>
      <dgm:t>
        <a:bodyPr/>
        <a:lstStyle/>
        <a:p>
          <a:endParaRPr lang="en-US"/>
        </a:p>
      </dgm:t>
    </dgm:pt>
    <dgm:pt modelId="{9C02F7D9-7525-489A-8877-64C9F76E3AF1}" type="pres">
      <dgm:prSet presAssocID="{1FE2DC1D-C75C-4BA5-9635-B4432DDA7515}" presName="diagram" presStyleCnt="0">
        <dgm:presLayoutVars>
          <dgm:dir/>
          <dgm:resizeHandles val="exact"/>
        </dgm:presLayoutVars>
      </dgm:prSet>
      <dgm:spPr/>
    </dgm:pt>
    <dgm:pt modelId="{E0B62FFC-170E-4E8E-AE58-E06637C582E4}" type="pres">
      <dgm:prSet presAssocID="{ABD68A54-4D26-4E54-8F50-7C667C03946D}" presName="node" presStyleLbl="node1" presStyleIdx="0" presStyleCnt="4">
        <dgm:presLayoutVars>
          <dgm:bulletEnabled val="1"/>
        </dgm:presLayoutVars>
      </dgm:prSet>
      <dgm:spPr/>
    </dgm:pt>
    <dgm:pt modelId="{669D9C50-4FD8-4F90-93D6-8E2489A18A37}" type="pres">
      <dgm:prSet presAssocID="{C5CC76DE-7CD7-4FE2-88E5-84C054283EDA}" presName="sibTrans" presStyleCnt="0"/>
      <dgm:spPr/>
    </dgm:pt>
    <dgm:pt modelId="{DB66858F-AACC-4404-B718-B1C4D3509B29}" type="pres">
      <dgm:prSet presAssocID="{5B1798A5-46D8-43A4-9B50-D7CA8D4686FC}" presName="node" presStyleLbl="node1" presStyleIdx="1" presStyleCnt="4">
        <dgm:presLayoutVars>
          <dgm:bulletEnabled val="1"/>
        </dgm:presLayoutVars>
      </dgm:prSet>
      <dgm:spPr/>
    </dgm:pt>
    <dgm:pt modelId="{DC89C04C-59F8-4000-9681-2C334B7EB9F4}" type="pres">
      <dgm:prSet presAssocID="{641CD3BF-E4A7-4977-BB0A-47CB34E0CAE8}" presName="sibTrans" presStyleCnt="0"/>
      <dgm:spPr/>
    </dgm:pt>
    <dgm:pt modelId="{796D99B1-810C-470E-A822-817C11923254}" type="pres">
      <dgm:prSet presAssocID="{A4B2301D-5332-4F80-8ACF-F5C786BA6C0C}" presName="node" presStyleLbl="node1" presStyleIdx="2" presStyleCnt="4">
        <dgm:presLayoutVars>
          <dgm:bulletEnabled val="1"/>
        </dgm:presLayoutVars>
      </dgm:prSet>
      <dgm:spPr/>
    </dgm:pt>
    <dgm:pt modelId="{C1F196DF-25DD-4F4D-A73D-5844561FF091}" type="pres">
      <dgm:prSet presAssocID="{A2157069-759C-482E-A35A-7AED00B7711B}" presName="sibTrans" presStyleCnt="0"/>
      <dgm:spPr/>
    </dgm:pt>
    <dgm:pt modelId="{CBCEEB3E-B547-4E0D-88EF-73657CB05D23}" type="pres">
      <dgm:prSet presAssocID="{4C3877EE-1688-4FC0-B84A-1092E0BCF21E}" presName="node" presStyleLbl="node1" presStyleIdx="3" presStyleCnt="4">
        <dgm:presLayoutVars>
          <dgm:bulletEnabled val="1"/>
        </dgm:presLayoutVars>
      </dgm:prSet>
      <dgm:spPr/>
    </dgm:pt>
  </dgm:ptLst>
  <dgm:cxnLst>
    <dgm:cxn modelId="{D08E1038-15C6-4FD3-AE6A-0677BEA4CFFA}" type="presOf" srcId="{4C3877EE-1688-4FC0-B84A-1092E0BCF21E}" destId="{CBCEEB3E-B547-4E0D-88EF-73657CB05D23}" srcOrd="0" destOrd="0" presId="urn:microsoft.com/office/officeart/2005/8/layout/default"/>
    <dgm:cxn modelId="{75865F3C-BF8E-4CE4-ABD2-8F4952D1AEC3}" srcId="{1FE2DC1D-C75C-4BA5-9635-B4432DDA7515}" destId="{ABD68A54-4D26-4E54-8F50-7C667C03946D}" srcOrd="0" destOrd="0" parTransId="{8AA5F6C3-3AA6-4249-955C-AA655333B985}" sibTransId="{C5CC76DE-7CD7-4FE2-88E5-84C054283EDA}"/>
    <dgm:cxn modelId="{05B39943-7994-42F5-BEF8-5D3AC97B0444}" type="presOf" srcId="{A4B2301D-5332-4F80-8ACF-F5C786BA6C0C}" destId="{796D99B1-810C-470E-A822-817C11923254}" srcOrd="0" destOrd="0" presId="urn:microsoft.com/office/officeart/2005/8/layout/default"/>
    <dgm:cxn modelId="{5EC60D84-BDB6-4E90-ACA8-9A354329AC9C}" srcId="{1FE2DC1D-C75C-4BA5-9635-B4432DDA7515}" destId="{A4B2301D-5332-4F80-8ACF-F5C786BA6C0C}" srcOrd="2" destOrd="0" parTransId="{3D4CB21F-C250-4EC4-8133-F73CF864F2D7}" sibTransId="{A2157069-759C-482E-A35A-7AED00B7711B}"/>
    <dgm:cxn modelId="{294ED38A-BF9B-4FD4-8FF8-327E269513CB}" srcId="{1FE2DC1D-C75C-4BA5-9635-B4432DDA7515}" destId="{4C3877EE-1688-4FC0-B84A-1092E0BCF21E}" srcOrd="3" destOrd="0" parTransId="{32E82CA9-A8A6-4C06-A549-A30858AD7334}" sibTransId="{B5777729-5354-45C4-A9EE-B25097F25382}"/>
    <dgm:cxn modelId="{778C899F-4EBC-4D93-AD71-D9823399E056}" type="presOf" srcId="{1FE2DC1D-C75C-4BA5-9635-B4432DDA7515}" destId="{9C02F7D9-7525-489A-8877-64C9F76E3AF1}" srcOrd="0" destOrd="0" presId="urn:microsoft.com/office/officeart/2005/8/layout/default"/>
    <dgm:cxn modelId="{3679B2AD-5FDE-474C-9843-88F2E1DABCAF}" type="presOf" srcId="{5B1798A5-46D8-43A4-9B50-D7CA8D4686FC}" destId="{DB66858F-AACC-4404-B718-B1C4D3509B29}" srcOrd="0" destOrd="0" presId="urn:microsoft.com/office/officeart/2005/8/layout/default"/>
    <dgm:cxn modelId="{728BC2C5-D542-41E6-A274-D9F2337F02EA}" srcId="{1FE2DC1D-C75C-4BA5-9635-B4432DDA7515}" destId="{5B1798A5-46D8-43A4-9B50-D7CA8D4686FC}" srcOrd="1" destOrd="0" parTransId="{85DD956F-26A3-41BF-8C02-DBCEBEDDB25C}" sibTransId="{641CD3BF-E4A7-4977-BB0A-47CB34E0CAE8}"/>
    <dgm:cxn modelId="{EA2442FC-C3D7-4ECD-AE7E-198893186919}" type="presOf" srcId="{ABD68A54-4D26-4E54-8F50-7C667C03946D}" destId="{E0B62FFC-170E-4E8E-AE58-E06637C582E4}" srcOrd="0" destOrd="0" presId="urn:microsoft.com/office/officeart/2005/8/layout/default"/>
    <dgm:cxn modelId="{05D3E945-9A70-49B2-A711-E93A8024C5C7}" type="presParOf" srcId="{9C02F7D9-7525-489A-8877-64C9F76E3AF1}" destId="{E0B62FFC-170E-4E8E-AE58-E06637C582E4}" srcOrd="0" destOrd="0" presId="urn:microsoft.com/office/officeart/2005/8/layout/default"/>
    <dgm:cxn modelId="{A2C01F4F-346B-4218-BD5D-FB5857778A4B}" type="presParOf" srcId="{9C02F7D9-7525-489A-8877-64C9F76E3AF1}" destId="{669D9C50-4FD8-4F90-93D6-8E2489A18A37}" srcOrd="1" destOrd="0" presId="urn:microsoft.com/office/officeart/2005/8/layout/default"/>
    <dgm:cxn modelId="{9CDEB619-807A-4F34-B8E2-77B28825026E}" type="presParOf" srcId="{9C02F7D9-7525-489A-8877-64C9F76E3AF1}" destId="{DB66858F-AACC-4404-B718-B1C4D3509B29}" srcOrd="2" destOrd="0" presId="urn:microsoft.com/office/officeart/2005/8/layout/default"/>
    <dgm:cxn modelId="{82172A5B-B7B3-4320-82A5-8996EECCC9AF}" type="presParOf" srcId="{9C02F7D9-7525-489A-8877-64C9F76E3AF1}" destId="{DC89C04C-59F8-4000-9681-2C334B7EB9F4}" srcOrd="3" destOrd="0" presId="urn:microsoft.com/office/officeart/2005/8/layout/default"/>
    <dgm:cxn modelId="{605F4696-A536-4994-9379-0307FC5E86BB}" type="presParOf" srcId="{9C02F7D9-7525-489A-8877-64C9F76E3AF1}" destId="{796D99B1-810C-470E-A822-817C11923254}" srcOrd="4" destOrd="0" presId="urn:microsoft.com/office/officeart/2005/8/layout/default"/>
    <dgm:cxn modelId="{E1F90463-4679-4972-8DCB-EA53E0D6F956}" type="presParOf" srcId="{9C02F7D9-7525-489A-8877-64C9F76E3AF1}" destId="{C1F196DF-25DD-4F4D-A73D-5844561FF091}" srcOrd="5" destOrd="0" presId="urn:microsoft.com/office/officeart/2005/8/layout/default"/>
    <dgm:cxn modelId="{A2F3D60F-3EB9-420E-88A7-B17AE00E2312}" type="presParOf" srcId="{9C02F7D9-7525-489A-8877-64C9F76E3AF1}" destId="{CBCEEB3E-B547-4E0D-88EF-73657CB05D23}" srcOrd="6" destOrd="0" presId="urn:microsoft.com/office/officeart/2005/8/layout/defaul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1FE2DC1D-C75C-4BA5-9635-B4432DDA7515}" type="doc">
      <dgm:prSet loTypeId="urn:microsoft.com/office/officeart/2005/8/layout/default" loCatId="list" qsTypeId="urn:microsoft.com/office/officeart/2005/8/quickstyle/simple1" qsCatId="simple" csTypeId="urn:microsoft.com/office/officeart/2005/8/colors/accent0_3" csCatId="mainScheme" phldr="1"/>
      <dgm:spPr/>
      <dgm:t>
        <a:bodyPr/>
        <a:lstStyle/>
        <a:p>
          <a:endParaRPr lang="en-US"/>
        </a:p>
      </dgm:t>
    </dgm:pt>
    <dgm:pt modelId="{ABD68A54-4D26-4E54-8F50-7C667C03946D}">
      <dgm:prSet phldrT="[Text]" phldr="0"/>
      <dgm:spPr/>
      <dgm:t>
        <a:bodyPr/>
        <a:lstStyle/>
        <a:p>
          <a:r>
            <a:rPr lang="en-US"/>
            <a:t>SQL Server Enterprise Edition running on Windows Server 2019 in a domain</a:t>
          </a:r>
        </a:p>
      </dgm:t>
    </dgm:pt>
    <dgm:pt modelId="{8AA5F6C3-3AA6-4249-955C-AA655333B985}" type="parTrans" cxnId="{75865F3C-BF8E-4CE4-ABD2-8F4952D1AEC3}">
      <dgm:prSet/>
      <dgm:spPr/>
      <dgm:t>
        <a:bodyPr/>
        <a:lstStyle/>
        <a:p>
          <a:endParaRPr lang="en-US"/>
        </a:p>
      </dgm:t>
    </dgm:pt>
    <dgm:pt modelId="{C5CC76DE-7CD7-4FE2-88E5-84C054283EDA}" type="sibTrans" cxnId="{75865F3C-BF8E-4CE4-ABD2-8F4952D1AEC3}">
      <dgm:prSet/>
      <dgm:spPr/>
      <dgm:t>
        <a:bodyPr/>
        <a:lstStyle/>
        <a:p>
          <a:endParaRPr lang="en-US"/>
        </a:p>
      </dgm:t>
    </dgm:pt>
    <dgm:pt modelId="{47619E0D-45CE-4A91-88C3-EEDCD1D405AC}">
      <dgm:prSet phldrT="[Text]" phldr="0"/>
      <dgm:spPr/>
      <dgm:t>
        <a:bodyPr/>
        <a:lstStyle/>
        <a:p>
          <a:r>
            <a:rPr lang="en-US"/>
            <a:t>Application based on TPC-C</a:t>
          </a:r>
        </a:p>
      </dgm:t>
    </dgm:pt>
    <dgm:pt modelId="{B58E14C7-501D-4F3C-AF8D-F0C5BC864DB3}" type="parTrans" cxnId="{291D4551-8C75-41F4-A6D1-140FA8B63535}">
      <dgm:prSet/>
      <dgm:spPr/>
      <dgm:t>
        <a:bodyPr/>
        <a:lstStyle/>
        <a:p>
          <a:endParaRPr lang="en-US"/>
        </a:p>
      </dgm:t>
    </dgm:pt>
    <dgm:pt modelId="{6CDD3004-2355-4184-A719-BE5149F86807}" type="sibTrans" cxnId="{291D4551-8C75-41F4-A6D1-140FA8B63535}">
      <dgm:prSet/>
      <dgm:spPr/>
      <dgm:t>
        <a:bodyPr/>
        <a:lstStyle/>
        <a:p>
          <a:endParaRPr lang="en-US"/>
        </a:p>
      </dgm:t>
    </dgm:pt>
    <dgm:pt modelId="{C375D7CD-8E7C-437B-AC36-1240B25821B0}">
      <dgm:prSet phldrT="[Text]" phldr="0"/>
      <dgm:spPr/>
      <dgm:t>
        <a:bodyPr/>
        <a:lstStyle/>
        <a:p>
          <a:r>
            <a:rPr lang="en-US"/>
            <a:t>Database deployed in an Availability Group with 1 sync secondary replica</a:t>
          </a:r>
        </a:p>
      </dgm:t>
    </dgm:pt>
    <dgm:pt modelId="{436442E5-411A-4140-9DC4-0776B7CC2304}" type="parTrans" cxnId="{E6551827-97E5-4081-A543-2CCEF1CF0BD1}">
      <dgm:prSet/>
      <dgm:spPr/>
      <dgm:t>
        <a:bodyPr/>
        <a:lstStyle/>
        <a:p>
          <a:endParaRPr lang="en-US"/>
        </a:p>
      </dgm:t>
    </dgm:pt>
    <dgm:pt modelId="{5D5E2C1E-A7ED-412F-AEC1-CD3EC7FD3649}" type="sibTrans" cxnId="{E6551827-97E5-4081-A543-2CCEF1CF0BD1}">
      <dgm:prSet/>
      <dgm:spPr/>
      <dgm:t>
        <a:bodyPr/>
        <a:lstStyle/>
        <a:p>
          <a:endParaRPr lang="en-US"/>
        </a:p>
      </dgm:t>
    </dgm:pt>
    <dgm:pt modelId="{F6BE9C80-BB31-4A6E-9D92-858597891F17}">
      <dgm:prSet phldrT="[Text]" phldr="0"/>
      <dgm:spPr/>
      <dgm:t>
        <a:bodyPr/>
        <a:lstStyle/>
        <a:p>
          <a:r>
            <a:rPr lang="en-US"/>
            <a:t>ISV application will support PaaS</a:t>
          </a:r>
        </a:p>
      </dgm:t>
    </dgm:pt>
    <dgm:pt modelId="{4FB2D188-D416-4EBF-B5A5-1D14C7DA4D90}" type="parTrans" cxnId="{69CD6C11-B7CF-40BA-90A3-1C44D1BF3C5C}">
      <dgm:prSet/>
      <dgm:spPr/>
      <dgm:t>
        <a:bodyPr/>
        <a:lstStyle/>
        <a:p>
          <a:endParaRPr lang="en-US"/>
        </a:p>
      </dgm:t>
    </dgm:pt>
    <dgm:pt modelId="{8B635CEA-FD93-4BC0-A1FD-1F2926CA2BF6}" type="sibTrans" cxnId="{69CD6C11-B7CF-40BA-90A3-1C44D1BF3C5C}">
      <dgm:prSet/>
      <dgm:spPr/>
      <dgm:t>
        <a:bodyPr/>
        <a:lstStyle/>
        <a:p>
          <a:endParaRPr lang="en-US"/>
        </a:p>
      </dgm:t>
    </dgm:pt>
    <dgm:pt modelId="{44F9F480-3535-4F02-8CDB-420E21E0B965}">
      <dgm:prSet phldrT="[Text]" phldr="0"/>
      <dgm:spPr/>
      <dgm:t>
        <a:bodyPr/>
        <a:lstStyle/>
        <a:p>
          <a:r>
            <a:rPr lang="en-US"/>
            <a:t>Need online migration</a:t>
          </a:r>
        </a:p>
      </dgm:t>
    </dgm:pt>
    <dgm:pt modelId="{937C6904-CFC9-4C50-91AC-17EAF70AE6EB}" type="parTrans" cxnId="{5201BF2A-DFC2-4225-99DA-B6DEF3611C51}">
      <dgm:prSet/>
      <dgm:spPr/>
      <dgm:t>
        <a:bodyPr/>
        <a:lstStyle/>
        <a:p>
          <a:endParaRPr lang="en-US"/>
        </a:p>
      </dgm:t>
    </dgm:pt>
    <dgm:pt modelId="{5963C965-4870-4ADF-ACF0-3050C61DE02F}" type="sibTrans" cxnId="{5201BF2A-DFC2-4225-99DA-B6DEF3611C51}">
      <dgm:prSet/>
      <dgm:spPr/>
      <dgm:t>
        <a:bodyPr/>
        <a:lstStyle/>
        <a:p>
          <a:endParaRPr lang="en-US"/>
        </a:p>
      </dgm:t>
    </dgm:pt>
    <dgm:pt modelId="{DB4A52F6-CACE-469E-A657-857CE8EE0634}">
      <dgm:prSet phldrT="[Text]" phldr="0"/>
      <dgm:spPr/>
      <dgm:t>
        <a:bodyPr/>
        <a:lstStyle/>
        <a:p>
          <a:r>
            <a:rPr lang="en-US"/>
            <a:t>Desire benefits of Azure managed services</a:t>
          </a:r>
        </a:p>
      </dgm:t>
    </dgm:pt>
    <dgm:pt modelId="{2F6897E9-68A8-4BB6-9F7B-B99EE5835D2B}" type="parTrans" cxnId="{913D501E-C348-4F06-AE8D-F4642AF07C38}">
      <dgm:prSet/>
      <dgm:spPr/>
      <dgm:t>
        <a:bodyPr/>
        <a:lstStyle/>
        <a:p>
          <a:endParaRPr lang="en-US"/>
        </a:p>
      </dgm:t>
    </dgm:pt>
    <dgm:pt modelId="{1C19C259-77A2-4D2F-BAAD-2ADEE5274A74}" type="sibTrans" cxnId="{913D501E-C348-4F06-AE8D-F4642AF07C38}">
      <dgm:prSet/>
      <dgm:spPr/>
      <dgm:t>
        <a:bodyPr/>
        <a:lstStyle/>
        <a:p>
          <a:endParaRPr lang="en-US"/>
        </a:p>
      </dgm:t>
    </dgm:pt>
    <dgm:pt modelId="{9C02F7D9-7525-489A-8877-64C9F76E3AF1}" type="pres">
      <dgm:prSet presAssocID="{1FE2DC1D-C75C-4BA5-9635-B4432DDA7515}" presName="diagram" presStyleCnt="0">
        <dgm:presLayoutVars>
          <dgm:dir/>
          <dgm:resizeHandles val="exact"/>
        </dgm:presLayoutVars>
      </dgm:prSet>
      <dgm:spPr/>
    </dgm:pt>
    <dgm:pt modelId="{E0B62FFC-170E-4E8E-AE58-E06637C582E4}" type="pres">
      <dgm:prSet presAssocID="{ABD68A54-4D26-4E54-8F50-7C667C03946D}" presName="node" presStyleLbl="node1" presStyleIdx="0" presStyleCnt="6">
        <dgm:presLayoutVars>
          <dgm:bulletEnabled val="1"/>
        </dgm:presLayoutVars>
      </dgm:prSet>
      <dgm:spPr/>
    </dgm:pt>
    <dgm:pt modelId="{669D9C50-4FD8-4F90-93D6-8E2489A18A37}" type="pres">
      <dgm:prSet presAssocID="{C5CC76DE-7CD7-4FE2-88E5-84C054283EDA}" presName="sibTrans" presStyleCnt="0"/>
      <dgm:spPr/>
    </dgm:pt>
    <dgm:pt modelId="{D1194CAC-8D20-46B2-B44D-3B601CBC10E7}" type="pres">
      <dgm:prSet presAssocID="{47619E0D-45CE-4A91-88C3-EEDCD1D405AC}" presName="node" presStyleLbl="node1" presStyleIdx="1" presStyleCnt="6">
        <dgm:presLayoutVars>
          <dgm:bulletEnabled val="1"/>
        </dgm:presLayoutVars>
      </dgm:prSet>
      <dgm:spPr/>
    </dgm:pt>
    <dgm:pt modelId="{9C00DA6D-F02D-4B87-AFF7-582E4DE000CE}" type="pres">
      <dgm:prSet presAssocID="{6CDD3004-2355-4184-A719-BE5149F86807}" presName="sibTrans" presStyleCnt="0"/>
      <dgm:spPr/>
    </dgm:pt>
    <dgm:pt modelId="{0C4F5C88-D224-4EE8-B419-56D9452EDBFC}" type="pres">
      <dgm:prSet presAssocID="{C375D7CD-8E7C-437B-AC36-1240B25821B0}" presName="node" presStyleLbl="node1" presStyleIdx="2" presStyleCnt="6">
        <dgm:presLayoutVars>
          <dgm:bulletEnabled val="1"/>
        </dgm:presLayoutVars>
      </dgm:prSet>
      <dgm:spPr/>
    </dgm:pt>
    <dgm:pt modelId="{7147D6C0-E41B-491B-8098-69774E13F8CE}" type="pres">
      <dgm:prSet presAssocID="{5D5E2C1E-A7ED-412F-AEC1-CD3EC7FD3649}" presName="sibTrans" presStyleCnt="0"/>
      <dgm:spPr/>
    </dgm:pt>
    <dgm:pt modelId="{E792980D-F57A-46BB-9353-2C4F5E0E0938}" type="pres">
      <dgm:prSet presAssocID="{F6BE9C80-BB31-4A6E-9D92-858597891F17}" presName="node" presStyleLbl="node1" presStyleIdx="3" presStyleCnt="6">
        <dgm:presLayoutVars>
          <dgm:bulletEnabled val="1"/>
        </dgm:presLayoutVars>
      </dgm:prSet>
      <dgm:spPr/>
    </dgm:pt>
    <dgm:pt modelId="{1D3C5FD0-65A4-4CB6-BDEE-D56FA3381649}" type="pres">
      <dgm:prSet presAssocID="{8B635CEA-FD93-4BC0-A1FD-1F2926CA2BF6}" presName="sibTrans" presStyleCnt="0"/>
      <dgm:spPr/>
    </dgm:pt>
    <dgm:pt modelId="{5A1D4A31-E8E6-4EFC-8167-3E1F928DBA05}" type="pres">
      <dgm:prSet presAssocID="{44F9F480-3535-4F02-8CDB-420E21E0B965}" presName="node" presStyleLbl="node1" presStyleIdx="4" presStyleCnt="6">
        <dgm:presLayoutVars>
          <dgm:bulletEnabled val="1"/>
        </dgm:presLayoutVars>
      </dgm:prSet>
      <dgm:spPr/>
    </dgm:pt>
    <dgm:pt modelId="{752E2ED7-D473-4FD4-9FB4-9B7C78818209}" type="pres">
      <dgm:prSet presAssocID="{5963C965-4870-4ADF-ACF0-3050C61DE02F}" presName="sibTrans" presStyleCnt="0"/>
      <dgm:spPr/>
    </dgm:pt>
    <dgm:pt modelId="{E11C626B-B51D-4544-AB1A-B68BAAD30425}" type="pres">
      <dgm:prSet presAssocID="{DB4A52F6-CACE-469E-A657-857CE8EE0634}" presName="node" presStyleLbl="node1" presStyleIdx="5" presStyleCnt="6">
        <dgm:presLayoutVars>
          <dgm:bulletEnabled val="1"/>
        </dgm:presLayoutVars>
      </dgm:prSet>
      <dgm:spPr/>
    </dgm:pt>
  </dgm:ptLst>
  <dgm:cxnLst>
    <dgm:cxn modelId="{FBA55703-26C6-4973-BBDF-1024B5BF93DF}" type="presOf" srcId="{C375D7CD-8E7C-437B-AC36-1240B25821B0}" destId="{0C4F5C88-D224-4EE8-B419-56D9452EDBFC}" srcOrd="0" destOrd="0" presId="urn:microsoft.com/office/officeart/2005/8/layout/default"/>
    <dgm:cxn modelId="{69CD6C11-B7CF-40BA-90A3-1C44D1BF3C5C}" srcId="{1FE2DC1D-C75C-4BA5-9635-B4432DDA7515}" destId="{F6BE9C80-BB31-4A6E-9D92-858597891F17}" srcOrd="3" destOrd="0" parTransId="{4FB2D188-D416-4EBF-B5A5-1D14C7DA4D90}" sibTransId="{8B635CEA-FD93-4BC0-A1FD-1F2926CA2BF6}"/>
    <dgm:cxn modelId="{913D501E-C348-4F06-AE8D-F4642AF07C38}" srcId="{1FE2DC1D-C75C-4BA5-9635-B4432DDA7515}" destId="{DB4A52F6-CACE-469E-A657-857CE8EE0634}" srcOrd="5" destOrd="0" parTransId="{2F6897E9-68A8-4BB6-9F7B-B99EE5835D2B}" sibTransId="{1C19C259-77A2-4D2F-BAAD-2ADEE5274A74}"/>
    <dgm:cxn modelId="{E6551827-97E5-4081-A543-2CCEF1CF0BD1}" srcId="{1FE2DC1D-C75C-4BA5-9635-B4432DDA7515}" destId="{C375D7CD-8E7C-437B-AC36-1240B25821B0}" srcOrd="2" destOrd="0" parTransId="{436442E5-411A-4140-9DC4-0776B7CC2304}" sibTransId="{5D5E2C1E-A7ED-412F-AEC1-CD3EC7FD3649}"/>
    <dgm:cxn modelId="{5201BF2A-DFC2-4225-99DA-B6DEF3611C51}" srcId="{1FE2DC1D-C75C-4BA5-9635-B4432DDA7515}" destId="{44F9F480-3535-4F02-8CDB-420E21E0B965}" srcOrd="4" destOrd="0" parTransId="{937C6904-CFC9-4C50-91AC-17EAF70AE6EB}" sibTransId="{5963C965-4870-4ADF-ACF0-3050C61DE02F}"/>
    <dgm:cxn modelId="{5C2C2A39-0198-4D35-A105-1B2C6E59B11D}" type="presOf" srcId="{F6BE9C80-BB31-4A6E-9D92-858597891F17}" destId="{E792980D-F57A-46BB-9353-2C4F5E0E0938}" srcOrd="0" destOrd="0" presId="urn:microsoft.com/office/officeart/2005/8/layout/default"/>
    <dgm:cxn modelId="{75865F3C-BF8E-4CE4-ABD2-8F4952D1AEC3}" srcId="{1FE2DC1D-C75C-4BA5-9635-B4432DDA7515}" destId="{ABD68A54-4D26-4E54-8F50-7C667C03946D}" srcOrd="0" destOrd="0" parTransId="{8AA5F6C3-3AA6-4249-955C-AA655333B985}" sibTransId="{C5CC76DE-7CD7-4FE2-88E5-84C054283EDA}"/>
    <dgm:cxn modelId="{E0E0CB45-D12A-43F8-AA28-2ABB9A464307}" type="presOf" srcId="{44F9F480-3535-4F02-8CDB-420E21E0B965}" destId="{5A1D4A31-E8E6-4EFC-8167-3E1F928DBA05}" srcOrd="0" destOrd="0" presId="urn:microsoft.com/office/officeart/2005/8/layout/default"/>
    <dgm:cxn modelId="{291D4551-8C75-41F4-A6D1-140FA8B63535}" srcId="{1FE2DC1D-C75C-4BA5-9635-B4432DDA7515}" destId="{47619E0D-45CE-4A91-88C3-EEDCD1D405AC}" srcOrd="1" destOrd="0" parTransId="{B58E14C7-501D-4F3C-AF8D-F0C5BC864DB3}" sibTransId="{6CDD3004-2355-4184-A719-BE5149F86807}"/>
    <dgm:cxn modelId="{778C899F-4EBC-4D93-AD71-D9823399E056}" type="presOf" srcId="{1FE2DC1D-C75C-4BA5-9635-B4432DDA7515}" destId="{9C02F7D9-7525-489A-8877-64C9F76E3AF1}" srcOrd="0" destOrd="0" presId="urn:microsoft.com/office/officeart/2005/8/layout/default"/>
    <dgm:cxn modelId="{35C163AB-BD0E-4320-9953-D919C7B01D72}" type="presOf" srcId="{DB4A52F6-CACE-469E-A657-857CE8EE0634}" destId="{E11C626B-B51D-4544-AB1A-B68BAAD30425}" srcOrd="0" destOrd="0" presId="urn:microsoft.com/office/officeart/2005/8/layout/default"/>
    <dgm:cxn modelId="{14C5BDAB-CC22-4033-A169-448E5B875507}" type="presOf" srcId="{47619E0D-45CE-4A91-88C3-EEDCD1D405AC}" destId="{D1194CAC-8D20-46B2-B44D-3B601CBC10E7}" srcOrd="0" destOrd="0" presId="urn:microsoft.com/office/officeart/2005/8/layout/default"/>
    <dgm:cxn modelId="{EA2442FC-C3D7-4ECD-AE7E-198893186919}" type="presOf" srcId="{ABD68A54-4D26-4E54-8F50-7C667C03946D}" destId="{E0B62FFC-170E-4E8E-AE58-E06637C582E4}" srcOrd="0" destOrd="0" presId="urn:microsoft.com/office/officeart/2005/8/layout/default"/>
    <dgm:cxn modelId="{05D3E945-9A70-49B2-A711-E93A8024C5C7}" type="presParOf" srcId="{9C02F7D9-7525-489A-8877-64C9F76E3AF1}" destId="{E0B62FFC-170E-4E8E-AE58-E06637C582E4}" srcOrd="0" destOrd="0" presId="urn:microsoft.com/office/officeart/2005/8/layout/default"/>
    <dgm:cxn modelId="{A2C01F4F-346B-4218-BD5D-FB5857778A4B}" type="presParOf" srcId="{9C02F7D9-7525-489A-8877-64C9F76E3AF1}" destId="{669D9C50-4FD8-4F90-93D6-8E2489A18A37}" srcOrd="1" destOrd="0" presId="urn:microsoft.com/office/officeart/2005/8/layout/default"/>
    <dgm:cxn modelId="{2231AB9D-22AA-4383-BCA4-57830C125DCB}" type="presParOf" srcId="{9C02F7D9-7525-489A-8877-64C9F76E3AF1}" destId="{D1194CAC-8D20-46B2-B44D-3B601CBC10E7}" srcOrd="2" destOrd="0" presId="urn:microsoft.com/office/officeart/2005/8/layout/default"/>
    <dgm:cxn modelId="{06D325EC-9D29-4BE2-B770-195379340618}" type="presParOf" srcId="{9C02F7D9-7525-489A-8877-64C9F76E3AF1}" destId="{9C00DA6D-F02D-4B87-AFF7-582E4DE000CE}" srcOrd="3" destOrd="0" presId="urn:microsoft.com/office/officeart/2005/8/layout/default"/>
    <dgm:cxn modelId="{F9232345-2190-4A8D-99D1-A6B3FE8CD3DF}" type="presParOf" srcId="{9C02F7D9-7525-489A-8877-64C9F76E3AF1}" destId="{0C4F5C88-D224-4EE8-B419-56D9452EDBFC}" srcOrd="4" destOrd="0" presId="urn:microsoft.com/office/officeart/2005/8/layout/default"/>
    <dgm:cxn modelId="{B6AAAA40-854F-4417-8B98-17DA0D2E27CB}" type="presParOf" srcId="{9C02F7D9-7525-489A-8877-64C9F76E3AF1}" destId="{7147D6C0-E41B-491B-8098-69774E13F8CE}" srcOrd="5" destOrd="0" presId="urn:microsoft.com/office/officeart/2005/8/layout/default"/>
    <dgm:cxn modelId="{98D531D1-F0C8-4986-BF7B-159376A44FF9}" type="presParOf" srcId="{9C02F7D9-7525-489A-8877-64C9F76E3AF1}" destId="{E792980D-F57A-46BB-9353-2C4F5E0E0938}" srcOrd="6" destOrd="0" presId="urn:microsoft.com/office/officeart/2005/8/layout/default"/>
    <dgm:cxn modelId="{684DDEF4-2BB2-4A3E-A94B-B5553C6BF8AA}" type="presParOf" srcId="{9C02F7D9-7525-489A-8877-64C9F76E3AF1}" destId="{1D3C5FD0-65A4-4CB6-BDEE-D56FA3381649}" srcOrd="7" destOrd="0" presId="urn:microsoft.com/office/officeart/2005/8/layout/default"/>
    <dgm:cxn modelId="{EDFD1D6C-DAAB-4B43-A4AD-BA0E42C554D4}" type="presParOf" srcId="{9C02F7D9-7525-489A-8877-64C9F76E3AF1}" destId="{5A1D4A31-E8E6-4EFC-8167-3E1F928DBA05}" srcOrd="8" destOrd="0" presId="urn:microsoft.com/office/officeart/2005/8/layout/default"/>
    <dgm:cxn modelId="{8D67CD01-0B45-4E19-8D4E-9D71A06B5862}" type="presParOf" srcId="{9C02F7D9-7525-489A-8877-64C9F76E3AF1}" destId="{752E2ED7-D473-4FD4-9FB4-9B7C78818209}" srcOrd="9" destOrd="0" presId="urn:microsoft.com/office/officeart/2005/8/layout/default"/>
    <dgm:cxn modelId="{4055C03C-0708-4E3A-BC4B-6010E9B09851}" type="presParOf" srcId="{9C02F7D9-7525-489A-8877-64C9F76E3AF1}" destId="{E11C626B-B51D-4544-AB1A-B68BAAD30425}" srcOrd="10" destOrd="0" presId="urn:microsoft.com/office/officeart/2005/8/layout/defaul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AB3FE978-13C8-491B-8D9E-0897575E5E1D}"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99D0A6D5-A0D7-49C4-89CF-77E4FD04997D}">
      <dgm:prSet phldrT="[Text]" phldr="0"/>
      <dgm:spPr/>
      <dgm:t>
        <a:bodyPr/>
        <a:lstStyle/>
        <a:p>
          <a:r>
            <a:rPr lang="en-US"/>
            <a:t>Deploy an Azure Virtual Machine</a:t>
          </a:r>
        </a:p>
      </dgm:t>
    </dgm:pt>
    <dgm:pt modelId="{09DBA784-4056-46DE-BEF5-3789F463A015}" type="parTrans" cxnId="{09542C12-89C4-48ED-AF25-68B688D34FA7}">
      <dgm:prSet/>
      <dgm:spPr/>
      <dgm:t>
        <a:bodyPr/>
        <a:lstStyle/>
        <a:p>
          <a:endParaRPr lang="en-US"/>
        </a:p>
      </dgm:t>
    </dgm:pt>
    <dgm:pt modelId="{4A54A966-678C-458B-8C99-54F4ED978C27}" type="sibTrans" cxnId="{09542C12-89C4-48ED-AF25-68B688D34FA7}">
      <dgm:prSet/>
      <dgm:spPr/>
      <dgm:t>
        <a:bodyPr/>
        <a:lstStyle/>
        <a:p>
          <a:endParaRPr lang="en-US"/>
        </a:p>
      </dgm:t>
    </dgm:pt>
    <dgm:pt modelId="{CCAB656E-9C2E-48C3-9D78-7C02D4DA53B6}">
      <dgm:prSet phldrT="[Text]" phldr="0"/>
      <dgm:spPr/>
      <dgm:t>
        <a:bodyPr/>
        <a:lstStyle/>
        <a:p>
          <a:r>
            <a:rPr lang="en-US"/>
            <a:t>Use the Azure portal and </a:t>
          </a:r>
          <a:r>
            <a:rPr lang="en-US" b="1"/>
            <a:t>marketplace</a:t>
          </a:r>
        </a:p>
      </dgm:t>
    </dgm:pt>
    <dgm:pt modelId="{2315523F-3708-4323-8B9F-E1C109BBD70A}" type="parTrans" cxnId="{3DD426E7-22A3-4CFF-82F6-AD60587DB892}">
      <dgm:prSet/>
      <dgm:spPr/>
      <dgm:t>
        <a:bodyPr/>
        <a:lstStyle/>
        <a:p>
          <a:endParaRPr lang="en-US"/>
        </a:p>
      </dgm:t>
    </dgm:pt>
    <dgm:pt modelId="{91AD4E9A-05F1-463F-9540-4A571BD44E31}" type="sibTrans" cxnId="{3DD426E7-22A3-4CFF-82F6-AD60587DB892}">
      <dgm:prSet/>
      <dgm:spPr/>
      <dgm:t>
        <a:bodyPr/>
        <a:lstStyle/>
        <a:p>
          <a:endParaRPr lang="en-US"/>
        </a:p>
      </dgm:t>
    </dgm:pt>
    <dgm:pt modelId="{FA956FEE-5331-4F54-8AB5-6D5018006549}">
      <dgm:prSet phldrT="[Text]" phldr="0"/>
      <dgm:spPr/>
      <dgm:t>
        <a:bodyPr/>
        <a:lstStyle/>
        <a:p>
          <a:r>
            <a:rPr lang="en-US"/>
            <a:t>Connect and verify SQL installation</a:t>
          </a:r>
        </a:p>
      </dgm:t>
    </dgm:pt>
    <dgm:pt modelId="{73768F1A-3E5D-43F2-85DB-58B2A53B67FD}" type="parTrans" cxnId="{7B6FD6B3-C7EE-46EE-B10F-49527D05B158}">
      <dgm:prSet/>
      <dgm:spPr/>
      <dgm:t>
        <a:bodyPr/>
        <a:lstStyle/>
        <a:p>
          <a:endParaRPr lang="en-US"/>
        </a:p>
      </dgm:t>
    </dgm:pt>
    <dgm:pt modelId="{90EC9786-B4AF-4C7E-B196-52C27821F55B}" type="sibTrans" cxnId="{7B6FD6B3-C7EE-46EE-B10F-49527D05B158}">
      <dgm:prSet/>
      <dgm:spPr/>
      <dgm:t>
        <a:bodyPr/>
        <a:lstStyle/>
        <a:p>
          <a:endParaRPr lang="en-US"/>
        </a:p>
      </dgm:t>
    </dgm:pt>
    <dgm:pt modelId="{FCC11610-FCD0-462C-8D1D-C9B3751E3C3C}">
      <dgm:prSet phldrT="[Text]" phldr="0"/>
      <dgm:spPr/>
      <dgm:t>
        <a:bodyPr/>
        <a:lstStyle/>
        <a:p>
          <a:r>
            <a:rPr lang="en-US"/>
            <a:t>Perform an offline migration</a:t>
          </a:r>
        </a:p>
      </dgm:t>
    </dgm:pt>
    <dgm:pt modelId="{81923C3C-5628-4734-937B-FDE07CB83562}" type="parTrans" cxnId="{395B8EAC-6DE1-4ECC-B094-3EA3CA91FF15}">
      <dgm:prSet/>
      <dgm:spPr/>
      <dgm:t>
        <a:bodyPr/>
        <a:lstStyle/>
        <a:p>
          <a:endParaRPr lang="en-US"/>
        </a:p>
      </dgm:t>
    </dgm:pt>
    <dgm:pt modelId="{6C9D73A6-8176-4FCF-B5C6-BDABBFBBACF0}" type="sibTrans" cxnId="{395B8EAC-6DE1-4ECC-B094-3EA3CA91FF15}">
      <dgm:prSet/>
      <dgm:spPr/>
      <dgm:t>
        <a:bodyPr/>
        <a:lstStyle/>
        <a:p>
          <a:endParaRPr lang="en-US"/>
        </a:p>
      </dgm:t>
    </dgm:pt>
    <dgm:pt modelId="{58F07473-3895-45C4-BBC0-3C2782A81E52}">
      <dgm:prSet phldrT="[Text]" phldr="0"/>
      <dgm:spPr/>
      <dgm:t>
        <a:bodyPr/>
        <a:lstStyle/>
        <a:p>
          <a:r>
            <a:rPr lang="en-US"/>
            <a:t>Create an Azure storage account</a:t>
          </a:r>
        </a:p>
      </dgm:t>
    </dgm:pt>
    <dgm:pt modelId="{563C575F-FFCD-4C8B-B66D-C1300E56845D}" type="parTrans" cxnId="{BE561CD5-A751-40D7-8D96-2D0E44AC4682}">
      <dgm:prSet/>
      <dgm:spPr/>
      <dgm:t>
        <a:bodyPr/>
        <a:lstStyle/>
        <a:p>
          <a:endParaRPr lang="en-US"/>
        </a:p>
      </dgm:t>
    </dgm:pt>
    <dgm:pt modelId="{E7B12B92-5D84-4EDA-90D5-1995CB836230}" type="sibTrans" cxnId="{BE561CD5-A751-40D7-8D96-2D0E44AC4682}">
      <dgm:prSet/>
      <dgm:spPr/>
      <dgm:t>
        <a:bodyPr/>
        <a:lstStyle/>
        <a:p>
          <a:endParaRPr lang="en-US"/>
        </a:p>
      </dgm:t>
    </dgm:pt>
    <dgm:pt modelId="{78BD55EF-5838-40C0-B07F-BA02F5A035FE}">
      <dgm:prSet phldrT="[Text]" phldr="0"/>
      <dgm:spPr/>
      <dgm:t>
        <a:bodyPr/>
        <a:lstStyle/>
        <a:p>
          <a:r>
            <a:rPr lang="en-US"/>
            <a:t>Restore from Azure storage to Azure VM</a:t>
          </a:r>
        </a:p>
      </dgm:t>
    </dgm:pt>
    <dgm:pt modelId="{C6B64D90-BE64-46C7-AA3D-0BD7D5D3516F}" type="parTrans" cxnId="{6768852E-E0C3-412E-A08E-49FB738B3859}">
      <dgm:prSet/>
      <dgm:spPr/>
      <dgm:t>
        <a:bodyPr/>
        <a:lstStyle/>
        <a:p>
          <a:endParaRPr lang="en-US"/>
        </a:p>
      </dgm:t>
    </dgm:pt>
    <dgm:pt modelId="{7AED1CF6-0199-4723-A814-132BC35619DB}" type="sibTrans" cxnId="{6768852E-E0C3-412E-A08E-49FB738B3859}">
      <dgm:prSet/>
      <dgm:spPr/>
      <dgm:t>
        <a:bodyPr/>
        <a:lstStyle/>
        <a:p>
          <a:endParaRPr lang="en-US"/>
        </a:p>
      </dgm:t>
    </dgm:pt>
    <dgm:pt modelId="{6FE7E3E3-9854-4EC6-89BE-17177B904696}">
      <dgm:prSet phldrT="[Text]" phldr="0"/>
      <dgm:spPr/>
      <dgm:t>
        <a:bodyPr/>
        <a:lstStyle/>
        <a:p>
          <a:r>
            <a:rPr lang="en-US"/>
            <a:t>Migrate SQL logins</a:t>
          </a:r>
        </a:p>
      </dgm:t>
    </dgm:pt>
    <dgm:pt modelId="{BF30936D-6EC7-483A-AF57-79E82ED4D9D5}" type="parTrans" cxnId="{7417AED3-3413-4804-859E-6A4999AA365D}">
      <dgm:prSet/>
      <dgm:spPr/>
      <dgm:t>
        <a:bodyPr/>
        <a:lstStyle/>
        <a:p>
          <a:endParaRPr lang="en-US"/>
        </a:p>
      </dgm:t>
    </dgm:pt>
    <dgm:pt modelId="{38DE56DF-255F-43E4-A41E-9E88E6957264}" type="sibTrans" cxnId="{7417AED3-3413-4804-859E-6A4999AA365D}">
      <dgm:prSet/>
      <dgm:spPr/>
      <dgm:t>
        <a:bodyPr/>
        <a:lstStyle/>
        <a:p>
          <a:endParaRPr lang="en-US"/>
        </a:p>
      </dgm:t>
    </dgm:pt>
    <dgm:pt modelId="{C58DA7ED-6CAD-4077-B0B9-5FA3D554E0FA}">
      <dgm:prSet phldrT="[Text]" phldr="0"/>
      <dgm:spPr/>
      <dgm:t>
        <a:bodyPr/>
        <a:lstStyle/>
        <a:p>
          <a:r>
            <a:rPr lang="en-US"/>
            <a:t>Migrate SQL Agent jobs</a:t>
          </a:r>
        </a:p>
      </dgm:t>
    </dgm:pt>
    <dgm:pt modelId="{FD5071AA-F7B6-404A-9556-D470710C783B}" type="parTrans" cxnId="{5006D9FE-D488-483F-A947-03960B5FB2A2}">
      <dgm:prSet/>
      <dgm:spPr/>
      <dgm:t>
        <a:bodyPr/>
        <a:lstStyle/>
        <a:p>
          <a:endParaRPr lang="en-US"/>
        </a:p>
      </dgm:t>
    </dgm:pt>
    <dgm:pt modelId="{160DB9B5-0339-47C4-950F-604516F51A68}" type="sibTrans" cxnId="{5006D9FE-D488-483F-A947-03960B5FB2A2}">
      <dgm:prSet/>
      <dgm:spPr/>
      <dgm:t>
        <a:bodyPr/>
        <a:lstStyle/>
        <a:p>
          <a:endParaRPr lang="en-US"/>
        </a:p>
      </dgm:t>
    </dgm:pt>
    <dgm:pt modelId="{66E5F015-FDED-41F5-B767-AB0E9C447CD8}">
      <dgm:prSet phldrT="[Text]" phldr="0"/>
      <dgm:spPr/>
      <dgm:t>
        <a:bodyPr/>
        <a:lstStyle/>
        <a:p>
          <a:r>
            <a:rPr lang="en-US"/>
            <a:t>Choices based on assessment and plan</a:t>
          </a:r>
        </a:p>
      </dgm:t>
    </dgm:pt>
    <dgm:pt modelId="{4856C829-8D1D-4880-9070-5891C74468E9}" type="parTrans" cxnId="{93C3260E-0344-44CF-9862-FA7928697C1A}">
      <dgm:prSet/>
      <dgm:spPr/>
      <dgm:t>
        <a:bodyPr/>
        <a:lstStyle/>
        <a:p>
          <a:endParaRPr lang="en-US"/>
        </a:p>
      </dgm:t>
    </dgm:pt>
    <dgm:pt modelId="{F3143F85-133B-4AED-9FEB-CB5E6DE35F2F}" type="sibTrans" cxnId="{93C3260E-0344-44CF-9862-FA7928697C1A}">
      <dgm:prSet/>
      <dgm:spPr/>
      <dgm:t>
        <a:bodyPr/>
        <a:lstStyle/>
        <a:p>
          <a:endParaRPr lang="en-US"/>
        </a:p>
      </dgm:t>
    </dgm:pt>
    <dgm:pt modelId="{CD2E6127-EDD0-440E-9B15-5B4A183E2BA2}">
      <dgm:prSet phldrT="[Text]" phldr="0"/>
      <dgm:spPr/>
      <dgm:t>
        <a:bodyPr/>
        <a:lstStyle/>
        <a:p>
          <a:r>
            <a:rPr lang="en-US"/>
            <a:t>Deploy the VM</a:t>
          </a:r>
        </a:p>
      </dgm:t>
    </dgm:pt>
    <dgm:pt modelId="{45E98757-FD6E-4FB4-9F59-3A8B3C35D895}" type="parTrans" cxnId="{708DDED6-71E9-485F-897E-25153A5DE23C}">
      <dgm:prSet/>
      <dgm:spPr/>
      <dgm:t>
        <a:bodyPr/>
        <a:lstStyle/>
        <a:p>
          <a:endParaRPr lang="en-US"/>
        </a:p>
      </dgm:t>
    </dgm:pt>
    <dgm:pt modelId="{C62BD95D-3605-4B41-8E42-99F17C20EF5D}" type="sibTrans" cxnId="{708DDED6-71E9-485F-897E-25153A5DE23C}">
      <dgm:prSet/>
      <dgm:spPr/>
      <dgm:t>
        <a:bodyPr/>
        <a:lstStyle/>
        <a:p>
          <a:endParaRPr lang="en-US"/>
        </a:p>
      </dgm:t>
    </dgm:pt>
    <dgm:pt modelId="{57293F5A-FDF0-4A34-8B84-9C682E2B8DCC}">
      <dgm:prSet phldrT="[Text]" phldr="0"/>
      <dgm:spPr/>
      <dgm:t>
        <a:bodyPr/>
        <a:lstStyle/>
        <a:p>
          <a:r>
            <a:rPr lang="en-US"/>
            <a:t>Full backup to Azure storage from source instance</a:t>
          </a:r>
        </a:p>
      </dgm:t>
    </dgm:pt>
    <dgm:pt modelId="{472347F7-37B0-4EDB-9143-6E4310602901}" type="parTrans" cxnId="{6602D1B3-047F-492D-8DE5-22F8C74EAE5B}">
      <dgm:prSet/>
      <dgm:spPr/>
      <dgm:t>
        <a:bodyPr/>
        <a:lstStyle/>
        <a:p>
          <a:endParaRPr lang="en-US"/>
        </a:p>
      </dgm:t>
    </dgm:pt>
    <dgm:pt modelId="{09ECE8A9-8C47-44EE-9129-AEEE374A4144}" type="sibTrans" cxnId="{6602D1B3-047F-492D-8DE5-22F8C74EAE5B}">
      <dgm:prSet/>
      <dgm:spPr/>
      <dgm:t>
        <a:bodyPr/>
        <a:lstStyle/>
        <a:p>
          <a:endParaRPr lang="en-US"/>
        </a:p>
      </dgm:t>
    </dgm:pt>
    <dgm:pt modelId="{C6657737-27BD-4F9E-A58F-7946D99BF2EC}" type="pres">
      <dgm:prSet presAssocID="{AB3FE978-13C8-491B-8D9E-0897575E5E1D}" presName="Name0" presStyleCnt="0">
        <dgm:presLayoutVars>
          <dgm:dir/>
          <dgm:animLvl val="lvl"/>
          <dgm:resizeHandles val="exact"/>
        </dgm:presLayoutVars>
      </dgm:prSet>
      <dgm:spPr/>
    </dgm:pt>
    <dgm:pt modelId="{E5C3011B-146A-4898-8B3D-02CD542539C5}" type="pres">
      <dgm:prSet presAssocID="{99D0A6D5-A0D7-49C4-89CF-77E4FD04997D}" presName="composite" presStyleCnt="0"/>
      <dgm:spPr/>
    </dgm:pt>
    <dgm:pt modelId="{E2B82282-A9BC-42D7-AF26-185DF57D3253}" type="pres">
      <dgm:prSet presAssocID="{99D0A6D5-A0D7-49C4-89CF-77E4FD04997D}" presName="parTx" presStyleLbl="alignNode1" presStyleIdx="0" presStyleCnt="2">
        <dgm:presLayoutVars>
          <dgm:chMax val="0"/>
          <dgm:chPref val="0"/>
          <dgm:bulletEnabled val="1"/>
        </dgm:presLayoutVars>
      </dgm:prSet>
      <dgm:spPr/>
    </dgm:pt>
    <dgm:pt modelId="{F65C816F-8F41-415D-94DE-BBFC011C44B4}" type="pres">
      <dgm:prSet presAssocID="{99D0A6D5-A0D7-49C4-89CF-77E4FD04997D}" presName="desTx" presStyleLbl="alignAccFollowNode1" presStyleIdx="0" presStyleCnt="2">
        <dgm:presLayoutVars>
          <dgm:bulletEnabled val="1"/>
        </dgm:presLayoutVars>
      </dgm:prSet>
      <dgm:spPr/>
    </dgm:pt>
    <dgm:pt modelId="{2302B97C-1465-4AE8-B975-B2EA82E15225}" type="pres">
      <dgm:prSet presAssocID="{4A54A966-678C-458B-8C99-54F4ED978C27}" presName="space" presStyleCnt="0"/>
      <dgm:spPr/>
    </dgm:pt>
    <dgm:pt modelId="{3B7A640F-FE2A-4B6E-8B8D-A2CE09E36EC9}" type="pres">
      <dgm:prSet presAssocID="{FCC11610-FCD0-462C-8D1D-C9B3751E3C3C}" presName="composite" presStyleCnt="0"/>
      <dgm:spPr/>
    </dgm:pt>
    <dgm:pt modelId="{099E3D23-6C45-4818-96EE-D1AF80426C14}" type="pres">
      <dgm:prSet presAssocID="{FCC11610-FCD0-462C-8D1D-C9B3751E3C3C}" presName="parTx" presStyleLbl="alignNode1" presStyleIdx="1" presStyleCnt="2">
        <dgm:presLayoutVars>
          <dgm:chMax val="0"/>
          <dgm:chPref val="0"/>
          <dgm:bulletEnabled val="1"/>
        </dgm:presLayoutVars>
      </dgm:prSet>
      <dgm:spPr/>
    </dgm:pt>
    <dgm:pt modelId="{584FCC99-AFA8-4ED8-A4B6-8BF5183FB11A}" type="pres">
      <dgm:prSet presAssocID="{FCC11610-FCD0-462C-8D1D-C9B3751E3C3C}" presName="desTx" presStyleLbl="alignAccFollowNode1" presStyleIdx="1" presStyleCnt="2">
        <dgm:presLayoutVars>
          <dgm:bulletEnabled val="1"/>
        </dgm:presLayoutVars>
      </dgm:prSet>
      <dgm:spPr/>
    </dgm:pt>
  </dgm:ptLst>
  <dgm:cxnLst>
    <dgm:cxn modelId="{64893C00-7445-4761-8D89-35C3350917A5}" type="presOf" srcId="{99D0A6D5-A0D7-49C4-89CF-77E4FD04997D}" destId="{E2B82282-A9BC-42D7-AF26-185DF57D3253}" srcOrd="0" destOrd="0" presId="urn:microsoft.com/office/officeart/2005/8/layout/hList1"/>
    <dgm:cxn modelId="{F3B87301-28AB-488C-8046-063F016D5C4B}" type="presOf" srcId="{78BD55EF-5838-40C0-B07F-BA02F5A035FE}" destId="{584FCC99-AFA8-4ED8-A4B6-8BF5183FB11A}" srcOrd="0" destOrd="2" presId="urn:microsoft.com/office/officeart/2005/8/layout/hList1"/>
    <dgm:cxn modelId="{93C3260E-0344-44CF-9862-FA7928697C1A}" srcId="{99D0A6D5-A0D7-49C4-89CF-77E4FD04997D}" destId="{66E5F015-FDED-41F5-B767-AB0E9C447CD8}" srcOrd="1" destOrd="0" parTransId="{4856C829-8D1D-4880-9070-5891C74468E9}" sibTransId="{F3143F85-133B-4AED-9FEB-CB5E6DE35F2F}"/>
    <dgm:cxn modelId="{09542C12-89C4-48ED-AF25-68B688D34FA7}" srcId="{AB3FE978-13C8-491B-8D9E-0897575E5E1D}" destId="{99D0A6D5-A0D7-49C4-89CF-77E4FD04997D}" srcOrd="0" destOrd="0" parTransId="{09DBA784-4056-46DE-BEF5-3789F463A015}" sibTransId="{4A54A966-678C-458B-8C99-54F4ED978C27}"/>
    <dgm:cxn modelId="{178E8418-0648-490C-85FA-22B85E79E333}" type="presOf" srcId="{57293F5A-FDF0-4A34-8B84-9C682E2B8DCC}" destId="{584FCC99-AFA8-4ED8-A4B6-8BF5183FB11A}" srcOrd="0" destOrd="1" presId="urn:microsoft.com/office/officeart/2005/8/layout/hList1"/>
    <dgm:cxn modelId="{BB000D23-D3DA-4465-87F7-0783C8965D98}" type="presOf" srcId="{AB3FE978-13C8-491B-8D9E-0897575E5E1D}" destId="{C6657737-27BD-4F9E-A58F-7946D99BF2EC}" srcOrd="0" destOrd="0" presId="urn:microsoft.com/office/officeart/2005/8/layout/hList1"/>
    <dgm:cxn modelId="{6768852E-E0C3-412E-A08E-49FB738B3859}" srcId="{FCC11610-FCD0-462C-8D1D-C9B3751E3C3C}" destId="{78BD55EF-5838-40C0-B07F-BA02F5A035FE}" srcOrd="2" destOrd="0" parTransId="{C6B64D90-BE64-46C7-AA3D-0BD7D5D3516F}" sibTransId="{7AED1CF6-0199-4723-A814-132BC35619DB}"/>
    <dgm:cxn modelId="{F4CC2236-8FE9-4F41-BE69-35FEB25777F3}" type="presOf" srcId="{CD2E6127-EDD0-440E-9B15-5B4A183E2BA2}" destId="{F65C816F-8F41-415D-94DE-BBFC011C44B4}" srcOrd="0" destOrd="2" presId="urn:microsoft.com/office/officeart/2005/8/layout/hList1"/>
    <dgm:cxn modelId="{1C15BA5C-2602-41ED-87A4-2E18785EFC8B}" type="presOf" srcId="{58F07473-3895-45C4-BBC0-3C2782A81E52}" destId="{584FCC99-AFA8-4ED8-A4B6-8BF5183FB11A}" srcOrd="0" destOrd="0" presId="urn:microsoft.com/office/officeart/2005/8/layout/hList1"/>
    <dgm:cxn modelId="{47AACC60-8A3C-4385-B625-5FD2693E5BCF}" type="presOf" srcId="{FCC11610-FCD0-462C-8D1D-C9B3751E3C3C}" destId="{099E3D23-6C45-4818-96EE-D1AF80426C14}" srcOrd="0" destOrd="0" presId="urn:microsoft.com/office/officeart/2005/8/layout/hList1"/>
    <dgm:cxn modelId="{45E03C6D-9A80-4CBD-89BA-2647B945DAD1}" type="presOf" srcId="{CCAB656E-9C2E-48C3-9D78-7C02D4DA53B6}" destId="{F65C816F-8F41-415D-94DE-BBFC011C44B4}" srcOrd="0" destOrd="0" presId="urn:microsoft.com/office/officeart/2005/8/layout/hList1"/>
    <dgm:cxn modelId="{E066AB70-FC26-48F2-916E-7F6162D7697F}" type="presOf" srcId="{C58DA7ED-6CAD-4077-B0B9-5FA3D554E0FA}" destId="{584FCC99-AFA8-4ED8-A4B6-8BF5183FB11A}" srcOrd="0" destOrd="4" presId="urn:microsoft.com/office/officeart/2005/8/layout/hList1"/>
    <dgm:cxn modelId="{395B8EAC-6DE1-4ECC-B094-3EA3CA91FF15}" srcId="{AB3FE978-13C8-491B-8D9E-0897575E5E1D}" destId="{FCC11610-FCD0-462C-8D1D-C9B3751E3C3C}" srcOrd="1" destOrd="0" parTransId="{81923C3C-5628-4734-937B-FDE07CB83562}" sibTransId="{6C9D73A6-8176-4FCF-B5C6-BDABBFBBACF0}"/>
    <dgm:cxn modelId="{6602D1B3-047F-492D-8DE5-22F8C74EAE5B}" srcId="{FCC11610-FCD0-462C-8D1D-C9B3751E3C3C}" destId="{57293F5A-FDF0-4A34-8B84-9C682E2B8DCC}" srcOrd="1" destOrd="0" parTransId="{472347F7-37B0-4EDB-9143-6E4310602901}" sibTransId="{09ECE8A9-8C47-44EE-9129-AEEE374A4144}"/>
    <dgm:cxn modelId="{7B6FD6B3-C7EE-46EE-B10F-49527D05B158}" srcId="{99D0A6D5-A0D7-49C4-89CF-77E4FD04997D}" destId="{FA956FEE-5331-4F54-8AB5-6D5018006549}" srcOrd="3" destOrd="0" parTransId="{73768F1A-3E5D-43F2-85DB-58B2A53B67FD}" sibTransId="{90EC9786-B4AF-4C7E-B196-52C27821F55B}"/>
    <dgm:cxn modelId="{FED1DEBA-9FE0-42B3-94DE-310AD627ABC8}" type="presOf" srcId="{FA956FEE-5331-4F54-8AB5-6D5018006549}" destId="{F65C816F-8F41-415D-94DE-BBFC011C44B4}" srcOrd="0" destOrd="3" presId="urn:microsoft.com/office/officeart/2005/8/layout/hList1"/>
    <dgm:cxn modelId="{7417AED3-3413-4804-859E-6A4999AA365D}" srcId="{FCC11610-FCD0-462C-8D1D-C9B3751E3C3C}" destId="{6FE7E3E3-9854-4EC6-89BE-17177B904696}" srcOrd="3" destOrd="0" parTransId="{BF30936D-6EC7-483A-AF57-79E82ED4D9D5}" sibTransId="{38DE56DF-255F-43E4-A41E-9E88E6957264}"/>
    <dgm:cxn modelId="{BE561CD5-A751-40D7-8D96-2D0E44AC4682}" srcId="{FCC11610-FCD0-462C-8D1D-C9B3751E3C3C}" destId="{58F07473-3895-45C4-BBC0-3C2782A81E52}" srcOrd="0" destOrd="0" parTransId="{563C575F-FFCD-4C8B-B66D-C1300E56845D}" sibTransId="{E7B12B92-5D84-4EDA-90D5-1995CB836230}"/>
    <dgm:cxn modelId="{708DDED6-71E9-485F-897E-25153A5DE23C}" srcId="{99D0A6D5-A0D7-49C4-89CF-77E4FD04997D}" destId="{CD2E6127-EDD0-440E-9B15-5B4A183E2BA2}" srcOrd="2" destOrd="0" parTransId="{45E98757-FD6E-4FB4-9F59-3A8B3C35D895}" sibTransId="{C62BD95D-3605-4B41-8E42-99F17C20EF5D}"/>
    <dgm:cxn modelId="{3DD426E7-22A3-4CFF-82F6-AD60587DB892}" srcId="{99D0A6D5-A0D7-49C4-89CF-77E4FD04997D}" destId="{CCAB656E-9C2E-48C3-9D78-7C02D4DA53B6}" srcOrd="0" destOrd="0" parTransId="{2315523F-3708-4323-8B9F-E1C109BBD70A}" sibTransId="{91AD4E9A-05F1-463F-9540-4A571BD44E31}"/>
    <dgm:cxn modelId="{F79DEBE8-3F1D-4E54-B0A2-D1BEB6C76DF2}" type="presOf" srcId="{6FE7E3E3-9854-4EC6-89BE-17177B904696}" destId="{584FCC99-AFA8-4ED8-A4B6-8BF5183FB11A}" srcOrd="0" destOrd="3" presId="urn:microsoft.com/office/officeart/2005/8/layout/hList1"/>
    <dgm:cxn modelId="{B2ED10ED-F438-4ED7-BB0B-2F8A0F433BF8}" type="presOf" srcId="{66E5F015-FDED-41F5-B767-AB0E9C447CD8}" destId="{F65C816F-8F41-415D-94DE-BBFC011C44B4}" srcOrd="0" destOrd="1" presId="urn:microsoft.com/office/officeart/2005/8/layout/hList1"/>
    <dgm:cxn modelId="{5006D9FE-D488-483F-A947-03960B5FB2A2}" srcId="{FCC11610-FCD0-462C-8D1D-C9B3751E3C3C}" destId="{C58DA7ED-6CAD-4077-B0B9-5FA3D554E0FA}" srcOrd="4" destOrd="0" parTransId="{FD5071AA-F7B6-404A-9556-D470710C783B}" sibTransId="{160DB9B5-0339-47C4-950F-604516F51A68}"/>
    <dgm:cxn modelId="{F200DAD9-7A7E-4705-8497-B6B3D2DFE4CE}" type="presParOf" srcId="{C6657737-27BD-4F9E-A58F-7946D99BF2EC}" destId="{E5C3011B-146A-4898-8B3D-02CD542539C5}" srcOrd="0" destOrd="0" presId="urn:microsoft.com/office/officeart/2005/8/layout/hList1"/>
    <dgm:cxn modelId="{C4B80224-D991-41FE-B4F9-4FB21C5D98CE}" type="presParOf" srcId="{E5C3011B-146A-4898-8B3D-02CD542539C5}" destId="{E2B82282-A9BC-42D7-AF26-185DF57D3253}" srcOrd="0" destOrd="0" presId="urn:microsoft.com/office/officeart/2005/8/layout/hList1"/>
    <dgm:cxn modelId="{0FA87A72-9ACB-4B92-BFE0-5B6ED1FFDE87}" type="presParOf" srcId="{E5C3011B-146A-4898-8B3D-02CD542539C5}" destId="{F65C816F-8F41-415D-94DE-BBFC011C44B4}" srcOrd="1" destOrd="0" presId="urn:microsoft.com/office/officeart/2005/8/layout/hList1"/>
    <dgm:cxn modelId="{B5CC0834-BA03-4210-81FB-A43E39396684}" type="presParOf" srcId="{C6657737-27BD-4F9E-A58F-7946D99BF2EC}" destId="{2302B97C-1465-4AE8-B975-B2EA82E15225}" srcOrd="1" destOrd="0" presId="urn:microsoft.com/office/officeart/2005/8/layout/hList1"/>
    <dgm:cxn modelId="{B148ABBA-BDAD-4DF4-8369-7B5A07615EAC}" type="presParOf" srcId="{C6657737-27BD-4F9E-A58F-7946D99BF2EC}" destId="{3B7A640F-FE2A-4B6E-8B8D-A2CE09E36EC9}" srcOrd="2" destOrd="0" presId="urn:microsoft.com/office/officeart/2005/8/layout/hList1"/>
    <dgm:cxn modelId="{515B6E14-D5A2-4234-AF8D-E8A5030F11DA}" type="presParOf" srcId="{3B7A640F-FE2A-4B6E-8B8D-A2CE09E36EC9}" destId="{099E3D23-6C45-4818-96EE-D1AF80426C14}" srcOrd="0" destOrd="0" presId="urn:microsoft.com/office/officeart/2005/8/layout/hList1"/>
    <dgm:cxn modelId="{2DB7437A-F3AA-4B9B-BD03-5F61ECC5A273}" type="presParOf" srcId="{3B7A640F-FE2A-4B6E-8B8D-A2CE09E36EC9}" destId="{584FCC99-AFA8-4ED8-A4B6-8BF5183FB11A}"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3908B727-167F-4241-BC2E-24A788064629}"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0674DBD6-1B52-4DEE-B8D3-715B0A5B79DA}">
      <dgm:prSet phldrT="[Text]" phldr="0"/>
      <dgm:spPr/>
      <dgm:t>
        <a:bodyPr/>
        <a:lstStyle/>
        <a:p>
          <a:r>
            <a:rPr lang="en-US"/>
            <a:t>Logins and Roles</a:t>
          </a:r>
        </a:p>
      </dgm:t>
    </dgm:pt>
    <dgm:pt modelId="{A3CC4035-03A8-4B73-A954-048A2B39779D}" type="parTrans" cxnId="{D7DC0B22-35BC-4B02-B81F-918AFC7D8DF6}">
      <dgm:prSet/>
      <dgm:spPr/>
      <dgm:t>
        <a:bodyPr/>
        <a:lstStyle/>
        <a:p>
          <a:endParaRPr lang="en-US"/>
        </a:p>
      </dgm:t>
    </dgm:pt>
    <dgm:pt modelId="{5C545BEB-D6EC-4FCD-8ACE-271523BDFC9B}" type="sibTrans" cxnId="{D7DC0B22-35BC-4B02-B81F-918AFC7D8DF6}">
      <dgm:prSet/>
      <dgm:spPr/>
      <dgm:t>
        <a:bodyPr/>
        <a:lstStyle/>
        <a:p>
          <a:endParaRPr lang="en-US"/>
        </a:p>
      </dgm:t>
    </dgm:pt>
    <dgm:pt modelId="{F1736D33-5353-49DD-A273-43DC352DBE1F}">
      <dgm:prSet phldrT="[Text]" phldr="0"/>
      <dgm:spPr/>
      <dgm:t>
        <a:bodyPr/>
        <a:lstStyle/>
        <a:p>
          <a:r>
            <a:rPr lang="en-US"/>
            <a:t>Linked Servers</a:t>
          </a:r>
        </a:p>
      </dgm:t>
    </dgm:pt>
    <dgm:pt modelId="{D9761ED1-C0BE-4136-B43A-37B9790FEBD2}" type="parTrans" cxnId="{F4238195-005E-4990-966D-88B70F5D1205}">
      <dgm:prSet/>
      <dgm:spPr/>
      <dgm:t>
        <a:bodyPr/>
        <a:lstStyle/>
        <a:p>
          <a:endParaRPr lang="en-US"/>
        </a:p>
      </dgm:t>
    </dgm:pt>
    <dgm:pt modelId="{591CC5C3-8597-4BE9-A1F6-31852E609941}" type="sibTrans" cxnId="{F4238195-005E-4990-966D-88B70F5D1205}">
      <dgm:prSet/>
      <dgm:spPr/>
      <dgm:t>
        <a:bodyPr/>
        <a:lstStyle/>
        <a:p>
          <a:endParaRPr lang="en-US"/>
        </a:p>
      </dgm:t>
    </dgm:pt>
    <dgm:pt modelId="{1CC4337F-F3C8-414C-9F8E-4102929AAA8D}">
      <dgm:prSet phldrT="[Text]" phldr="0"/>
      <dgm:spPr/>
      <dgm:t>
        <a:bodyPr/>
        <a:lstStyle/>
        <a:p>
          <a:r>
            <a:rPr lang="en-US"/>
            <a:t>External Data Sources</a:t>
          </a:r>
        </a:p>
      </dgm:t>
    </dgm:pt>
    <dgm:pt modelId="{E12E53B3-FDB5-496E-8459-7A2E716CEA63}" type="parTrans" cxnId="{B8D0E2E9-5DEF-436B-A24F-7C204EE266EC}">
      <dgm:prSet/>
      <dgm:spPr/>
      <dgm:t>
        <a:bodyPr/>
        <a:lstStyle/>
        <a:p>
          <a:endParaRPr lang="en-US"/>
        </a:p>
      </dgm:t>
    </dgm:pt>
    <dgm:pt modelId="{FF80147A-7A1E-4A6A-AB68-1DF32C88ADD6}" type="sibTrans" cxnId="{B8D0E2E9-5DEF-436B-A24F-7C204EE266EC}">
      <dgm:prSet/>
      <dgm:spPr/>
      <dgm:t>
        <a:bodyPr/>
        <a:lstStyle/>
        <a:p>
          <a:endParaRPr lang="en-US"/>
        </a:p>
      </dgm:t>
    </dgm:pt>
    <dgm:pt modelId="{999E3548-69D4-442F-9306-BF8983545220}">
      <dgm:prSet phldrT="[Text]" phldr="0"/>
      <dgm:spPr/>
      <dgm:t>
        <a:bodyPr/>
        <a:lstStyle/>
        <a:p>
          <a:r>
            <a:rPr lang="en-US"/>
            <a:t>Agent Jobs, Alerts, and Mail</a:t>
          </a:r>
        </a:p>
      </dgm:t>
    </dgm:pt>
    <dgm:pt modelId="{8F1EADAB-7CA3-40E3-B14F-A3F767944E8A}" type="parTrans" cxnId="{0EED0D69-2F99-4E4F-A6E9-B5A3ECCA7F19}">
      <dgm:prSet/>
      <dgm:spPr/>
      <dgm:t>
        <a:bodyPr/>
        <a:lstStyle/>
        <a:p>
          <a:endParaRPr lang="en-US"/>
        </a:p>
      </dgm:t>
    </dgm:pt>
    <dgm:pt modelId="{770E38A2-BB9D-400E-A5F5-F48EEBE8D5EC}" type="sibTrans" cxnId="{0EED0D69-2F99-4E4F-A6E9-B5A3ECCA7F19}">
      <dgm:prSet/>
      <dgm:spPr/>
      <dgm:t>
        <a:bodyPr/>
        <a:lstStyle/>
        <a:p>
          <a:endParaRPr lang="en-US"/>
        </a:p>
      </dgm:t>
    </dgm:pt>
    <dgm:pt modelId="{866FD35F-0411-4E6D-ABEF-E8401433A78E}">
      <dgm:prSet phldrT="[Text]" phldr="0"/>
      <dgm:spPr/>
      <dgm:t>
        <a:bodyPr/>
        <a:lstStyle/>
        <a:p>
          <a:r>
            <a:rPr lang="en-US"/>
            <a:t>Replication</a:t>
          </a:r>
        </a:p>
      </dgm:t>
    </dgm:pt>
    <dgm:pt modelId="{91AA6C2B-7F19-40F5-930A-CFF2880B7A5A}" type="parTrans" cxnId="{ED1A22BF-39CA-465F-B7EE-3E61288F2C59}">
      <dgm:prSet/>
      <dgm:spPr/>
      <dgm:t>
        <a:bodyPr/>
        <a:lstStyle/>
        <a:p>
          <a:endParaRPr lang="en-US"/>
        </a:p>
      </dgm:t>
    </dgm:pt>
    <dgm:pt modelId="{3CBEA2FA-7B28-4E5C-8049-E0ABABD00D86}" type="sibTrans" cxnId="{ED1A22BF-39CA-465F-B7EE-3E61288F2C59}">
      <dgm:prSet/>
      <dgm:spPr/>
      <dgm:t>
        <a:bodyPr/>
        <a:lstStyle/>
        <a:p>
          <a:endParaRPr lang="en-US"/>
        </a:p>
      </dgm:t>
    </dgm:pt>
    <dgm:pt modelId="{70C76802-1D9C-4E6F-8708-7BA8B3276C2C}">
      <dgm:prSet phldrT="[Text]" phldr="0"/>
      <dgm:spPr/>
      <dgm:t>
        <a:bodyPr/>
        <a:lstStyle/>
        <a:p>
          <a:r>
            <a:rPr lang="en-US"/>
            <a:t>Other instance objects</a:t>
          </a:r>
        </a:p>
      </dgm:t>
    </dgm:pt>
    <dgm:pt modelId="{646F2C66-A271-47CC-9FB9-3D98AD2CC06A}" type="parTrans" cxnId="{EB40D719-2992-4E84-B98B-A6CF0D09B746}">
      <dgm:prSet/>
      <dgm:spPr/>
      <dgm:t>
        <a:bodyPr/>
        <a:lstStyle/>
        <a:p>
          <a:endParaRPr lang="en-US"/>
        </a:p>
      </dgm:t>
    </dgm:pt>
    <dgm:pt modelId="{FE61F56E-AE70-4EEC-BABA-3C4A11EDA8ED}" type="sibTrans" cxnId="{EB40D719-2992-4E84-B98B-A6CF0D09B746}">
      <dgm:prSet/>
      <dgm:spPr/>
      <dgm:t>
        <a:bodyPr/>
        <a:lstStyle/>
        <a:p>
          <a:endParaRPr lang="en-US"/>
        </a:p>
      </dgm:t>
    </dgm:pt>
    <dgm:pt modelId="{727A390B-A136-4EF9-80B9-863383629175}" type="pres">
      <dgm:prSet presAssocID="{3908B727-167F-4241-BC2E-24A788064629}" presName="diagram" presStyleCnt="0">
        <dgm:presLayoutVars>
          <dgm:dir/>
          <dgm:resizeHandles val="exact"/>
        </dgm:presLayoutVars>
      </dgm:prSet>
      <dgm:spPr/>
    </dgm:pt>
    <dgm:pt modelId="{B117F923-99B2-490B-8EB4-2909DCBBECDB}" type="pres">
      <dgm:prSet presAssocID="{0674DBD6-1B52-4DEE-B8D3-715B0A5B79DA}" presName="node" presStyleLbl="node1" presStyleIdx="0" presStyleCnt="6">
        <dgm:presLayoutVars>
          <dgm:bulletEnabled val="1"/>
        </dgm:presLayoutVars>
      </dgm:prSet>
      <dgm:spPr/>
    </dgm:pt>
    <dgm:pt modelId="{C1108BBD-2FA8-476C-A3A6-B881AB3ED72D}" type="pres">
      <dgm:prSet presAssocID="{5C545BEB-D6EC-4FCD-8ACE-271523BDFC9B}" presName="sibTrans" presStyleCnt="0"/>
      <dgm:spPr/>
    </dgm:pt>
    <dgm:pt modelId="{E20FA25B-DCDB-4FDA-92A5-2F5AFA68CB2F}" type="pres">
      <dgm:prSet presAssocID="{F1736D33-5353-49DD-A273-43DC352DBE1F}" presName="node" presStyleLbl="node1" presStyleIdx="1" presStyleCnt="6">
        <dgm:presLayoutVars>
          <dgm:bulletEnabled val="1"/>
        </dgm:presLayoutVars>
      </dgm:prSet>
      <dgm:spPr/>
    </dgm:pt>
    <dgm:pt modelId="{CC7137E2-6995-4AAD-BF3F-D76D51F97F5D}" type="pres">
      <dgm:prSet presAssocID="{591CC5C3-8597-4BE9-A1F6-31852E609941}" presName="sibTrans" presStyleCnt="0"/>
      <dgm:spPr/>
    </dgm:pt>
    <dgm:pt modelId="{56001B4A-308C-4335-86FE-8308A9FDEE89}" type="pres">
      <dgm:prSet presAssocID="{1CC4337F-F3C8-414C-9F8E-4102929AAA8D}" presName="node" presStyleLbl="node1" presStyleIdx="2" presStyleCnt="6">
        <dgm:presLayoutVars>
          <dgm:bulletEnabled val="1"/>
        </dgm:presLayoutVars>
      </dgm:prSet>
      <dgm:spPr/>
    </dgm:pt>
    <dgm:pt modelId="{9533A543-BA0A-4D39-9C96-9DD655283E30}" type="pres">
      <dgm:prSet presAssocID="{FF80147A-7A1E-4A6A-AB68-1DF32C88ADD6}" presName="sibTrans" presStyleCnt="0"/>
      <dgm:spPr/>
    </dgm:pt>
    <dgm:pt modelId="{747CC17F-FCAB-45B4-8496-B2597D12A512}" type="pres">
      <dgm:prSet presAssocID="{999E3548-69D4-442F-9306-BF8983545220}" presName="node" presStyleLbl="node1" presStyleIdx="3" presStyleCnt="6">
        <dgm:presLayoutVars>
          <dgm:bulletEnabled val="1"/>
        </dgm:presLayoutVars>
      </dgm:prSet>
      <dgm:spPr/>
    </dgm:pt>
    <dgm:pt modelId="{9F8DE34A-60A2-4E8D-AFA5-39D967D916E5}" type="pres">
      <dgm:prSet presAssocID="{770E38A2-BB9D-400E-A5F5-F48EEBE8D5EC}" presName="sibTrans" presStyleCnt="0"/>
      <dgm:spPr/>
    </dgm:pt>
    <dgm:pt modelId="{458CD0B1-2214-43C8-A545-DDAFAEA0C638}" type="pres">
      <dgm:prSet presAssocID="{866FD35F-0411-4E6D-ABEF-E8401433A78E}" presName="node" presStyleLbl="node1" presStyleIdx="4" presStyleCnt="6">
        <dgm:presLayoutVars>
          <dgm:bulletEnabled val="1"/>
        </dgm:presLayoutVars>
      </dgm:prSet>
      <dgm:spPr/>
    </dgm:pt>
    <dgm:pt modelId="{40954E0E-9C7E-43E7-98C0-3D611E8E5E5D}" type="pres">
      <dgm:prSet presAssocID="{3CBEA2FA-7B28-4E5C-8049-E0ABABD00D86}" presName="sibTrans" presStyleCnt="0"/>
      <dgm:spPr/>
    </dgm:pt>
    <dgm:pt modelId="{FDC8CC01-DB9C-4830-BF6D-1DC503372AD2}" type="pres">
      <dgm:prSet presAssocID="{70C76802-1D9C-4E6F-8708-7BA8B3276C2C}" presName="node" presStyleLbl="node1" presStyleIdx="5" presStyleCnt="6">
        <dgm:presLayoutVars>
          <dgm:bulletEnabled val="1"/>
        </dgm:presLayoutVars>
      </dgm:prSet>
      <dgm:spPr/>
    </dgm:pt>
  </dgm:ptLst>
  <dgm:cxnLst>
    <dgm:cxn modelId="{EB40D719-2992-4E84-B98B-A6CF0D09B746}" srcId="{3908B727-167F-4241-BC2E-24A788064629}" destId="{70C76802-1D9C-4E6F-8708-7BA8B3276C2C}" srcOrd="5" destOrd="0" parTransId="{646F2C66-A271-47CC-9FB9-3D98AD2CC06A}" sibTransId="{FE61F56E-AE70-4EEC-BABA-3C4A11EDA8ED}"/>
    <dgm:cxn modelId="{D7DC0B22-35BC-4B02-B81F-918AFC7D8DF6}" srcId="{3908B727-167F-4241-BC2E-24A788064629}" destId="{0674DBD6-1B52-4DEE-B8D3-715B0A5B79DA}" srcOrd="0" destOrd="0" parTransId="{A3CC4035-03A8-4B73-A954-048A2B39779D}" sibTransId="{5C545BEB-D6EC-4FCD-8ACE-271523BDFC9B}"/>
    <dgm:cxn modelId="{0EED0D69-2F99-4E4F-A6E9-B5A3ECCA7F19}" srcId="{3908B727-167F-4241-BC2E-24A788064629}" destId="{999E3548-69D4-442F-9306-BF8983545220}" srcOrd="3" destOrd="0" parTransId="{8F1EADAB-7CA3-40E3-B14F-A3F767944E8A}" sibTransId="{770E38A2-BB9D-400E-A5F5-F48EEBE8D5EC}"/>
    <dgm:cxn modelId="{19C02E49-274A-4BB3-AB82-C491B5E2B7FD}" type="presOf" srcId="{1CC4337F-F3C8-414C-9F8E-4102929AAA8D}" destId="{56001B4A-308C-4335-86FE-8308A9FDEE89}" srcOrd="0" destOrd="0" presId="urn:microsoft.com/office/officeart/2005/8/layout/default"/>
    <dgm:cxn modelId="{E8079F7F-A8F3-4FD6-A2C6-BDF1905D077A}" type="presOf" srcId="{999E3548-69D4-442F-9306-BF8983545220}" destId="{747CC17F-FCAB-45B4-8496-B2597D12A512}" srcOrd="0" destOrd="0" presId="urn:microsoft.com/office/officeart/2005/8/layout/default"/>
    <dgm:cxn modelId="{41080280-BC5B-4386-B728-9E4A1B170E02}" type="presOf" srcId="{70C76802-1D9C-4E6F-8708-7BA8B3276C2C}" destId="{FDC8CC01-DB9C-4830-BF6D-1DC503372AD2}" srcOrd="0" destOrd="0" presId="urn:microsoft.com/office/officeart/2005/8/layout/default"/>
    <dgm:cxn modelId="{BD2F5A90-CDF7-4AEB-A6DA-D233E1194561}" type="presOf" srcId="{866FD35F-0411-4E6D-ABEF-E8401433A78E}" destId="{458CD0B1-2214-43C8-A545-DDAFAEA0C638}" srcOrd="0" destOrd="0" presId="urn:microsoft.com/office/officeart/2005/8/layout/default"/>
    <dgm:cxn modelId="{F4238195-005E-4990-966D-88B70F5D1205}" srcId="{3908B727-167F-4241-BC2E-24A788064629}" destId="{F1736D33-5353-49DD-A273-43DC352DBE1F}" srcOrd="1" destOrd="0" parTransId="{D9761ED1-C0BE-4136-B43A-37B9790FEBD2}" sibTransId="{591CC5C3-8597-4BE9-A1F6-31852E609941}"/>
    <dgm:cxn modelId="{0847F69D-B425-4558-96CB-DB732A2C5922}" type="presOf" srcId="{F1736D33-5353-49DD-A273-43DC352DBE1F}" destId="{E20FA25B-DCDB-4FDA-92A5-2F5AFA68CB2F}" srcOrd="0" destOrd="0" presId="urn:microsoft.com/office/officeart/2005/8/layout/default"/>
    <dgm:cxn modelId="{ED1A22BF-39CA-465F-B7EE-3E61288F2C59}" srcId="{3908B727-167F-4241-BC2E-24A788064629}" destId="{866FD35F-0411-4E6D-ABEF-E8401433A78E}" srcOrd="4" destOrd="0" parTransId="{91AA6C2B-7F19-40F5-930A-CFF2880B7A5A}" sibTransId="{3CBEA2FA-7B28-4E5C-8049-E0ABABD00D86}"/>
    <dgm:cxn modelId="{789DB1CB-26E1-4DE0-B131-97397C49AF22}" type="presOf" srcId="{0674DBD6-1B52-4DEE-B8D3-715B0A5B79DA}" destId="{B117F923-99B2-490B-8EB4-2909DCBBECDB}" srcOrd="0" destOrd="0" presId="urn:microsoft.com/office/officeart/2005/8/layout/default"/>
    <dgm:cxn modelId="{2FF8A5DD-9A95-4E81-8328-185319926FC9}" type="presOf" srcId="{3908B727-167F-4241-BC2E-24A788064629}" destId="{727A390B-A136-4EF9-80B9-863383629175}" srcOrd="0" destOrd="0" presId="urn:microsoft.com/office/officeart/2005/8/layout/default"/>
    <dgm:cxn modelId="{B8D0E2E9-5DEF-436B-A24F-7C204EE266EC}" srcId="{3908B727-167F-4241-BC2E-24A788064629}" destId="{1CC4337F-F3C8-414C-9F8E-4102929AAA8D}" srcOrd="2" destOrd="0" parTransId="{E12E53B3-FDB5-496E-8459-7A2E716CEA63}" sibTransId="{FF80147A-7A1E-4A6A-AB68-1DF32C88ADD6}"/>
    <dgm:cxn modelId="{5C52D352-117F-414E-A9D7-3CEE7AC80638}" type="presParOf" srcId="{727A390B-A136-4EF9-80B9-863383629175}" destId="{B117F923-99B2-490B-8EB4-2909DCBBECDB}" srcOrd="0" destOrd="0" presId="urn:microsoft.com/office/officeart/2005/8/layout/default"/>
    <dgm:cxn modelId="{4A8D2A3D-0BC1-4B55-AAA9-A6EBDE59765A}" type="presParOf" srcId="{727A390B-A136-4EF9-80B9-863383629175}" destId="{C1108BBD-2FA8-476C-A3A6-B881AB3ED72D}" srcOrd="1" destOrd="0" presId="urn:microsoft.com/office/officeart/2005/8/layout/default"/>
    <dgm:cxn modelId="{61A8C701-E19F-45E4-A13F-1FB0F0A6ED62}" type="presParOf" srcId="{727A390B-A136-4EF9-80B9-863383629175}" destId="{E20FA25B-DCDB-4FDA-92A5-2F5AFA68CB2F}" srcOrd="2" destOrd="0" presId="urn:microsoft.com/office/officeart/2005/8/layout/default"/>
    <dgm:cxn modelId="{913F195A-510E-4DFF-89E4-D757578701C9}" type="presParOf" srcId="{727A390B-A136-4EF9-80B9-863383629175}" destId="{CC7137E2-6995-4AAD-BF3F-D76D51F97F5D}" srcOrd="3" destOrd="0" presId="urn:microsoft.com/office/officeart/2005/8/layout/default"/>
    <dgm:cxn modelId="{3D5DFB1E-D2C2-4C94-ACBE-3F0D0CF3754C}" type="presParOf" srcId="{727A390B-A136-4EF9-80B9-863383629175}" destId="{56001B4A-308C-4335-86FE-8308A9FDEE89}" srcOrd="4" destOrd="0" presId="urn:microsoft.com/office/officeart/2005/8/layout/default"/>
    <dgm:cxn modelId="{416015FF-2FDD-4CC0-B325-D4A896D153E6}" type="presParOf" srcId="{727A390B-A136-4EF9-80B9-863383629175}" destId="{9533A543-BA0A-4D39-9C96-9DD655283E30}" srcOrd="5" destOrd="0" presId="urn:microsoft.com/office/officeart/2005/8/layout/default"/>
    <dgm:cxn modelId="{10E13857-A7CA-4930-98CB-8F9EC4DC0BE5}" type="presParOf" srcId="{727A390B-A136-4EF9-80B9-863383629175}" destId="{747CC17F-FCAB-45B4-8496-B2597D12A512}" srcOrd="6" destOrd="0" presId="urn:microsoft.com/office/officeart/2005/8/layout/default"/>
    <dgm:cxn modelId="{4A68E5B3-9BD5-4B2F-8A37-36B92339F486}" type="presParOf" srcId="{727A390B-A136-4EF9-80B9-863383629175}" destId="{9F8DE34A-60A2-4E8D-AFA5-39D967D916E5}" srcOrd="7" destOrd="0" presId="urn:microsoft.com/office/officeart/2005/8/layout/default"/>
    <dgm:cxn modelId="{D4A4C7B3-20E6-43A5-B3BC-5474BD2964E5}" type="presParOf" srcId="{727A390B-A136-4EF9-80B9-863383629175}" destId="{458CD0B1-2214-43C8-A545-DDAFAEA0C638}" srcOrd="8" destOrd="0" presId="urn:microsoft.com/office/officeart/2005/8/layout/default"/>
    <dgm:cxn modelId="{B92D3194-C829-462C-A0B3-3EAFE89DF1C1}" type="presParOf" srcId="{727A390B-A136-4EF9-80B9-863383629175}" destId="{40954E0E-9C7E-43E7-98C0-3D611E8E5E5D}" srcOrd="9" destOrd="0" presId="urn:microsoft.com/office/officeart/2005/8/layout/default"/>
    <dgm:cxn modelId="{8EEA6D5B-28FB-48D8-9036-F00342411666}" type="presParOf" srcId="{727A390B-A136-4EF9-80B9-863383629175}" destId="{FDC8CC01-DB9C-4830-BF6D-1DC503372AD2}" srcOrd="1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B62FFC-170E-4E8E-AE58-E06637C582E4}">
      <dsp:nvSpPr>
        <dsp:cNvPr id="0" name=""/>
        <dsp:cNvSpPr/>
      </dsp:nvSpPr>
      <dsp:spPr>
        <a:xfrm>
          <a:off x="453" y="396401"/>
          <a:ext cx="1769374" cy="1061624"/>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t>Standalone instance Standard Edition on Windows Server 2016</a:t>
          </a:r>
        </a:p>
      </dsp:txBody>
      <dsp:txXfrm>
        <a:off x="453" y="396401"/>
        <a:ext cx="1769374" cy="1061624"/>
      </dsp:txXfrm>
    </dsp:sp>
    <dsp:sp modelId="{DB66858F-AACC-4404-B718-B1C4D3509B29}">
      <dsp:nvSpPr>
        <dsp:cNvPr id="0" name=""/>
        <dsp:cNvSpPr/>
      </dsp:nvSpPr>
      <dsp:spPr>
        <a:xfrm>
          <a:off x="1946765" y="396401"/>
          <a:ext cx="1769374" cy="1061624"/>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t>Application is based on TPC-H</a:t>
          </a:r>
        </a:p>
      </dsp:txBody>
      <dsp:txXfrm>
        <a:off x="1946765" y="396401"/>
        <a:ext cx="1769374" cy="1061624"/>
      </dsp:txXfrm>
    </dsp:sp>
    <dsp:sp modelId="{796D99B1-810C-470E-A822-817C11923254}">
      <dsp:nvSpPr>
        <dsp:cNvPr id="0" name=""/>
        <dsp:cNvSpPr/>
      </dsp:nvSpPr>
      <dsp:spPr>
        <a:xfrm>
          <a:off x="453" y="1634963"/>
          <a:ext cx="1769374" cy="1061624"/>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t>ISV application requires SQL Server 2016</a:t>
          </a:r>
        </a:p>
      </dsp:txBody>
      <dsp:txXfrm>
        <a:off x="453" y="1634963"/>
        <a:ext cx="1769374" cy="1061624"/>
      </dsp:txXfrm>
    </dsp:sp>
    <dsp:sp modelId="{CBCEEB3E-B547-4E0D-88EF-73657CB05D23}">
      <dsp:nvSpPr>
        <dsp:cNvPr id="0" name=""/>
        <dsp:cNvSpPr/>
      </dsp:nvSpPr>
      <dsp:spPr>
        <a:xfrm>
          <a:off x="1946765" y="1634963"/>
          <a:ext cx="1769374" cy="1061624"/>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t>Can afford downtime to migrate to Azure</a:t>
          </a:r>
        </a:p>
      </dsp:txBody>
      <dsp:txXfrm>
        <a:off x="1946765" y="1634963"/>
        <a:ext cx="1769374" cy="1061624"/>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9D3DF8-E212-4C4B-8407-C7662BE66707}">
      <dsp:nvSpPr>
        <dsp:cNvPr id="0" name=""/>
        <dsp:cNvSpPr/>
      </dsp:nvSpPr>
      <dsp:spPr>
        <a:xfrm>
          <a:off x="0" y="59666"/>
          <a:ext cx="10896919" cy="46332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What is it?</a:t>
          </a:r>
        </a:p>
      </dsp:txBody>
      <dsp:txXfrm>
        <a:off x="22617" y="82283"/>
        <a:ext cx="10851685" cy="418086"/>
      </dsp:txXfrm>
    </dsp:sp>
    <dsp:sp modelId="{172C5AFA-7550-4D4E-90E9-747B608A8CD1}">
      <dsp:nvSpPr>
        <dsp:cNvPr id="0" name=""/>
        <dsp:cNvSpPr/>
      </dsp:nvSpPr>
      <dsp:spPr>
        <a:xfrm>
          <a:off x="0" y="522986"/>
          <a:ext cx="10896919" cy="298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5977"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kern="1200"/>
            <a:t>An Azure </a:t>
          </a:r>
          <a:r>
            <a:rPr lang="en-US" sz="1400" b="1" kern="1200"/>
            <a:t>virtual machine extension </a:t>
          </a:r>
          <a:r>
            <a:rPr lang="en-US" sz="1400" kern="1200"/>
            <a:t>to automate management and administrative tasks</a:t>
          </a:r>
        </a:p>
      </dsp:txBody>
      <dsp:txXfrm>
        <a:off x="0" y="522986"/>
        <a:ext cx="10896919" cy="298080"/>
      </dsp:txXfrm>
    </dsp:sp>
    <dsp:sp modelId="{1EC8D2AD-52DA-4DC4-8A04-B4515FDC367D}">
      <dsp:nvSpPr>
        <dsp:cNvPr id="0" name=""/>
        <dsp:cNvSpPr/>
      </dsp:nvSpPr>
      <dsp:spPr>
        <a:xfrm>
          <a:off x="0" y="821065"/>
          <a:ext cx="10896919" cy="46332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Modes</a:t>
          </a:r>
        </a:p>
      </dsp:txBody>
      <dsp:txXfrm>
        <a:off x="22617" y="843682"/>
        <a:ext cx="10851685" cy="418086"/>
      </dsp:txXfrm>
    </dsp:sp>
    <dsp:sp modelId="{14892157-C910-4DA3-9A9E-2E683C30D34A}">
      <dsp:nvSpPr>
        <dsp:cNvPr id="0" name=""/>
        <dsp:cNvSpPr/>
      </dsp:nvSpPr>
      <dsp:spPr>
        <a:xfrm>
          <a:off x="0" y="1284385"/>
          <a:ext cx="10896919" cy="7824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5977"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kern="1200"/>
            <a:t>Full</a:t>
          </a:r>
        </a:p>
        <a:p>
          <a:pPr marL="114300" lvl="1" indent="-114300" algn="l" defTabSz="622300">
            <a:lnSpc>
              <a:spcPct val="90000"/>
            </a:lnSpc>
            <a:spcBef>
              <a:spcPct val="0"/>
            </a:spcBef>
            <a:spcAft>
              <a:spcPct val="20000"/>
            </a:spcAft>
            <a:buChar char="•"/>
          </a:pPr>
          <a:r>
            <a:rPr lang="en-US" sz="1400" kern="1200"/>
            <a:t>Lightweight</a:t>
          </a:r>
        </a:p>
        <a:p>
          <a:pPr marL="114300" lvl="1" indent="-114300" algn="l" defTabSz="622300">
            <a:lnSpc>
              <a:spcPct val="90000"/>
            </a:lnSpc>
            <a:spcBef>
              <a:spcPct val="0"/>
            </a:spcBef>
            <a:spcAft>
              <a:spcPct val="20000"/>
            </a:spcAft>
            <a:buChar char="•"/>
          </a:pPr>
          <a:r>
            <a:rPr lang="en-US" sz="1400" kern="1200"/>
            <a:t>NoAgent</a:t>
          </a:r>
        </a:p>
      </dsp:txBody>
      <dsp:txXfrm>
        <a:off x="0" y="1284385"/>
        <a:ext cx="10896919" cy="782460"/>
      </dsp:txXfrm>
    </dsp:sp>
    <dsp:sp modelId="{DC4359B7-C06B-4434-8B4F-EFE4AB8230CB}">
      <dsp:nvSpPr>
        <dsp:cNvPr id="0" name=""/>
        <dsp:cNvSpPr/>
      </dsp:nvSpPr>
      <dsp:spPr>
        <a:xfrm>
          <a:off x="0" y="2066846"/>
          <a:ext cx="10896919" cy="46332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How do I use it?</a:t>
          </a:r>
        </a:p>
      </dsp:txBody>
      <dsp:txXfrm>
        <a:off x="22617" y="2089463"/>
        <a:ext cx="10851685" cy="418086"/>
      </dsp:txXfrm>
    </dsp:sp>
    <dsp:sp modelId="{91855465-6A75-4791-801B-DE13D9FC2633}">
      <dsp:nvSpPr>
        <dsp:cNvPr id="0" name=""/>
        <dsp:cNvSpPr/>
      </dsp:nvSpPr>
      <dsp:spPr>
        <a:xfrm>
          <a:off x="0" y="2530166"/>
          <a:ext cx="10896919" cy="521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5977"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kern="1200"/>
            <a:t>Built-in from the marketplace</a:t>
          </a:r>
        </a:p>
        <a:p>
          <a:pPr marL="114300" lvl="1" indent="-114300" algn="l" defTabSz="622300">
            <a:lnSpc>
              <a:spcPct val="90000"/>
            </a:lnSpc>
            <a:spcBef>
              <a:spcPct val="0"/>
            </a:spcBef>
            <a:spcAft>
              <a:spcPct val="20000"/>
            </a:spcAft>
            <a:buChar char="•"/>
          </a:pPr>
          <a:r>
            <a:rPr lang="en-US" sz="1400" kern="1200"/>
            <a:t>Register: single or in bulk</a:t>
          </a:r>
        </a:p>
      </dsp:txBody>
      <dsp:txXfrm>
        <a:off x="0" y="2530166"/>
        <a:ext cx="10896919" cy="521640"/>
      </dsp:txXfrm>
    </dsp:sp>
    <dsp:sp modelId="{E7C617B6-0CE6-4849-9B78-A313C0F943AF}">
      <dsp:nvSpPr>
        <dsp:cNvPr id="0" name=""/>
        <dsp:cNvSpPr/>
      </dsp:nvSpPr>
      <dsp:spPr>
        <a:xfrm>
          <a:off x="0" y="3051806"/>
          <a:ext cx="10896919" cy="46332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What are the benefits?</a:t>
          </a:r>
        </a:p>
      </dsp:txBody>
      <dsp:txXfrm>
        <a:off x="22617" y="3074423"/>
        <a:ext cx="10851685" cy="418086"/>
      </dsp:txXfrm>
    </dsp:sp>
    <dsp:sp modelId="{9D804585-3CD4-4FDD-AD48-791DC2F3A6B7}">
      <dsp:nvSpPr>
        <dsp:cNvPr id="0" name=""/>
        <dsp:cNvSpPr/>
      </dsp:nvSpPr>
      <dsp:spPr>
        <a:xfrm>
          <a:off x="0" y="3515126"/>
          <a:ext cx="10896919" cy="15649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5977"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kern="1200"/>
            <a:t>Azure portal management</a:t>
          </a:r>
        </a:p>
        <a:p>
          <a:pPr marL="114300" lvl="1" indent="-114300" algn="l" defTabSz="622300">
            <a:lnSpc>
              <a:spcPct val="90000"/>
            </a:lnSpc>
            <a:spcBef>
              <a:spcPct val="0"/>
            </a:spcBef>
            <a:spcAft>
              <a:spcPct val="20000"/>
            </a:spcAft>
            <a:buChar char="•"/>
          </a:pPr>
          <a:r>
            <a:rPr lang="en-US" sz="1400" kern="1200"/>
            <a:t>Azure Hybrid Benefit (AHB)</a:t>
          </a:r>
        </a:p>
        <a:p>
          <a:pPr marL="114300" lvl="1" indent="-114300" algn="l" defTabSz="622300">
            <a:lnSpc>
              <a:spcPct val="90000"/>
            </a:lnSpc>
            <a:spcBef>
              <a:spcPct val="0"/>
            </a:spcBef>
            <a:spcAft>
              <a:spcPct val="20000"/>
            </a:spcAft>
            <a:buChar char="•"/>
          </a:pPr>
          <a:r>
            <a:rPr lang="en-US" sz="1400" kern="1200"/>
            <a:t>Automatic Updates</a:t>
          </a:r>
        </a:p>
        <a:p>
          <a:pPr marL="114300" lvl="1" indent="-114300" algn="l" defTabSz="622300">
            <a:lnSpc>
              <a:spcPct val="90000"/>
            </a:lnSpc>
            <a:spcBef>
              <a:spcPct val="0"/>
            </a:spcBef>
            <a:spcAft>
              <a:spcPct val="20000"/>
            </a:spcAft>
            <a:buChar char="•"/>
          </a:pPr>
          <a:r>
            <a:rPr lang="en-US" sz="1400" kern="1200"/>
            <a:t>Automatic Backups</a:t>
          </a:r>
        </a:p>
        <a:p>
          <a:pPr marL="114300" lvl="1" indent="-114300" algn="l" defTabSz="622300">
            <a:lnSpc>
              <a:spcPct val="90000"/>
            </a:lnSpc>
            <a:spcBef>
              <a:spcPct val="0"/>
            </a:spcBef>
            <a:spcAft>
              <a:spcPct val="20000"/>
            </a:spcAft>
            <a:buChar char="•"/>
          </a:pPr>
          <a:r>
            <a:rPr lang="en-US" sz="1400" kern="1200"/>
            <a:t>Azure Key Vault integration</a:t>
          </a:r>
        </a:p>
        <a:p>
          <a:pPr marL="114300" lvl="1" indent="-114300" algn="l" defTabSz="622300">
            <a:lnSpc>
              <a:spcPct val="90000"/>
            </a:lnSpc>
            <a:spcBef>
              <a:spcPct val="0"/>
            </a:spcBef>
            <a:spcAft>
              <a:spcPct val="20000"/>
            </a:spcAft>
            <a:buChar char="•"/>
          </a:pPr>
          <a:r>
            <a:rPr lang="en-US" sz="1400" kern="1200"/>
            <a:t>Recommendations in the portal</a:t>
          </a:r>
        </a:p>
      </dsp:txBody>
      <dsp:txXfrm>
        <a:off x="0" y="3515126"/>
        <a:ext cx="10896919" cy="1564920"/>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1DB34EB-96C7-4410-9EBE-A1D00AE96759}">
      <dsp:nvSpPr>
        <dsp:cNvPr id="0" name=""/>
        <dsp:cNvSpPr/>
      </dsp:nvSpPr>
      <dsp:spPr>
        <a:xfrm>
          <a:off x="992" y="194138"/>
          <a:ext cx="3869531" cy="2321718"/>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3830" tIns="163830" rIns="163830" bIns="163830" numCol="1" spcCol="1270" anchor="ctr" anchorCtr="0">
          <a:noAutofit/>
        </a:bodyPr>
        <a:lstStyle/>
        <a:p>
          <a:pPr marL="0" lvl="0" indent="0" algn="ctr" defTabSz="1911350">
            <a:lnSpc>
              <a:spcPct val="90000"/>
            </a:lnSpc>
            <a:spcBef>
              <a:spcPct val="0"/>
            </a:spcBef>
            <a:spcAft>
              <a:spcPct val="35000"/>
            </a:spcAft>
            <a:buNone/>
          </a:pPr>
          <a:r>
            <a:rPr lang="en-US" sz="4300" kern="1200"/>
            <a:t>Locked pages in memory</a:t>
          </a:r>
        </a:p>
      </dsp:txBody>
      <dsp:txXfrm>
        <a:off x="992" y="194138"/>
        <a:ext cx="3869531" cy="2321718"/>
      </dsp:txXfrm>
    </dsp:sp>
    <dsp:sp modelId="{4E7612C8-E8B0-426C-8D10-3FACDB6033C0}">
      <dsp:nvSpPr>
        <dsp:cNvPr id="0" name=""/>
        <dsp:cNvSpPr/>
      </dsp:nvSpPr>
      <dsp:spPr>
        <a:xfrm>
          <a:off x="4257476" y="194138"/>
          <a:ext cx="3869531" cy="2321718"/>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3830" tIns="163830" rIns="163830" bIns="163830" numCol="1" spcCol="1270" anchor="ctr" anchorCtr="0">
          <a:noAutofit/>
        </a:bodyPr>
        <a:lstStyle/>
        <a:p>
          <a:pPr marL="0" lvl="0" indent="0" algn="ctr" defTabSz="1911350">
            <a:lnSpc>
              <a:spcPct val="90000"/>
            </a:lnSpc>
            <a:spcBef>
              <a:spcPct val="0"/>
            </a:spcBef>
            <a:spcAft>
              <a:spcPct val="35000"/>
            </a:spcAft>
            <a:buNone/>
          </a:pPr>
          <a:r>
            <a:rPr lang="en-US" sz="4300" kern="1200"/>
            <a:t>Instant File Initialization</a:t>
          </a:r>
        </a:p>
      </dsp:txBody>
      <dsp:txXfrm>
        <a:off x="4257476" y="194138"/>
        <a:ext cx="3869531" cy="2321718"/>
      </dsp:txXfrm>
    </dsp:sp>
    <dsp:sp modelId="{971766F5-BA08-4B03-826D-E0D00C4B8709}">
      <dsp:nvSpPr>
        <dsp:cNvPr id="0" name=""/>
        <dsp:cNvSpPr/>
      </dsp:nvSpPr>
      <dsp:spPr>
        <a:xfrm>
          <a:off x="992" y="2902810"/>
          <a:ext cx="3869531" cy="2321718"/>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3830" tIns="163830" rIns="163830" bIns="163830" numCol="1" spcCol="1270" anchor="ctr" anchorCtr="0">
          <a:noAutofit/>
        </a:bodyPr>
        <a:lstStyle/>
        <a:p>
          <a:pPr marL="0" lvl="0" indent="0" algn="ctr" defTabSz="1911350">
            <a:lnSpc>
              <a:spcPct val="90000"/>
            </a:lnSpc>
            <a:spcBef>
              <a:spcPct val="0"/>
            </a:spcBef>
            <a:spcAft>
              <a:spcPct val="35000"/>
            </a:spcAft>
            <a:buNone/>
          </a:pPr>
          <a:r>
            <a:rPr lang="en-US" sz="4300" kern="1200"/>
            <a:t>Multiple tempdb files</a:t>
          </a:r>
        </a:p>
      </dsp:txBody>
      <dsp:txXfrm>
        <a:off x="992" y="2902810"/>
        <a:ext cx="3869531" cy="2321718"/>
      </dsp:txXfrm>
    </dsp:sp>
    <dsp:sp modelId="{95D966E6-C462-4232-9783-B6AAD0E4D4CF}">
      <dsp:nvSpPr>
        <dsp:cNvPr id="0" name=""/>
        <dsp:cNvSpPr/>
      </dsp:nvSpPr>
      <dsp:spPr>
        <a:xfrm>
          <a:off x="4257476" y="2902810"/>
          <a:ext cx="3869531" cy="2321718"/>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3830" tIns="163830" rIns="163830" bIns="163830" numCol="1" spcCol="1270" anchor="ctr" anchorCtr="0">
          <a:noAutofit/>
        </a:bodyPr>
        <a:lstStyle/>
        <a:p>
          <a:pPr marL="0" lvl="0" indent="0" algn="ctr" defTabSz="1911350">
            <a:lnSpc>
              <a:spcPct val="90000"/>
            </a:lnSpc>
            <a:spcBef>
              <a:spcPct val="0"/>
            </a:spcBef>
            <a:spcAft>
              <a:spcPct val="35000"/>
            </a:spcAft>
            <a:buNone/>
          </a:pPr>
          <a:r>
            <a:rPr lang="en-US" sz="4300" kern="1200"/>
            <a:t>SQL Assessment may help</a:t>
          </a:r>
        </a:p>
      </dsp:txBody>
      <dsp:txXfrm>
        <a:off x="4257476" y="2902810"/>
        <a:ext cx="3869531" cy="2321718"/>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5223ABB-B727-4048-A6E8-A695296EC56C}">
      <dsp:nvSpPr>
        <dsp:cNvPr id="0" name=""/>
        <dsp:cNvSpPr/>
      </dsp:nvSpPr>
      <dsp:spPr>
        <a:xfrm>
          <a:off x="0" y="0"/>
          <a:ext cx="8625010" cy="4240323"/>
        </a:xfrm>
        <a:prstGeom prst="roundRect">
          <a:avLst>
            <a:gd name="adj" fmla="val 85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6210" tIns="156210" rIns="156210" bIns="2617811" numCol="1" spcCol="1270" anchor="t" anchorCtr="0">
          <a:noAutofit/>
        </a:bodyPr>
        <a:lstStyle/>
        <a:p>
          <a:pPr marL="0" lvl="0" indent="0" algn="l" defTabSz="1822450">
            <a:lnSpc>
              <a:spcPct val="90000"/>
            </a:lnSpc>
            <a:spcBef>
              <a:spcPct val="0"/>
            </a:spcBef>
            <a:spcAft>
              <a:spcPct val="35000"/>
            </a:spcAft>
            <a:buNone/>
          </a:pPr>
          <a:r>
            <a:rPr lang="en-US" sz="4100" kern="1200"/>
            <a:t>Windows Server Failover Cluster (WSFC) and SQL Server </a:t>
          </a:r>
        </a:p>
      </dsp:txBody>
      <dsp:txXfrm>
        <a:off x="105566" y="105566"/>
        <a:ext cx="8413878" cy="4029191"/>
      </dsp:txXfrm>
    </dsp:sp>
    <dsp:sp modelId="{2FC2B29F-2847-4403-AC1F-B8349220714D}">
      <dsp:nvSpPr>
        <dsp:cNvPr id="0" name=""/>
        <dsp:cNvSpPr/>
      </dsp:nvSpPr>
      <dsp:spPr>
        <a:xfrm>
          <a:off x="215625" y="1908145"/>
          <a:ext cx="1616347" cy="1908145"/>
        </a:xfrm>
        <a:prstGeom prst="roundRect">
          <a:avLst>
            <a:gd name="adj" fmla="val 10500"/>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Availability Sets and Zones</a:t>
          </a:r>
        </a:p>
      </dsp:txBody>
      <dsp:txXfrm>
        <a:off x="265333" y="1957853"/>
        <a:ext cx="1516931" cy="1808729"/>
      </dsp:txXfrm>
    </dsp:sp>
    <dsp:sp modelId="{6C6FD459-1B6F-43F5-AF27-B1D17B24460E}">
      <dsp:nvSpPr>
        <dsp:cNvPr id="0" name=""/>
        <dsp:cNvSpPr/>
      </dsp:nvSpPr>
      <dsp:spPr>
        <a:xfrm>
          <a:off x="1857493" y="1908145"/>
          <a:ext cx="1616347" cy="1908145"/>
        </a:xfrm>
        <a:prstGeom prst="roundRect">
          <a:avLst>
            <a:gd name="adj" fmla="val 10500"/>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Azure Shared Disks, Premium File Shares, Storage Spaces Direct</a:t>
          </a:r>
        </a:p>
      </dsp:txBody>
      <dsp:txXfrm>
        <a:off x="1907201" y="1957853"/>
        <a:ext cx="1516931" cy="1808729"/>
      </dsp:txXfrm>
    </dsp:sp>
    <dsp:sp modelId="{F148F685-8505-4756-B7B0-F55EEA9DA369}">
      <dsp:nvSpPr>
        <dsp:cNvPr id="0" name=""/>
        <dsp:cNvSpPr/>
      </dsp:nvSpPr>
      <dsp:spPr>
        <a:xfrm>
          <a:off x="3499361" y="1908145"/>
          <a:ext cx="1616347" cy="1908145"/>
        </a:xfrm>
        <a:prstGeom prst="roundRect">
          <a:avLst>
            <a:gd name="adj" fmla="val 10500"/>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Disk Witness, File share witness, and Cloud witness</a:t>
          </a:r>
        </a:p>
      </dsp:txBody>
      <dsp:txXfrm>
        <a:off x="3549069" y="1957853"/>
        <a:ext cx="1516931" cy="1808729"/>
      </dsp:txXfrm>
    </dsp:sp>
    <dsp:sp modelId="{61F8D843-3087-4025-B0A3-B44D12F40948}">
      <dsp:nvSpPr>
        <dsp:cNvPr id="0" name=""/>
        <dsp:cNvSpPr/>
      </dsp:nvSpPr>
      <dsp:spPr>
        <a:xfrm>
          <a:off x="5141230" y="1908145"/>
          <a:ext cx="1616347" cy="1908145"/>
        </a:xfrm>
        <a:prstGeom prst="roundRect">
          <a:avLst>
            <a:gd name="adj" fmla="val 10500"/>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Distributed Network Name</a:t>
          </a:r>
        </a:p>
      </dsp:txBody>
      <dsp:txXfrm>
        <a:off x="5190938" y="1957853"/>
        <a:ext cx="1516931" cy="1808729"/>
      </dsp:txXfrm>
    </dsp:sp>
    <dsp:sp modelId="{BD17079C-5446-4E3A-9341-8F3F1C6794CE}">
      <dsp:nvSpPr>
        <dsp:cNvPr id="0" name=""/>
        <dsp:cNvSpPr/>
      </dsp:nvSpPr>
      <dsp:spPr>
        <a:xfrm>
          <a:off x="6783098" y="1908145"/>
          <a:ext cx="1616347" cy="1908145"/>
        </a:xfrm>
        <a:prstGeom prst="roundRect">
          <a:avLst>
            <a:gd name="adj" fmla="val 10500"/>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Azure Load Balancer</a:t>
          </a:r>
        </a:p>
      </dsp:txBody>
      <dsp:txXfrm>
        <a:off x="6832806" y="1957853"/>
        <a:ext cx="1516931" cy="1808729"/>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A5A303-FE24-4AF4-8AF7-C4B7B4D5F186}">
      <dsp:nvSpPr>
        <dsp:cNvPr id="0" name=""/>
        <dsp:cNvSpPr/>
      </dsp:nvSpPr>
      <dsp:spPr>
        <a:xfrm>
          <a:off x="0" y="564"/>
          <a:ext cx="8220363"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8972CA2-6916-439B-957B-3912E40CCAE0}">
      <dsp:nvSpPr>
        <dsp:cNvPr id="0" name=""/>
        <dsp:cNvSpPr/>
      </dsp:nvSpPr>
      <dsp:spPr>
        <a:xfrm>
          <a:off x="0" y="564"/>
          <a:ext cx="8220363" cy="9254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kern="1200"/>
            <a:t>Setup connectivity to virtual network</a:t>
          </a:r>
        </a:p>
      </dsp:txBody>
      <dsp:txXfrm>
        <a:off x="0" y="564"/>
        <a:ext cx="8220363" cy="925411"/>
      </dsp:txXfrm>
    </dsp:sp>
    <dsp:sp modelId="{557B8D83-9DC0-4EDA-B824-060A40A36281}">
      <dsp:nvSpPr>
        <dsp:cNvPr id="0" name=""/>
        <dsp:cNvSpPr/>
      </dsp:nvSpPr>
      <dsp:spPr>
        <a:xfrm>
          <a:off x="0" y="925976"/>
          <a:ext cx="8220363"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9E818E2-B816-44C2-B33E-A6828C945E23}">
      <dsp:nvSpPr>
        <dsp:cNvPr id="0" name=""/>
        <dsp:cNvSpPr/>
      </dsp:nvSpPr>
      <dsp:spPr>
        <a:xfrm>
          <a:off x="0" y="925976"/>
          <a:ext cx="8220363" cy="9254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kern="1200"/>
            <a:t>Azure virtual network name resolution</a:t>
          </a:r>
        </a:p>
      </dsp:txBody>
      <dsp:txXfrm>
        <a:off x="0" y="925976"/>
        <a:ext cx="8220363" cy="925411"/>
      </dsp:txXfrm>
    </dsp:sp>
    <dsp:sp modelId="{6635940B-15FF-43C3-86D9-34F46B29EDD5}">
      <dsp:nvSpPr>
        <dsp:cNvPr id="0" name=""/>
        <dsp:cNvSpPr/>
      </dsp:nvSpPr>
      <dsp:spPr>
        <a:xfrm>
          <a:off x="0" y="1851387"/>
          <a:ext cx="8220363"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38BF4B0-2AB0-40D6-AFBE-B5372895F6BE}">
      <dsp:nvSpPr>
        <dsp:cNvPr id="0" name=""/>
        <dsp:cNvSpPr/>
      </dsp:nvSpPr>
      <dsp:spPr>
        <a:xfrm>
          <a:off x="0" y="1851387"/>
          <a:ext cx="8220363" cy="9254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kern="1200"/>
            <a:t>Verifying performance</a:t>
          </a:r>
        </a:p>
      </dsp:txBody>
      <dsp:txXfrm>
        <a:off x="0" y="1851387"/>
        <a:ext cx="8220363" cy="925411"/>
      </dsp:txXfrm>
    </dsp:sp>
    <dsp:sp modelId="{4D07B08C-3795-4E38-929A-A809C7B3002C}">
      <dsp:nvSpPr>
        <dsp:cNvPr id="0" name=""/>
        <dsp:cNvSpPr/>
      </dsp:nvSpPr>
      <dsp:spPr>
        <a:xfrm>
          <a:off x="0" y="2776799"/>
          <a:ext cx="8220363"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503FA58-6EE0-485D-A4A4-2CB5C5CEDCB0}">
      <dsp:nvSpPr>
        <dsp:cNvPr id="0" name=""/>
        <dsp:cNvSpPr/>
      </dsp:nvSpPr>
      <dsp:spPr>
        <a:xfrm>
          <a:off x="0" y="2776799"/>
          <a:ext cx="8220363" cy="9254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kern="1200"/>
            <a:t>Retry logic?</a:t>
          </a:r>
        </a:p>
      </dsp:txBody>
      <dsp:txXfrm>
        <a:off x="0" y="2776799"/>
        <a:ext cx="8220363" cy="925411"/>
      </dsp:txXfrm>
    </dsp:sp>
    <dsp:sp modelId="{B1F5B771-FE7B-42A8-B890-027118AB6E06}">
      <dsp:nvSpPr>
        <dsp:cNvPr id="0" name=""/>
        <dsp:cNvSpPr/>
      </dsp:nvSpPr>
      <dsp:spPr>
        <a:xfrm>
          <a:off x="0" y="3702210"/>
          <a:ext cx="8220363"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6D31630-D26C-4C8B-8D0B-4C5571E8122C}">
      <dsp:nvSpPr>
        <dsp:cNvPr id="0" name=""/>
        <dsp:cNvSpPr/>
      </dsp:nvSpPr>
      <dsp:spPr>
        <a:xfrm>
          <a:off x="0" y="3702210"/>
          <a:ext cx="8220363" cy="9254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kern="1200"/>
            <a:t>Don’t forget about any tools or scripts to manage</a:t>
          </a:r>
        </a:p>
      </dsp:txBody>
      <dsp:txXfrm>
        <a:off x="0" y="3702210"/>
        <a:ext cx="8220363" cy="925411"/>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2B82282-A9BC-42D7-AF26-185DF57D3253}">
      <dsp:nvSpPr>
        <dsp:cNvPr id="0" name=""/>
        <dsp:cNvSpPr/>
      </dsp:nvSpPr>
      <dsp:spPr>
        <a:xfrm>
          <a:off x="52" y="44802"/>
          <a:ext cx="5061607" cy="941220"/>
        </a:xfrm>
        <a:prstGeom prst="rect">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97536" rIns="170688" bIns="97536" numCol="1" spcCol="1270" anchor="ctr" anchorCtr="0">
          <a:noAutofit/>
        </a:bodyPr>
        <a:lstStyle/>
        <a:p>
          <a:pPr marL="0" lvl="0" indent="0" algn="ctr" defTabSz="1066800">
            <a:lnSpc>
              <a:spcPct val="90000"/>
            </a:lnSpc>
            <a:spcBef>
              <a:spcPct val="0"/>
            </a:spcBef>
            <a:spcAft>
              <a:spcPct val="35000"/>
            </a:spcAft>
            <a:buNone/>
          </a:pPr>
          <a:r>
            <a:rPr lang="en-US" sz="2400" kern="1200"/>
            <a:t>Deploy an Azure SQL Managed Instance</a:t>
          </a:r>
        </a:p>
      </dsp:txBody>
      <dsp:txXfrm>
        <a:off x="52" y="44802"/>
        <a:ext cx="5061607" cy="941220"/>
      </dsp:txXfrm>
    </dsp:sp>
    <dsp:sp modelId="{F65C816F-8F41-415D-94DE-BBFC011C44B4}">
      <dsp:nvSpPr>
        <dsp:cNvPr id="0" name=""/>
        <dsp:cNvSpPr/>
      </dsp:nvSpPr>
      <dsp:spPr>
        <a:xfrm>
          <a:off x="52" y="986022"/>
          <a:ext cx="5061607" cy="4473663"/>
        </a:xfrm>
        <a:prstGeom prst="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28016" rIns="170688" bIns="192024" numCol="1" spcCol="1270" anchor="t" anchorCtr="0">
          <a:noAutofit/>
        </a:bodyPr>
        <a:lstStyle/>
        <a:p>
          <a:pPr marL="228600" lvl="1" indent="-228600" algn="l" defTabSz="1066800">
            <a:lnSpc>
              <a:spcPct val="90000"/>
            </a:lnSpc>
            <a:spcBef>
              <a:spcPct val="0"/>
            </a:spcBef>
            <a:spcAft>
              <a:spcPct val="15000"/>
            </a:spcAft>
            <a:buChar char="•"/>
          </a:pPr>
          <a:r>
            <a:rPr lang="en-US" sz="2400" kern="1200"/>
            <a:t>Use the Azure portal and </a:t>
          </a:r>
          <a:r>
            <a:rPr lang="en-US" sz="2400" b="1" kern="1200"/>
            <a:t>marketplace</a:t>
          </a:r>
        </a:p>
        <a:p>
          <a:pPr marL="228600" lvl="1" indent="-228600" algn="l" defTabSz="1066800">
            <a:lnSpc>
              <a:spcPct val="90000"/>
            </a:lnSpc>
            <a:spcBef>
              <a:spcPct val="0"/>
            </a:spcBef>
            <a:spcAft>
              <a:spcPct val="15000"/>
            </a:spcAft>
            <a:buChar char="•"/>
          </a:pPr>
          <a:r>
            <a:rPr lang="en-US" sz="2400" kern="1200"/>
            <a:t>Choices based on assessment and plan</a:t>
          </a:r>
        </a:p>
        <a:p>
          <a:pPr marL="228600" lvl="1" indent="-228600" algn="l" defTabSz="1066800">
            <a:lnSpc>
              <a:spcPct val="90000"/>
            </a:lnSpc>
            <a:spcBef>
              <a:spcPct val="0"/>
            </a:spcBef>
            <a:spcAft>
              <a:spcPct val="15000"/>
            </a:spcAft>
            <a:buChar char="•"/>
          </a:pPr>
          <a:r>
            <a:rPr lang="en-US" sz="2400" kern="1200"/>
            <a:t>Deploy the Instance</a:t>
          </a:r>
        </a:p>
        <a:p>
          <a:pPr marL="228600" lvl="1" indent="-228600" algn="l" defTabSz="1066800">
            <a:lnSpc>
              <a:spcPct val="90000"/>
            </a:lnSpc>
            <a:spcBef>
              <a:spcPct val="0"/>
            </a:spcBef>
            <a:spcAft>
              <a:spcPct val="15000"/>
            </a:spcAft>
            <a:buChar char="•"/>
          </a:pPr>
          <a:r>
            <a:rPr lang="en-US" sz="2400" kern="1200"/>
            <a:t>Connect and verify installation</a:t>
          </a:r>
        </a:p>
      </dsp:txBody>
      <dsp:txXfrm>
        <a:off x="52" y="986022"/>
        <a:ext cx="5061607" cy="4473663"/>
      </dsp:txXfrm>
    </dsp:sp>
    <dsp:sp modelId="{099E3D23-6C45-4818-96EE-D1AF80426C14}">
      <dsp:nvSpPr>
        <dsp:cNvPr id="0" name=""/>
        <dsp:cNvSpPr/>
      </dsp:nvSpPr>
      <dsp:spPr>
        <a:xfrm>
          <a:off x="5770284" y="44802"/>
          <a:ext cx="5061607" cy="941220"/>
        </a:xfrm>
        <a:prstGeom prst="rect">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97536" rIns="170688" bIns="97536" numCol="1" spcCol="1270" anchor="ctr" anchorCtr="0">
          <a:noAutofit/>
        </a:bodyPr>
        <a:lstStyle/>
        <a:p>
          <a:pPr marL="0" lvl="0" indent="0" algn="ctr" defTabSz="1066800">
            <a:lnSpc>
              <a:spcPct val="90000"/>
            </a:lnSpc>
            <a:spcBef>
              <a:spcPct val="0"/>
            </a:spcBef>
            <a:spcAft>
              <a:spcPct val="35000"/>
            </a:spcAft>
            <a:buNone/>
          </a:pPr>
          <a:r>
            <a:rPr lang="en-US" sz="2400" kern="1200"/>
            <a:t>Perform an online migration</a:t>
          </a:r>
        </a:p>
      </dsp:txBody>
      <dsp:txXfrm>
        <a:off x="5770284" y="44802"/>
        <a:ext cx="5061607" cy="941220"/>
      </dsp:txXfrm>
    </dsp:sp>
    <dsp:sp modelId="{584FCC99-AFA8-4ED8-A4B6-8BF5183FB11A}">
      <dsp:nvSpPr>
        <dsp:cNvPr id="0" name=""/>
        <dsp:cNvSpPr/>
      </dsp:nvSpPr>
      <dsp:spPr>
        <a:xfrm>
          <a:off x="5770337" y="986022"/>
          <a:ext cx="5061607" cy="4473663"/>
        </a:xfrm>
        <a:prstGeom prst="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28016" rIns="170688" bIns="192024" numCol="1" spcCol="1270" anchor="t" anchorCtr="0">
          <a:noAutofit/>
        </a:bodyPr>
        <a:lstStyle/>
        <a:p>
          <a:pPr marL="228600" lvl="1" indent="-228600" algn="l" defTabSz="1066800">
            <a:lnSpc>
              <a:spcPct val="90000"/>
            </a:lnSpc>
            <a:spcBef>
              <a:spcPct val="0"/>
            </a:spcBef>
            <a:spcAft>
              <a:spcPct val="15000"/>
            </a:spcAft>
            <a:buChar char="•"/>
          </a:pPr>
          <a:r>
            <a:rPr lang="en-US" sz="2400" kern="1200"/>
            <a:t>Create an Azure storage account</a:t>
          </a:r>
        </a:p>
        <a:p>
          <a:pPr marL="228600" lvl="1" indent="-228600" algn="l" defTabSz="1066800">
            <a:lnSpc>
              <a:spcPct val="90000"/>
            </a:lnSpc>
            <a:spcBef>
              <a:spcPct val="0"/>
            </a:spcBef>
            <a:spcAft>
              <a:spcPct val="15000"/>
            </a:spcAft>
            <a:buChar char="•"/>
          </a:pPr>
          <a:r>
            <a:rPr lang="en-US" sz="2400" kern="1200"/>
            <a:t>Full backup to Azure storage from source instance</a:t>
          </a:r>
        </a:p>
        <a:p>
          <a:pPr marL="228600" lvl="1" indent="-228600" algn="l" defTabSz="1066800">
            <a:lnSpc>
              <a:spcPct val="90000"/>
            </a:lnSpc>
            <a:spcBef>
              <a:spcPct val="0"/>
            </a:spcBef>
            <a:spcAft>
              <a:spcPct val="15000"/>
            </a:spcAft>
            <a:buChar char="•"/>
          </a:pPr>
          <a:r>
            <a:rPr lang="en-US" sz="2400" kern="1200"/>
            <a:t>Continuous log backups and cutover</a:t>
          </a:r>
        </a:p>
        <a:p>
          <a:pPr marL="228600" lvl="1" indent="-228600" algn="l" defTabSz="1066800">
            <a:lnSpc>
              <a:spcPct val="90000"/>
            </a:lnSpc>
            <a:spcBef>
              <a:spcPct val="0"/>
            </a:spcBef>
            <a:spcAft>
              <a:spcPct val="15000"/>
            </a:spcAft>
            <a:buChar char="•"/>
          </a:pPr>
          <a:r>
            <a:rPr lang="en-US" sz="2400" kern="1200"/>
            <a:t>Migrate Windows logins</a:t>
          </a:r>
        </a:p>
        <a:p>
          <a:pPr marL="228600" lvl="1" indent="-228600" algn="l" defTabSz="1066800">
            <a:lnSpc>
              <a:spcPct val="90000"/>
            </a:lnSpc>
            <a:spcBef>
              <a:spcPct val="0"/>
            </a:spcBef>
            <a:spcAft>
              <a:spcPct val="15000"/>
            </a:spcAft>
            <a:buChar char="•"/>
          </a:pPr>
          <a:r>
            <a:rPr lang="en-US" sz="2400" kern="1200"/>
            <a:t>Migrate SQL Agent jobs</a:t>
          </a:r>
        </a:p>
        <a:p>
          <a:pPr marL="228600" lvl="1" indent="-228600" algn="l" defTabSz="1066800">
            <a:lnSpc>
              <a:spcPct val="90000"/>
            </a:lnSpc>
            <a:spcBef>
              <a:spcPct val="0"/>
            </a:spcBef>
            <a:spcAft>
              <a:spcPct val="15000"/>
            </a:spcAft>
            <a:buChar char="•"/>
          </a:pPr>
          <a:r>
            <a:rPr lang="en-US" sz="2400" kern="1200"/>
            <a:t>Migrate Extended Events</a:t>
          </a:r>
        </a:p>
        <a:p>
          <a:pPr marL="228600" lvl="1" indent="-228600" algn="l" defTabSz="1066800">
            <a:lnSpc>
              <a:spcPct val="90000"/>
            </a:lnSpc>
            <a:spcBef>
              <a:spcPct val="0"/>
            </a:spcBef>
            <a:spcAft>
              <a:spcPct val="15000"/>
            </a:spcAft>
            <a:buChar char="•"/>
          </a:pPr>
          <a:r>
            <a:rPr lang="en-US" sz="2400" kern="1200"/>
            <a:t>Reconfigure maxdop</a:t>
          </a:r>
        </a:p>
        <a:p>
          <a:pPr marL="228600" lvl="1" indent="-228600" algn="l" defTabSz="1066800">
            <a:lnSpc>
              <a:spcPct val="90000"/>
            </a:lnSpc>
            <a:spcBef>
              <a:spcPct val="0"/>
            </a:spcBef>
            <a:spcAft>
              <a:spcPct val="15000"/>
            </a:spcAft>
            <a:buChar char="•"/>
          </a:pPr>
          <a:endParaRPr lang="en-US" sz="2400" kern="1200"/>
        </a:p>
      </dsp:txBody>
      <dsp:txXfrm>
        <a:off x="5770337" y="986022"/>
        <a:ext cx="5061607" cy="4473663"/>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117F923-99B2-490B-8EB4-2909DCBBECDB}">
      <dsp:nvSpPr>
        <dsp:cNvPr id="0" name=""/>
        <dsp:cNvSpPr/>
      </dsp:nvSpPr>
      <dsp:spPr>
        <a:xfrm>
          <a:off x="1104795" y="1565"/>
          <a:ext cx="2378379" cy="1427027"/>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Windows Logins to AAD</a:t>
          </a:r>
        </a:p>
      </dsp:txBody>
      <dsp:txXfrm>
        <a:off x="1104795" y="1565"/>
        <a:ext cx="2378379" cy="1427027"/>
      </dsp:txXfrm>
    </dsp:sp>
    <dsp:sp modelId="{FF5E76B2-DFCB-4BDD-911D-78C8E6EF658C}">
      <dsp:nvSpPr>
        <dsp:cNvPr id="0" name=""/>
        <dsp:cNvSpPr/>
      </dsp:nvSpPr>
      <dsp:spPr>
        <a:xfrm>
          <a:off x="3721013" y="1565"/>
          <a:ext cx="2378379" cy="1427027"/>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Logins and Roles</a:t>
          </a:r>
        </a:p>
      </dsp:txBody>
      <dsp:txXfrm>
        <a:off x="3721013" y="1565"/>
        <a:ext cx="2378379" cy="1427027"/>
      </dsp:txXfrm>
    </dsp:sp>
    <dsp:sp modelId="{E20FA25B-DCDB-4FDA-92A5-2F5AFA68CB2F}">
      <dsp:nvSpPr>
        <dsp:cNvPr id="0" name=""/>
        <dsp:cNvSpPr/>
      </dsp:nvSpPr>
      <dsp:spPr>
        <a:xfrm>
          <a:off x="6337230" y="1565"/>
          <a:ext cx="2378379" cy="1427027"/>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Linked Servers</a:t>
          </a:r>
        </a:p>
      </dsp:txBody>
      <dsp:txXfrm>
        <a:off x="6337230" y="1565"/>
        <a:ext cx="2378379" cy="1427027"/>
      </dsp:txXfrm>
    </dsp:sp>
    <dsp:sp modelId="{0DAF129D-D5D6-4B98-B504-22C9424B6702}">
      <dsp:nvSpPr>
        <dsp:cNvPr id="0" name=""/>
        <dsp:cNvSpPr/>
      </dsp:nvSpPr>
      <dsp:spPr>
        <a:xfrm>
          <a:off x="1104795" y="1666431"/>
          <a:ext cx="2378379" cy="1427027"/>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Agent Jobs, Alerts, and Mail</a:t>
          </a:r>
        </a:p>
      </dsp:txBody>
      <dsp:txXfrm>
        <a:off x="1104795" y="1666431"/>
        <a:ext cx="2378379" cy="1427027"/>
      </dsp:txXfrm>
    </dsp:sp>
    <dsp:sp modelId="{458CD0B1-2214-43C8-A545-DDAFAEA0C638}">
      <dsp:nvSpPr>
        <dsp:cNvPr id="0" name=""/>
        <dsp:cNvSpPr/>
      </dsp:nvSpPr>
      <dsp:spPr>
        <a:xfrm>
          <a:off x="3721013" y="1666431"/>
          <a:ext cx="2378379" cy="1427027"/>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Replication</a:t>
          </a:r>
        </a:p>
      </dsp:txBody>
      <dsp:txXfrm>
        <a:off x="3721013" y="1666431"/>
        <a:ext cx="2378379" cy="1427027"/>
      </dsp:txXfrm>
    </dsp:sp>
    <dsp:sp modelId="{551E53F7-1620-44A3-AD61-226B78886C6B}">
      <dsp:nvSpPr>
        <dsp:cNvPr id="0" name=""/>
        <dsp:cNvSpPr/>
      </dsp:nvSpPr>
      <dsp:spPr>
        <a:xfrm>
          <a:off x="6337230" y="1666431"/>
          <a:ext cx="2378379" cy="1427027"/>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Objects requiring file system access (Extended Events)</a:t>
          </a:r>
        </a:p>
      </dsp:txBody>
      <dsp:txXfrm>
        <a:off x="6337230" y="1666431"/>
        <a:ext cx="2378379" cy="1427027"/>
      </dsp:txXfrm>
    </dsp:sp>
    <dsp:sp modelId="{4B1138FE-AE3B-471C-9752-E52DD4B01D35}">
      <dsp:nvSpPr>
        <dsp:cNvPr id="0" name=""/>
        <dsp:cNvSpPr/>
      </dsp:nvSpPr>
      <dsp:spPr>
        <a:xfrm>
          <a:off x="2412904" y="3331297"/>
          <a:ext cx="2378379" cy="1427027"/>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SSIS packages</a:t>
          </a:r>
        </a:p>
      </dsp:txBody>
      <dsp:txXfrm>
        <a:off x="2412904" y="3331297"/>
        <a:ext cx="2378379" cy="1427027"/>
      </dsp:txXfrm>
    </dsp:sp>
    <dsp:sp modelId="{FDC8CC01-DB9C-4830-BF6D-1DC503372AD2}">
      <dsp:nvSpPr>
        <dsp:cNvPr id="0" name=""/>
        <dsp:cNvSpPr/>
      </dsp:nvSpPr>
      <dsp:spPr>
        <a:xfrm>
          <a:off x="5029121" y="3331297"/>
          <a:ext cx="2378379" cy="1427027"/>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Other instance objects</a:t>
          </a:r>
        </a:p>
      </dsp:txBody>
      <dsp:txXfrm>
        <a:off x="5029121" y="3331297"/>
        <a:ext cx="2378379" cy="1427027"/>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18C2E0-F263-4CFB-899E-3D54E5CF0357}">
      <dsp:nvSpPr>
        <dsp:cNvPr id="0" name=""/>
        <dsp:cNvSpPr/>
      </dsp:nvSpPr>
      <dsp:spPr>
        <a:xfrm>
          <a:off x="4863" y="0"/>
          <a:ext cx="4678402" cy="4519042"/>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60020" tIns="160020" rIns="160020" bIns="160020" numCol="1" spcCol="1270" anchor="ctr" anchorCtr="0">
          <a:noAutofit/>
        </a:bodyPr>
        <a:lstStyle/>
        <a:p>
          <a:pPr marL="0" lvl="0" indent="0" algn="ctr" defTabSz="1866900">
            <a:lnSpc>
              <a:spcPct val="90000"/>
            </a:lnSpc>
            <a:spcBef>
              <a:spcPct val="0"/>
            </a:spcBef>
            <a:spcAft>
              <a:spcPct val="35000"/>
            </a:spcAft>
            <a:buNone/>
          </a:pPr>
          <a:r>
            <a:rPr lang="en-US" sz="4200" kern="1200"/>
            <a:t>SQL Configuration</a:t>
          </a:r>
        </a:p>
      </dsp:txBody>
      <dsp:txXfrm>
        <a:off x="4863" y="0"/>
        <a:ext cx="4678402" cy="1355712"/>
      </dsp:txXfrm>
    </dsp:sp>
    <dsp:sp modelId="{91969A14-77C1-4711-9003-65EFCE30D1BC}">
      <dsp:nvSpPr>
        <dsp:cNvPr id="0" name=""/>
        <dsp:cNvSpPr/>
      </dsp:nvSpPr>
      <dsp:spPr>
        <a:xfrm>
          <a:off x="472703" y="1355822"/>
          <a:ext cx="3742722" cy="658328"/>
        </a:xfrm>
        <a:prstGeom prst="roundRect">
          <a:avLst>
            <a:gd name="adj" fmla="val 10000"/>
          </a:avLst>
        </a:prstGeom>
        <a:solidFill>
          <a:schemeClr val="lt1">
            <a:hueOff val="0"/>
            <a:satOff val="0"/>
            <a:lumOff val="0"/>
            <a:alphaOff val="0"/>
          </a:schemeClr>
        </a:solidFill>
        <a:ln w="10795"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0" tIns="47625" rIns="63500" bIns="47625" numCol="1" spcCol="1270" anchor="ctr" anchorCtr="0">
          <a:noAutofit/>
        </a:bodyPr>
        <a:lstStyle/>
        <a:p>
          <a:pPr marL="0" lvl="0" indent="0" algn="ctr" defTabSz="1111250">
            <a:lnSpc>
              <a:spcPct val="90000"/>
            </a:lnSpc>
            <a:spcBef>
              <a:spcPct val="0"/>
            </a:spcBef>
            <a:spcAft>
              <a:spcPct val="35000"/>
            </a:spcAft>
            <a:buNone/>
          </a:pPr>
          <a:r>
            <a:rPr lang="en-US" sz="2500" kern="1200"/>
            <a:t>Tempdb</a:t>
          </a:r>
        </a:p>
      </dsp:txBody>
      <dsp:txXfrm>
        <a:off x="491985" y="1375104"/>
        <a:ext cx="3704158" cy="619764"/>
      </dsp:txXfrm>
    </dsp:sp>
    <dsp:sp modelId="{BF51CE98-2804-4A5F-919F-2603549E153D}">
      <dsp:nvSpPr>
        <dsp:cNvPr id="0" name=""/>
        <dsp:cNvSpPr/>
      </dsp:nvSpPr>
      <dsp:spPr>
        <a:xfrm>
          <a:off x="472703" y="2115432"/>
          <a:ext cx="3742722" cy="658328"/>
        </a:xfrm>
        <a:prstGeom prst="roundRect">
          <a:avLst>
            <a:gd name="adj" fmla="val 10000"/>
          </a:avLst>
        </a:prstGeom>
        <a:solidFill>
          <a:schemeClr val="lt1">
            <a:hueOff val="0"/>
            <a:satOff val="0"/>
            <a:lumOff val="0"/>
            <a:alphaOff val="0"/>
          </a:schemeClr>
        </a:solidFill>
        <a:ln w="10795"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0" tIns="47625" rIns="63500" bIns="47625" numCol="1" spcCol="1270" anchor="ctr" anchorCtr="0">
          <a:noAutofit/>
        </a:bodyPr>
        <a:lstStyle/>
        <a:p>
          <a:pPr marL="0" lvl="0" indent="0" algn="ctr" defTabSz="1111250">
            <a:lnSpc>
              <a:spcPct val="90000"/>
            </a:lnSpc>
            <a:spcBef>
              <a:spcPct val="0"/>
            </a:spcBef>
            <a:spcAft>
              <a:spcPct val="35000"/>
            </a:spcAft>
            <a:buNone/>
          </a:pPr>
          <a:r>
            <a:rPr lang="en-US" sz="2500" kern="1200"/>
            <a:t>sp_configure</a:t>
          </a:r>
        </a:p>
      </dsp:txBody>
      <dsp:txXfrm>
        <a:off x="491985" y="2134714"/>
        <a:ext cx="3704158" cy="619764"/>
      </dsp:txXfrm>
    </dsp:sp>
    <dsp:sp modelId="{046A8E06-7E8D-49C2-B247-9384D2997957}">
      <dsp:nvSpPr>
        <dsp:cNvPr id="0" name=""/>
        <dsp:cNvSpPr/>
      </dsp:nvSpPr>
      <dsp:spPr>
        <a:xfrm>
          <a:off x="472703" y="2875041"/>
          <a:ext cx="3742722" cy="658328"/>
        </a:xfrm>
        <a:prstGeom prst="roundRect">
          <a:avLst>
            <a:gd name="adj" fmla="val 10000"/>
          </a:avLst>
        </a:prstGeom>
        <a:solidFill>
          <a:schemeClr val="lt1">
            <a:hueOff val="0"/>
            <a:satOff val="0"/>
            <a:lumOff val="0"/>
            <a:alphaOff val="0"/>
          </a:schemeClr>
        </a:solidFill>
        <a:ln w="10795"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0" tIns="47625" rIns="63500" bIns="47625" numCol="1" spcCol="1270" anchor="ctr" anchorCtr="0">
          <a:noAutofit/>
        </a:bodyPr>
        <a:lstStyle/>
        <a:p>
          <a:pPr marL="0" lvl="0" indent="0" algn="ctr" defTabSz="1111250">
            <a:lnSpc>
              <a:spcPct val="90000"/>
            </a:lnSpc>
            <a:spcBef>
              <a:spcPct val="0"/>
            </a:spcBef>
            <a:spcAft>
              <a:spcPct val="35000"/>
            </a:spcAft>
            <a:buNone/>
          </a:pPr>
          <a:r>
            <a:rPr lang="en-US" sz="2500" kern="1200"/>
            <a:t>Trace flags</a:t>
          </a:r>
        </a:p>
      </dsp:txBody>
      <dsp:txXfrm>
        <a:off x="491985" y="2894323"/>
        <a:ext cx="3704158" cy="619764"/>
      </dsp:txXfrm>
    </dsp:sp>
    <dsp:sp modelId="{839F20B4-E767-4046-87B0-BCFA788AD5BB}">
      <dsp:nvSpPr>
        <dsp:cNvPr id="0" name=""/>
        <dsp:cNvSpPr/>
      </dsp:nvSpPr>
      <dsp:spPr>
        <a:xfrm>
          <a:off x="472703" y="3634651"/>
          <a:ext cx="3742722" cy="658328"/>
        </a:xfrm>
        <a:prstGeom prst="roundRect">
          <a:avLst>
            <a:gd name="adj" fmla="val 10000"/>
          </a:avLst>
        </a:prstGeom>
        <a:solidFill>
          <a:schemeClr val="lt1">
            <a:hueOff val="0"/>
            <a:satOff val="0"/>
            <a:lumOff val="0"/>
            <a:alphaOff val="0"/>
          </a:schemeClr>
        </a:solidFill>
        <a:ln w="10795"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0" tIns="47625" rIns="63500" bIns="47625" numCol="1" spcCol="1270" anchor="ctr" anchorCtr="0">
          <a:noAutofit/>
        </a:bodyPr>
        <a:lstStyle/>
        <a:p>
          <a:pPr marL="0" lvl="0" indent="0" algn="ctr" defTabSz="1111250">
            <a:lnSpc>
              <a:spcPct val="90000"/>
            </a:lnSpc>
            <a:spcBef>
              <a:spcPct val="0"/>
            </a:spcBef>
            <a:spcAft>
              <a:spcPct val="35000"/>
            </a:spcAft>
            <a:buNone/>
          </a:pPr>
          <a:r>
            <a:rPr lang="en-US" sz="2500" kern="1200"/>
            <a:t>Dbcompat</a:t>
          </a:r>
        </a:p>
      </dsp:txBody>
      <dsp:txXfrm>
        <a:off x="491985" y="3653933"/>
        <a:ext cx="3704158" cy="619764"/>
      </dsp:txXfrm>
    </dsp:sp>
    <dsp:sp modelId="{215202AC-A0A5-4F41-A03E-EDC65967D238}">
      <dsp:nvSpPr>
        <dsp:cNvPr id="0" name=""/>
        <dsp:cNvSpPr/>
      </dsp:nvSpPr>
      <dsp:spPr>
        <a:xfrm>
          <a:off x="5034146" y="0"/>
          <a:ext cx="4678402" cy="4519042"/>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60020" tIns="160020" rIns="160020" bIns="160020" numCol="1" spcCol="1270" anchor="ctr" anchorCtr="0">
          <a:noAutofit/>
        </a:bodyPr>
        <a:lstStyle/>
        <a:p>
          <a:pPr marL="0" lvl="0" indent="0" algn="ctr" defTabSz="1866900">
            <a:lnSpc>
              <a:spcPct val="90000"/>
            </a:lnSpc>
            <a:spcBef>
              <a:spcPct val="0"/>
            </a:spcBef>
            <a:spcAft>
              <a:spcPct val="35000"/>
            </a:spcAft>
            <a:buNone/>
          </a:pPr>
          <a:r>
            <a:rPr lang="en-US" sz="4200" kern="1200"/>
            <a:t>Admin tasks</a:t>
          </a:r>
        </a:p>
      </dsp:txBody>
      <dsp:txXfrm>
        <a:off x="5034146" y="0"/>
        <a:ext cx="4678402" cy="1355712"/>
      </dsp:txXfrm>
    </dsp:sp>
    <dsp:sp modelId="{5FC5D520-495F-4C36-B73B-196AFB47F107}">
      <dsp:nvSpPr>
        <dsp:cNvPr id="0" name=""/>
        <dsp:cNvSpPr/>
      </dsp:nvSpPr>
      <dsp:spPr>
        <a:xfrm>
          <a:off x="5501986" y="1356567"/>
          <a:ext cx="3742722" cy="522790"/>
        </a:xfrm>
        <a:prstGeom prst="roundRect">
          <a:avLst>
            <a:gd name="adj" fmla="val 10000"/>
          </a:avLst>
        </a:prstGeom>
        <a:solidFill>
          <a:schemeClr val="lt1">
            <a:hueOff val="0"/>
            <a:satOff val="0"/>
            <a:lumOff val="0"/>
            <a:alphaOff val="0"/>
          </a:schemeClr>
        </a:solidFill>
        <a:ln w="10795"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0" tIns="47625" rIns="63500" bIns="47625" numCol="1" spcCol="1270" anchor="ctr" anchorCtr="0">
          <a:noAutofit/>
        </a:bodyPr>
        <a:lstStyle/>
        <a:p>
          <a:pPr marL="0" lvl="0" indent="0" algn="ctr" defTabSz="1111250">
            <a:lnSpc>
              <a:spcPct val="90000"/>
            </a:lnSpc>
            <a:spcBef>
              <a:spcPct val="0"/>
            </a:spcBef>
            <a:spcAft>
              <a:spcPct val="35000"/>
            </a:spcAft>
            <a:buNone/>
          </a:pPr>
          <a:r>
            <a:rPr lang="en-US" sz="2500" kern="1200"/>
            <a:t>Query Store</a:t>
          </a:r>
        </a:p>
      </dsp:txBody>
      <dsp:txXfrm>
        <a:off x="5517298" y="1371879"/>
        <a:ext cx="3712098" cy="492166"/>
      </dsp:txXfrm>
    </dsp:sp>
    <dsp:sp modelId="{DC0C6E56-E7FD-4865-BD83-1FB04D993605}">
      <dsp:nvSpPr>
        <dsp:cNvPr id="0" name=""/>
        <dsp:cNvSpPr/>
      </dsp:nvSpPr>
      <dsp:spPr>
        <a:xfrm>
          <a:off x="5501986" y="1959786"/>
          <a:ext cx="3742722" cy="522790"/>
        </a:xfrm>
        <a:prstGeom prst="roundRect">
          <a:avLst>
            <a:gd name="adj" fmla="val 10000"/>
          </a:avLst>
        </a:prstGeom>
        <a:solidFill>
          <a:schemeClr val="lt1">
            <a:hueOff val="0"/>
            <a:satOff val="0"/>
            <a:lumOff val="0"/>
            <a:alphaOff val="0"/>
          </a:schemeClr>
        </a:solidFill>
        <a:ln w="10795"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0" tIns="47625" rIns="63500" bIns="47625" numCol="1" spcCol="1270" anchor="ctr" anchorCtr="0">
          <a:noAutofit/>
        </a:bodyPr>
        <a:lstStyle/>
        <a:p>
          <a:pPr marL="0" lvl="0" indent="0" algn="ctr" defTabSz="1111250">
            <a:lnSpc>
              <a:spcPct val="90000"/>
            </a:lnSpc>
            <a:spcBef>
              <a:spcPct val="0"/>
            </a:spcBef>
            <a:spcAft>
              <a:spcPct val="35000"/>
            </a:spcAft>
            <a:buNone/>
          </a:pPr>
          <a:r>
            <a:rPr lang="en-US" sz="2500" kern="1200"/>
            <a:t>DMVs</a:t>
          </a:r>
        </a:p>
      </dsp:txBody>
      <dsp:txXfrm>
        <a:off x="5517298" y="1975098"/>
        <a:ext cx="3712098" cy="492166"/>
      </dsp:txXfrm>
    </dsp:sp>
    <dsp:sp modelId="{E00AD399-1EC4-4E74-B25F-5E17348549FC}">
      <dsp:nvSpPr>
        <dsp:cNvPr id="0" name=""/>
        <dsp:cNvSpPr/>
      </dsp:nvSpPr>
      <dsp:spPr>
        <a:xfrm>
          <a:off x="5501986" y="2563006"/>
          <a:ext cx="3742722" cy="522790"/>
        </a:xfrm>
        <a:prstGeom prst="roundRect">
          <a:avLst>
            <a:gd name="adj" fmla="val 10000"/>
          </a:avLst>
        </a:prstGeom>
        <a:solidFill>
          <a:schemeClr val="lt1">
            <a:hueOff val="0"/>
            <a:satOff val="0"/>
            <a:lumOff val="0"/>
            <a:alphaOff val="0"/>
          </a:schemeClr>
        </a:solidFill>
        <a:ln w="10795"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0" tIns="47625" rIns="63500" bIns="47625" numCol="1" spcCol="1270" anchor="ctr" anchorCtr="0">
          <a:noAutofit/>
        </a:bodyPr>
        <a:lstStyle/>
        <a:p>
          <a:pPr marL="0" lvl="0" indent="0" algn="ctr" defTabSz="1111250">
            <a:lnSpc>
              <a:spcPct val="90000"/>
            </a:lnSpc>
            <a:spcBef>
              <a:spcPct val="0"/>
            </a:spcBef>
            <a:spcAft>
              <a:spcPct val="35000"/>
            </a:spcAft>
            <a:buNone/>
          </a:pPr>
          <a:r>
            <a:rPr lang="en-US" sz="2500" kern="1200"/>
            <a:t>Extended Events</a:t>
          </a:r>
        </a:p>
      </dsp:txBody>
      <dsp:txXfrm>
        <a:off x="5517298" y="2578318"/>
        <a:ext cx="3712098" cy="492166"/>
      </dsp:txXfrm>
    </dsp:sp>
    <dsp:sp modelId="{57941458-A80C-4799-8F7B-43A4C1F2A2B9}">
      <dsp:nvSpPr>
        <dsp:cNvPr id="0" name=""/>
        <dsp:cNvSpPr/>
      </dsp:nvSpPr>
      <dsp:spPr>
        <a:xfrm>
          <a:off x="5501986" y="3166225"/>
          <a:ext cx="3742722" cy="522790"/>
        </a:xfrm>
        <a:prstGeom prst="roundRect">
          <a:avLst>
            <a:gd name="adj" fmla="val 10000"/>
          </a:avLst>
        </a:prstGeom>
        <a:solidFill>
          <a:schemeClr val="lt1">
            <a:hueOff val="0"/>
            <a:satOff val="0"/>
            <a:lumOff val="0"/>
            <a:alphaOff val="0"/>
          </a:schemeClr>
        </a:solidFill>
        <a:ln w="10795"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0" tIns="47625" rIns="63500" bIns="47625" numCol="1" spcCol="1270" anchor="ctr" anchorCtr="0">
          <a:noAutofit/>
        </a:bodyPr>
        <a:lstStyle/>
        <a:p>
          <a:pPr marL="0" lvl="0" indent="0" algn="ctr" defTabSz="1111250">
            <a:lnSpc>
              <a:spcPct val="90000"/>
            </a:lnSpc>
            <a:spcBef>
              <a:spcPct val="0"/>
            </a:spcBef>
            <a:spcAft>
              <a:spcPct val="35000"/>
            </a:spcAft>
            <a:buNone/>
          </a:pPr>
          <a:r>
            <a:rPr lang="en-US" sz="2500" kern="1200"/>
            <a:t>System health</a:t>
          </a:r>
        </a:p>
      </dsp:txBody>
      <dsp:txXfrm>
        <a:off x="5517298" y="3181537"/>
        <a:ext cx="3712098" cy="492166"/>
      </dsp:txXfrm>
    </dsp:sp>
    <dsp:sp modelId="{5102B7A6-7749-467C-AFD7-75096E726A4C}">
      <dsp:nvSpPr>
        <dsp:cNvPr id="0" name=""/>
        <dsp:cNvSpPr/>
      </dsp:nvSpPr>
      <dsp:spPr>
        <a:xfrm>
          <a:off x="5501986" y="3769444"/>
          <a:ext cx="3742722" cy="522790"/>
        </a:xfrm>
        <a:prstGeom prst="roundRect">
          <a:avLst>
            <a:gd name="adj" fmla="val 10000"/>
          </a:avLst>
        </a:prstGeom>
        <a:solidFill>
          <a:schemeClr val="lt1">
            <a:hueOff val="0"/>
            <a:satOff val="0"/>
            <a:lumOff val="0"/>
            <a:alphaOff val="0"/>
          </a:schemeClr>
        </a:solidFill>
        <a:ln w="10795"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0" tIns="47625" rIns="63500" bIns="47625" numCol="1" spcCol="1270" anchor="ctr" anchorCtr="0">
          <a:noAutofit/>
        </a:bodyPr>
        <a:lstStyle/>
        <a:p>
          <a:pPr marL="0" lvl="0" indent="0" algn="ctr" defTabSz="1111250">
            <a:lnSpc>
              <a:spcPct val="90000"/>
            </a:lnSpc>
            <a:spcBef>
              <a:spcPct val="0"/>
            </a:spcBef>
            <a:spcAft>
              <a:spcPct val="35000"/>
            </a:spcAft>
            <a:buNone/>
          </a:pPr>
          <a:r>
            <a:rPr lang="en-US" sz="2500" kern="1200"/>
            <a:t>DBCC CHECKDB</a:t>
          </a:r>
        </a:p>
      </dsp:txBody>
      <dsp:txXfrm>
        <a:off x="5517298" y="3784756"/>
        <a:ext cx="3712098" cy="492166"/>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52220D-50C3-410A-8BA3-2C84840561C0}">
      <dsp:nvSpPr>
        <dsp:cNvPr id="0" name=""/>
        <dsp:cNvSpPr/>
      </dsp:nvSpPr>
      <dsp:spPr>
        <a:xfrm>
          <a:off x="0" y="4304"/>
          <a:ext cx="8020605" cy="69498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a:t>Verify workload</a:t>
          </a:r>
        </a:p>
      </dsp:txBody>
      <dsp:txXfrm>
        <a:off x="33926" y="38230"/>
        <a:ext cx="7952753" cy="627128"/>
      </dsp:txXfrm>
    </dsp:sp>
    <dsp:sp modelId="{DCF6D176-A61F-4B16-9D5B-6EC694AA8329}">
      <dsp:nvSpPr>
        <dsp:cNvPr id="0" name=""/>
        <dsp:cNvSpPr/>
      </dsp:nvSpPr>
      <dsp:spPr>
        <a:xfrm>
          <a:off x="0" y="699284"/>
          <a:ext cx="8020605" cy="11736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4654" tIns="34290" rIns="192024" bIns="34290" numCol="1" spcCol="1270" anchor="t" anchorCtr="0">
          <a:noAutofit/>
        </a:bodyPr>
        <a:lstStyle/>
        <a:p>
          <a:pPr marL="228600" lvl="1" indent="-228600" algn="l" defTabSz="933450">
            <a:lnSpc>
              <a:spcPct val="90000"/>
            </a:lnSpc>
            <a:spcBef>
              <a:spcPct val="0"/>
            </a:spcBef>
            <a:spcAft>
              <a:spcPct val="20000"/>
            </a:spcAft>
            <a:buChar char="•"/>
          </a:pPr>
          <a:r>
            <a:rPr lang="en-US" sz="2100" kern="1200"/>
            <a:t>Ensure correct service tier and vCores</a:t>
          </a:r>
        </a:p>
        <a:p>
          <a:pPr marL="228600" lvl="1" indent="-228600" algn="l" defTabSz="933450">
            <a:lnSpc>
              <a:spcPct val="90000"/>
            </a:lnSpc>
            <a:spcBef>
              <a:spcPct val="0"/>
            </a:spcBef>
            <a:spcAft>
              <a:spcPct val="20000"/>
            </a:spcAft>
            <a:buChar char="•"/>
          </a:pPr>
          <a:r>
            <a:rPr lang="en-US" sz="2100" kern="1200"/>
            <a:t>Same client connectivity as original workload test?</a:t>
          </a:r>
        </a:p>
        <a:p>
          <a:pPr marL="228600" lvl="1" indent="-228600" algn="l" defTabSz="933450">
            <a:lnSpc>
              <a:spcPct val="90000"/>
            </a:lnSpc>
            <a:spcBef>
              <a:spcPct val="0"/>
            </a:spcBef>
            <a:spcAft>
              <a:spcPct val="20000"/>
            </a:spcAft>
            <a:buChar char="•"/>
          </a:pPr>
          <a:r>
            <a:rPr lang="en-US" sz="2100" kern="1200"/>
            <a:t>Was your source SQL Server using sync replicas?</a:t>
          </a:r>
        </a:p>
      </dsp:txBody>
      <dsp:txXfrm>
        <a:off x="0" y="699284"/>
        <a:ext cx="8020605" cy="1173689"/>
      </dsp:txXfrm>
    </dsp:sp>
    <dsp:sp modelId="{8DC32A64-2031-4BA5-989A-279C4C98318B}">
      <dsp:nvSpPr>
        <dsp:cNvPr id="0" name=""/>
        <dsp:cNvSpPr/>
      </dsp:nvSpPr>
      <dsp:spPr>
        <a:xfrm>
          <a:off x="0" y="1872973"/>
          <a:ext cx="8020605" cy="69498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a:t>Application considerations</a:t>
          </a:r>
        </a:p>
      </dsp:txBody>
      <dsp:txXfrm>
        <a:off x="33926" y="1906899"/>
        <a:ext cx="7952753" cy="627128"/>
      </dsp:txXfrm>
    </dsp:sp>
    <dsp:sp modelId="{019795DD-85DE-404E-8A45-2D05A10E3F47}">
      <dsp:nvSpPr>
        <dsp:cNvPr id="0" name=""/>
        <dsp:cNvSpPr/>
      </dsp:nvSpPr>
      <dsp:spPr>
        <a:xfrm>
          <a:off x="0" y="2567953"/>
          <a:ext cx="8020605" cy="7824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4654" tIns="34290" rIns="192024" bIns="34290" numCol="1" spcCol="1270" anchor="t" anchorCtr="0">
          <a:noAutofit/>
        </a:bodyPr>
        <a:lstStyle/>
        <a:p>
          <a:pPr marL="228600" lvl="1" indent="-228600" algn="l" defTabSz="933450">
            <a:lnSpc>
              <a:spcPct val="90000"/>
            </a:lnSpc>
            <a:spcBef>
              <a:spcPct val="0"/>
            </a:spcBef>
            <a:spcAft>
              <a:spcPct val="20000"/>
            </a:spcAft>
            <a:buChar char="•"/>
          </a:pPr>
          <a:r>
            <a:rPr lang="en-US" sz="2100" kern="1200"/>
            <a:t>Use Windows auth to reduce authentication changes</a:t>
          </a:r>
        </a:p>
        <a:p>
          <a:pPr marL="228600" lvl="1" indent="-228600" algn="l" defTabSz="933450">
            <a:lnSpc>
              <a:spcPct val="90000"/>
            </a:lnSpc>
            <a:spcBef>
              <a:spcPct val="0"/>
            </a:spcBef>
            <a:spcAft>
              <a:spcPct val="20000"/>
            </a:spcAft>
            <a:buChar char="•"/>
          </a:pPr>
          <a:r>
            <a:rPr lang="en-US" sz="2100" kern="1200"/>
            <a:t>Modify sever names to instance URL</a:t>
          </a:r>
        </a:p>
      </dsp:txBody>
      <dsp:txXfrm>
        <a:off x="0" y="2567953"/>
        <a:ext cx="8020605" cy="782460"/>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B62FFC-170E-4E8E-AE58-E06637C582E4}">
      <dsp:nvSpPr>
        <dsp:cNvPr id="0" name=""/>
        <dsp:cNvSpPr/>
      </dsp:nvSpPr>
      <dsp:spPr>
        <a:xfrm>
          <a:off x="453" y="396401"/>
          <a:ext cx="1769374" cy="1061624"/>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t>Standalone instance Standard Edition on Windows Server 2016</a:t>
          </a:r>
        </a:p>
      </dsp:txBody>
      <dsp:txXfrm>
        <a:off x="453" y="396401"/>
        <a:ext cx="1769374" cy="1061624"/>
      </dsp:txXfrm>
    </dsp:sp>
    <dsp:sp modelId="{DB66858F-AACC-4404-B718-B1C4D3509B29}">
      <dsp:nvSpPr>
        <dsp:cNvPr id="0" name=""/>
        <dsp:cNvSpPr/>
      </dsp:nvSpPr>
      <dsp:spPr>
        <a:xfrm>
          <a:off x="1946765" y="396401"/>
          <a:ext cx="1769374" cy="1061624"/>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t>Application is based on TPC-H</a:t>
          </a:r>
        </a:p>
      </dsp:txBody>
      <dsp:txXfrm>
        <a:off x="1946765" y="396401"/>
        <a:ext cx="1769374" cy="1061624"/>
      </dsp:txXfrm>
    </dsp:sp>
    <dsp:sp modelId="{796D99B1-810C-470E-A822-817C11923254}">
      <dsp:nvSpPr>
        <dsp:cNvPr id="0" name=""/>
        <dsp:cNvSpPr/>
      </dsp:nvSpPr>
      <dsp:spPr>
        <a:xfrm>
          <a:off x="453" y="1634963"/>
          <a:ext cx="1769374" cy="1061624"/>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t>ISV application requires SQL Server 2016</a:t>
          </a:r>
        </a:p>
      </dsp:txBody>
      <dsp:txXfrm>
        <a:off x="453" y="1634963"/>
        <a:ext cx="1769374" cy="1061624"/>
      </dsp:txXfrm>
    </dsp:sp>
    <dsp:sp modelId="{CBCEEB3E-B547-4E0D-88EF-73657CB05D23}">
      <dsp:nvSpPr>
        <dsp:cNvPr id="0" name=""/>
        <dsp:cNvSpPr/>
      </dsp:nvSpPr>
      <dsp:spPr>
        <a:xfrm>
          <a:off x="1946765" y="1634963"/>
          <a:ext cx="1769374" cy="1061624"/>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t>Can afford downtime to migrate to Azure</a:t>
          </a:r>
        </a:p>
      </dsp:txBody>
      <dsp:txXfrm>
        <a:off x="1946765" y="1634963"/>
        <a:ext cx="1769374" cy="1061624"/>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9D96AF-3A8F-4FD4-B434-E20A0D3B6BFF}">
      <dsp:nvSpPr>
        <dsp:cNvPr id="0" name=""/>
        <dsp:cNvSpPr/>
      </dsp:nvSpPr>
      <dsp:spPr>
        <a:xfrm>
          <a:off x="0" y="30604"/>
          <a:ext cx="11018520" cy="46332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ISV will support application on PaaS if you keep dbcompat = 130</a:t>
          </a:r>
        </a:p>
      </dsp:txBody>
      <dsp:txXfrm>
        <a:off x="22617" y="53221"/>
        <a:ext cx="10973286" cy="418086"/>
      </dsp:txXfrm>
    </dsp:sp>
    <dsp:sp modelId="{F4534759-A60B-4807-9DFE-AB508E4336FF}">
      <dsp:nvSpPr>
        <dsp:cNvPr id="0" name=""/>
        <dsp:cNvSpPr/>
      </dsp:nvSpPr>
      <dsp:spPr>
        <a:xfrm>
          <a:off x="0" y="493924"/>
          <a:ext cx="11018520" cy="298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9838"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kern="1200"/>
            <a:t>No obvious blockers or warnings</a:t>
          </a:r>
        </a:p>
      </dsp:txBody>
      <dsp:txXfrm>
        <a:off x="0" y="493924"/>
        <a:ext cx="11018520" cy="298080"/>
      </dsp:txXfrm>
    </dsp:sp>
    <dsp:sp modelId="{CF870F63-4503-4E19-964F-4CC4EFDEBF84}">
      <dsp:nvSpPr>
        <dsp:cNvPr id="0" name=""/>
        <dsp:cNvSpPr/>
      </dsp:nvSpPr>
      <dsp:spPr>
        <a:xfrm>
          <a:off x="0" y="792004"/>
          <a:ext cx="11018520" cy="46332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Standalone instance = General Purpose</a:t>
          </a:r>
        </a:p>
      </dsp:txBody>
      <dsp:txXfrm>
        <a:off x="22617" y="814621"/>
        <a:ext cx="10973286" cy="418086"/>
      </dsp:txXfrm>
    </dsp:sp>
    <dsp:sp modelId="{1B3884C0-69A3-4A6E-84C1-19C4CCB6BF66}">
      <dsp:nvSpPr>
        <dsp:cNvPr id="0" name=""/>
        <dsp:cNvSpPr/>
      </dsp:nvSpPr>
      <dsp:spPr>
        <a:xfrm>
          <a:off x="0" y="1255324"/>
          <a:ext cx="11018520" cy="7824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9838"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kern="1200"/>
            <a:t>Review vCore recommendations</a:t>
          </a:r>
        </a:p>
        <a:p>
          <a:pPr marL="114300" lvl="1" indent="-114300" algn="l" defTabSz="622300">
            <a:lnSpc>
              <a:spcPct val="90000"/>
            </a:lnSpc>
            <a:spcBef>
              <a:spcPct val="0"/>
            </a:spcBef>
            <a:spcAft>
              <a:spcPct val="20000"/>
            </a:spcAft>
            <a:buChar char="•"/>
          </a:pPr>
          <a:r>
            <a:rPr lang="en-US" sz="1400" kern="1200"/>
            <a:t>Ensure resource limits meet requirements</a:t>
          </a:r>
        </a:p>
        <a:p>
          <a:pPr marL="114300" lvl="1" indent="-114300" algn="l" defTabSz="622300">
            <a:lnSpc>
              <a:spcPct val="90000"/>
            </a:lnSpc>
            <a:spcBef>
              <a:spcPct val="0"/>
            </a:spcBef>
            <a:spcAft>
              <a:spcPct val="20000"/>
            </a:spcAft>
            <a:buChar char="•"/>
          </a:pPr>
          <a:r>
            <a:rPr lang="en-US" sz="1400" kern="1200"/>
            <a:t>Consider “upgrading” HA to Business Critical?</a:t>
          </a:r>
        </a:p>
      </dsp:txBody>
      <dsp:txXfrm>
        <a:off x="0" y="1255324"/>
        <a:ext cx="11018520" cy="782460"/>
      </dsp:txXfrm>
    </dsp:sp>
    <dsp:sp modelId="{B6C5D167-6D0D-466C-A056-249C9DE3E5DD}">
      <dsp:nvSpPr>
        <dsp:cNvPr id="0" name=""/>
        <dsp:cNvSpPr/>
      </dsp:nvSpPr>
      <dsp:spPr>
        <a:xfrm>
          <a:off x="0" y="2037784"/>
          <a:ext cx="11018520" cy="46332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PaaS = remove burdens + gain capabilities</a:t>
          </a:r>
        </a:p>
      </dsp:txBody>
      <dsp:txXfrm>
        <a:off x="22617" y="2060401"/>
        <a:ext cx="10973286" cy="418086"/>
      </dsp:txXfrm>
    </dsp:sp>
    <dsp:sp modelId="{7A230256-28B5-4581-8155-EDC48F993D09}">
      <dsp:nvSpPr>
        <dsp:cNvPr id="0" name=""/>
        <dsp:cNvSpPr/>
      </dsp:nvSpPr>
      <dsp:spPr>
        <a:xfrm>
          <a:off x="0" y="2501104"/>
          <a:ext cx="11018520" cy="13041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9838"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kern="1200"/>
            <a:t>Storage placement abstracted</a:t>
          </a:r>
        </a:p>
        <a:p>
          <a:pPr marL="114300" lvl="1" indent="-114300" algn="l" defTabSz="622300">
            <a:lnSpc>
              <a:spcPct val="90000"/>
            </a:lnSpc>
            <a:spcBef>
              <a:spcPct val="0"/>
            </a:spcBef>
            <a:spcAft>
              <a:spcPct val="20000"/>
            </a:spcAft>
            <a:buChar char="•"/>
          </a:pPr>
          <a:r>
            <a:rPr lang="en-US" sz="1400" kern="1200"/>
            <a:t>Versionless SQL Server and all other updates automatic with maintenance windows</a:t>
          </a:r>
        </a:p>
        <a:p>
          <a:pPr marL="114300" lvl="1" indent="-114300" algn="l" defTabSz="622300">
            <a:lnSpc>
              <a:spcPct val="90000"/>
            </a:lnSpc>
            <a:spcBef>
              <a:spcPct val="0"/>
            </a:spcBef>
            <a:spcAft>
              <a:spcPct val="20000"/>
            </a:spcAft>
            <a:buChar char="•"/>
          </a:pPr>
          <a:r>
            <a:rPr lang="en-US" sz="1400" kern="1200"/>
            <a:t>Automatic backups on separate storage with redundancy on retention customization</a:t>
          </a:r>
        </a:p>
        <a:p>
          <a:pPr marL="114300" lvl="1" indent="-114300" algn="l" defTabSz="622300">
            <a:lnSpc>
              <a:spcPct val="90000"/>
            </a:lnSpc>
            <a:spcBef>
              <a:spcPct val="0"/>
            </a:spcBef>
            <a:spcAft>
              <a:spcPct val="20000"/>
            </a:spcAft>
            <a:buChar char="•"/>
          </a:pPr>
          <a:r>
            <a:rPr lang="en-US" sz="1400" kern="1200"/>
            <a:t>Built-in HA using shared storage with built-in connection abstraction</a:t>
          </a:r>
        </a:p>
        <a:p>
          <a:pPr marL="114300" lvl="1" indent="-114300" algn="l" defTabSz="622300">
            <a:lnSpc>
              <a:spcPct val="90000"/>
            </a:lnSpc>
            <a:spcBef>
              <a:spcPct val="0"/>
            </a:spcBef>
            <a:spcAft>
              <a:spcPct val="20000"/>
            </a:spcAft>
            <a:buChar char="•"/>
          </a:pPr>
          <a:r>
            <a:rPr lang="en-US" sz="1400" kern="1200"/>
            <a:t>SLA</a:t>
          </a:r>
        </a:p>
      </dsp:txBody>
      <dsp:txXfrm>
        <a:off x="0" y="2501104"/>
        <a:ext cx="11018520" cy="1304100"/>
      </dsp:txXfrm>
    </dsp:sp>
    <dsp:sp modelId="{370271EB-DA9E-4082-8529-3607012AE9B7}">
      <dsp:nvSpPr>
        <dsp:cNvPr id="0" name=""/>
        <dsp:cNvSpPr/>
      </dsp:nvSpPr>
      <dsp:spPr>
        <a:xfrm>
          <a:off x="0" y="3805204"/>
          <a:ext cx="11018520" cy="46332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Ensure all T-SQL differences are reviewed</a:t>
          </a:r>
        </a:p>
      </dsp:txBody>
      <dsp:txXfrm>
        <a:off x="22617" y="3827821"/>
        <a:ext cx="10973286" cy="418086"/>
      </dsp:txXfrm>
    </dsp:sp>
    <dsp:sp modelId="{AE9CEB75-AC3C-476C-AFF5-08D8F65F5249}">
      <dsp:nvSpPr>
        <dsp:cNvPr id="0" name=""/>
        <dsp:cNvSpPr/>
      </dsp:nvSpPr>
      <dsp:spPr>
        <a:xfrm>
          <a:off x="0" y="4320364"/>
          <a:ext cx="11018520" cy="46332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Prep for migration</a:t>
          </a:r>
        </a:p>
      </dsp:txBody>
      <dsp:txXfrm>
        <a:off x="22617" y="4342981"/>
        <a:ext cx="10973286" cy="418086"/>
      </dsp:txXfrm>
    </dsp:sp>
    <dsp:sp modelId="{32AA7BA8-9A1B-4924-A97B-4E18E19A6272}">
      <dsp:nvSpPr>
        <dsp:cNvPr id="0" name=""/>
        <dsp:cNvSpPr/>
      </dsp:nvSpPr>
      <dsp:spPr>
        <a:xfrm>
          <a:off x="0" y="4783684"/>
          <a:ext cx="11018520" cy="521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9838"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kern="1200"/>
            <a:t>Backups are already in Azure storage</a:t>
          </a:r>
        </a:p>
        <a:p>
          <a:pPr marL="114300" lvl="1" indent="-114300" algn="l" defTabSz="622300">
            <a:lnSpc>
              <a:spcPct val="90000"/>
            </a:lnSpc>
            <a:spcBef>
              <a:spcPct val="0"/>
            </a:spcBef>
            <a:spcAft>
              <a:spcPct val="20000"/>
            </a:spcAft>
            <a:buChar char="•"/>
          </a:pPr>
          <a:r>
            <a:rPr lang="en-US" sz="1400" kern="1200"/>
            <a:t>Deploy Azure SQL Managed Instance</a:t>
          </a:r>
        </a:p>
      </dsp:txBody>
      <dsp:txXfrm>
        <a:off x="0" y="4783684"/>
        <a:ext cx="11018520" cy="52164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B62FFC-170E-4E8E-AE58-E06637C582E4}">
      <dsp:nvSpPr>
        <dsp:cNvPr id="0" name=""/>
        <dsp:cNvSpPr/>
      </dsp:nvSpPr>
      <dsp:spPr>
        <a:xfrm>
          <a:off x="114484" y="675"/>
          <a:ext cx="1748703" cy="1049222"/>
        </a:xfrm>
        <a:prstGeom prst="rect">
          <a:avLst/>
        </a:prstGeom>
        <a:solidFill>
          <a:schemeClr val="dk2">
            <a:hueOff val="0"/>
            <a:satOff val="0"/>
            <a:lumOff val="0"/>
            <a:alphaOff val="0"/>
          </a:schemeClr>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SQL Server Enterprise Edition running on Windows Server 2019 in a domain</a:t>
          </a:r>
        </a:p>
      </dsp:txBody>
      <dsp:txXfrm>
        <a:off x="114484" y="675"/>
        <a:ext cx="1748703" cy="1049222"/>
      </dsp:txXfrm>
    </dsp:sp>
    <dsp:sp modelId="{D1194CAC-8D20-46B2-B44D-3B601CBC10E7}">
      <dsp:nvSpPr>
        <dsp:cNvPr id="0" name=""/>
        <dsp:cNvSpPr/>
      </dsp:nvSpPr>
      <dsp:spPr>
        <a:xfrm>
          <a:off x="2038059" y="675"/>
          <a:ext cx="1748703" cy="1049222"/>
        </a:xfrm>
        <a:prstGeom prst="rect">
          <a:avLst/>
        </a:prstGeom>
        <a:solidFill>
          <a:schemeClr val="dk2">
            <a:hueOff val="0"/>
            <a:satOff val="0"/>
            <a:lumOff val="0"/>
            <a:alphaOff val="0"/>
          </a:schemeClr>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Application based on TPC-C</a:t>
          </a:r>
        </a:p>
      </dsp:txBody>
      <dsp:txXfrm>
        <a:off x="2038059" y="675"/>
        <a:ext cx="1748703" cy="1049222"/>
      </dsp:txXfrm>
    </dsp:sp>
    <dsp:sp modelId="{0C4F5C88-D224-4EE8-B419-56D9452EDBFC}">
      <dsp:nvSpPr>
        <dsp:cNvPr id="0" name=""/>
        <dsp:cNvSpPr/>
      </dsp:nvSpPr>
      <dsp:spPr>
        <a:xfrm>
          <a:off x="114484" y="1224768"/>
          <a:ext cx="1748703" cy="1049222"/>
        </a:xfrm>
        <a:prstGeom prst="rect">
          <a:avLst/>
        </a:prstGeom>
        <a:solidFill>
          <a:schemeClr val="dk2">
            <a:hueOff val="0"/>
            <a:satOff val="0"/>
            <a:lumOff val="0"/>
            <a:alphaOff val="0"/>
          </a:schemeClr>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Database deployed in an Availability Group with 1 sync secondary replica</a:t>
          </a:r>
        </a:p>
      </dsp:txBody>
      <dsp:txXfrm>
        <a:off x="114484" y="1224768"/>
        <a:ext cx="1748703" cy="1049222"/>
      </dsp:txXfrm>
    </dsp:sp>
    <dsp:sp modelId="{E792980D-F57A-46BB-9353-2C4F5E0E0938}">
      <dsp:nvSpPr>
        <dsp:cNvPr id="0" name=""/>
        <dsp:cNvSpPr/>
      </dsp:nvSpPr>
      <dsp:spPr>
        <a:xfrm>
          <a:off x="2038059" y="1224768"/>
          <a:ext cx="1748703" cy="1049222"/>
        </a:xfrm>
        <a:prstGeom prst="rect">
          <a:avLst/>
        </a:prstGeom>
        <a:solidFill>
          <a:schemeClr val="dk2">
            <a:hueOff val="0"/>
            <a:satOff val="0"/>
            <a:lumOff val="0"/>
            <a:alphaOff val="0"/>
          </a:schemeClr>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ISV application will support PaaS</a:t>
          </a:r>
        </a:p>
      </dsp:txBody>
      <dsp:txXfrm>
        <a:off x="2038059" y="1224768"/>
        <a:ext cx="1748703" cy="1049222"/>
      </dsp:txXfrm>
    </dsp:sp>
    <dsp:sp modelId="{5A1D4A31-E8E6-4EFC-8167-3E1F928DBA05}">
      <dsp:nvSpPr>
        <dsp:cNvPr id="0" name=""/>
        <dsp:cNvSpPr/>
      </dsp:nvSpPr>
      <dsp:spPr>
        <a:xfrm>
          <a:off x="114484" y="2448861"/>
          <a:ext cx="1748703" cy="1049222"/>
        </a:xfrm>
        <a:prstGeom prst="rect">
          <a:avLst/>
        </a:prstGeom>
        <a:solidFill>
          <a:schemeClr val="dk2">
            <a:hueOff val="0"/>
            <a:satOff val="0"/>
            <a:lumOff val="0"/>
            <a:alphaOff val="0"/>
          </a:schemeClr>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Need online migration</a:t>
          </a:r>
        </a:p>
      </dsp:txBody>
      <dsp:txXfrm>
        <a:off x="114484" y="2448861"/>
        <a:ext cx="1748703" cy="1049222"/>
      </dsp:txXfrm>
    </dsp:sp>
    <dsp:sp modelId="{E11C626B-B51D-4544-AB1A-B68BAAD30425}">
      <dsp:nvSpPr>
        <dsp:cNvPr id="0" name=""/>
        <dsp:cNvSpPr/>
      </dsp:nvSpPr>
      <dsp:spPr>
        <a:xfrm>
          <a:off x="2038059" y="2448861"/>
          <a:ext cx="1748703" cy="1049222"/>
        </a:xfrm>
        <a:prstGeom prst="rect">
          <a:avLst/>
        </a:prstGeom>
        <a:solidFill>
          <a:schemeClr val="dk2">
            <a:hueOff val="0"/>
            <a:satOff val="0"/>
            <a:lumOff val="0"/>
            <a:alphaOff val="0"/>
          </a:schemeClr>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Desire benefits of Azure managed services</a:t>
          </a:r>
        </a:p>
      </dsp:txBody>
      <dsp:txXfrm>
        <a:off x="2038059" y="2448861"/>
        <a:ext cx="1748703" cy="1049222"/>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9EBF7C-6356-4D7E-85DC-7392052D491B}">
      <dsp:nvSpPr>
        <dsp:cNvPr id="0" name=""/>
        <dsp:cNvSpPr/>
      </dsp:nvSpPr>
      <dsp:spPr>
        <a:xfrm>
          <a:off x="0" y="0"/>
          <a:ext cx="4469086" cy="4469086"/>
        </a:xfrm>
        <a:prstGeom prst="pie">
          <a:avLst>
            <a:gd name="adj1" fmla="val 5400000"/>
            <a:gd name="adj2" fmla="val 1620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C389D09-9FDD-45AC-9CB3-73E5162AE565}">
      <dsp:nvSpPr>
        <dsp:cNvPr id="0" name=""/>
        <dsp:cNvSpPr/>
      </dsp:nvSpPr>
      <dsp:spPr>
        <a:xfrm>
          <a:off x="2234543" y="0"/>
          <a:ext cx="7550589" cy="4469086"/>
        </a:xfrm>
        <a:prstGeom prst="rect">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a:t>Explore Azure SQL Managed Instance</a:t>
          </a:r>
        </a:p>
      </dsp:txBody>
      <dsp:txXfrm>
        <a:off x="2234543" y="0"/>
        <a:ext cx="7550589" cy="715053"/>
      </dsp:txXfrm>
    </dsp:sp>
    <dsp:sp modelId="{ED28A5CF-D79F-460B-BCC9-6461CDD09A9F}">
      <dsp:nvSpPr>
        <dsp:cNvPr id="0" name=""/>
        <dsp:cNvSpPr/>
      </dsp:nvSpPr>
      <dsp:spPr>
        <a:xfrm>
          <a:off x="469254" y="715053"/>
          <a:ext cx="3530577" cy="3530577"/>
        </a:xfrm>
        <a:prstGeom prst="pie">
          <a:avLst>
            <a:gd name="adj1" fmla="val 5400000"/>
            <a:gd name="adj2" fmla="val 1620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9A4BDEF-E020-4BED-9E5D-49D04D1E4581}">
      <dsp:nvSpPr>
        <dsp:cNvPr id="0" name=""/>
        <dsp:cNvSpPr/>
      </dsp:nvSpPr>
      <dsp:spPr>
        <a:xfrm>
          <a:off x="2234543" y="715053"/>
          <a:ext cx="7550589" cy="3530577"/>
        </a:xfrm>
        <a:prstGeom prst="rect">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a:t>Implement best practices</a:t>
          </a:r>
        </a:p>
      </dsp:txBody>
      <dsp:txXfrm>
        <a:off x="2234543" y="715053"/>
        <a:ext cx="7550589" cy="715053"/>
      </dsp:txXfrm>
    </dsp:sp>
    <dsp:sp modelId="{535C356F-7205-421A-A999-8C0A27EFE097}">
      <dsp:nvSpPr>
        <dsp:cNvPr id="0" name=""/>
        <dsp:cNvSpPr/>
      </dsp:nvSpPr>
      <dsp:spPr>
        <a:xfrm>
          <a:off x="938508" y="1430107"/>
          <a:ext cx="2592069" cy="2592069"/>
        </a:xfrm>
        <a:prstGeom prst="pie">
          <a:avLst>
            <a:gd name="adj1" fmla="val 5400000"/>
            <a:gd name="adj2" fmla="val 1620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9664E44-777D-44F3-8A5D-86E6DB43558D}">
      <dsp:nvSpPr>
        <dsp:cNvPr id="0" name=""/>
        <dsp:cNvSpPr/>
      </dsp:nvSpPr>
      <dsp:spPr>
        <a:xfrm>
          <a:off x="2234543" y="1430107"/>
          <a:ext cx="7550589" cy="2592069"/>
        </a:xfrm>
        <a:prstGeom prst="rect">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a:t>Verify application</a:t>
          </a:r>
        </a:p>
      </dsp:txBody>
      <dsp:txXfrm>
        <a:off x="2234543" y="1430107"/>
        <a:ext cx="7550589" cy="715053"/>
      </dsp:txXfrm>
    </dsp:sp>
    <dsp:sp modelId="{F82E8064-C675-4E9D-9DA9-09FB8A2D5044}">
      <dsp:nvSpPr>
        <dsp:cNvPr id="0" name=""/>
        <dsp:cNvSpPr/>
      </dsp:nvSpPr>
      <dsp:spPr>
        <a:xfrm>
          <a:off x="1407762" y="2145161"/>
          <a:ext cx="1653561" cy="1653561"/>
        </a:xfrm>
        <a:prstGeom prst="pie">
          <a:avLst>
            <a:gd name="adj1" fmla="val 5400000"/>
            <a:gd name="adj2" fmla="val 1620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4C8D9BE-8996-479F-BAE2-D0798B42323A}">
      <dsp:nvSpPr>
        <dsp:cNvPr id="0" name=""/>
        <dsp:cNvSpPr/>
      </dsp:nvSpPr>
      <dsp:spPr>
        <a:xfrm>
          <a:off x="2234543" y="2145161"/>
          <a:ext cx="7550589" cy="1653561"/>
        </a:xfrm>
        <a:prstGeom prst="rect">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a:t>Configure HADR</a:t>
          </a:r>
        </a:p>
      </dsp:txBody>
      <dsp:txXfrm>
        <a:off x="2234543" y="2145161"/>
        <a:ext cx="7550589" cy="715053"/>
      </dsp:txXfrm>
    </dsp:sp>
    <dsp:sp modelId="{9A10529A-312E-4B83-B21D-011553FC5F0C}">
      <dsp:nvSpPr>
        <dsp:cNvPr id="0" name=""/>
        <dsp:cNvSpPr/>
      </dsp:nvSpPr>
      <dsp:spPr>
        <a:xfrm>
          <a:off x="1877016" y="2860215"/>
          <a:ext cx="715053" cy="715053"/>
        </a:xfrm>
        <a:prstGeom prst="pie">
          <a:avLst>
            <a:gd name="adj1" fmla="val 5400000"/>
            <a:gd name="adj2" fmla="val 1620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31B20EC-D750-498B-BF3E-0E83F08B343B}">
      <dsp:nvSpPr>
        <dsp:cNvPr id="0" name=""/>
        <dsp:cNvSpPr/>
      </dsp:nvSpPr>
      <dsp:spPr>
        <a:xfrm>
          <a:off x="2234543" y="2860215"/>
          <a:ext cx="7550589" cy="715053"/>
        </a:xfrm>
        <a:prstGeom prst="rect">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a:t>Use the power of Azure</a:t>
          </a:r>
        </a:p>
      </dsp:txBody>
      <dsp:txXfrm>
        <a:off x="2234543" y="2860215"/>
        <a:ext cx="7550589" cy="71505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9820D5-0DA0-43CA-8EA5-E088B4A3E9DA}">
      <dsp:nvSpPr>
        <dsp:cNvPr id="0" name=""/>
        <dsp:cNvSpPr/>
      </dsp:nvSpPr>
      <dsp:spPr>
        <a:xfrm>
          <a:off x="6198" y="153341"/>
          <a:ext cx="1150093" cy="690056"/>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Generation</a:t>
          </a:r>
        </a:p>
      </dsp:txBody>
      <dsp:txXfrm>
        <a:off x="6198" y="153341"/>
        <a:ext cx="1150093" cy="690056"/>
      </dsp:txXfrm>
    </dsp:sp>
    <dsp:sp modelId="{0C00AA91-2708-44A5-A240-EC90E6D2FD87}">
      <dsp:nvSpPr>
        <dsp:cNvPr id="0" name=""/>
        <dsp:cNvSpPr/>
      </dsp:nvSpPr>
      <dsp:spPr>
        <a:xfrm>
          <a:off x="1271300" y="153341"/>
          <a:ext cx="1150093" cy="690056"/>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Processor type</a:t>
          </a:r>
        </a:p>
      </dsp:txBody>
      <dsp:txXfrm>
        <a:off x="1271300" y="153341"/>
        <a:ext cx="1150093" cy="690056"/>
      </dsp:txXfrm>
    </dsp:sp>
    <dsp:sp modelId="{57AD0C93-3037-4D8F-8EE4-8670459B7440}">
      <dsp:nvSpPr>
        <dsp:cNvPr id="0" name=""/>
        <dsp:cNvSpPr/>
      </dsp:nvSpPr>
      <dsp:spPr>
        <a:xfrm>
          <a:off x="2536403" y="153341"/>
          <a:ext cx="1150093" cy="690056"/>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vCores</a:t>
          </a:r>
        </a:p>
      </dsp:txBody>
      <dsp:txXfrm>
        <a:off x="2536403" y="153341"/>
        <a:ext cx="1150093" cy="690056"/>
      </dsp:txXfrm>
    </dsp:sp>
    <dsp:sp modelId="{FC9125EC-3035-4F0B-A4EC-2D44990DD2F6}">
      <dsp:nvSpPr>
        <dsp:cNvPr id="0" name=""/>
        <dsp:cNvSpPr/>
      </dsp:nvSpPr>
      <dsp:spPr>
        <a:xfrm>
          <a:off x="3801506" y="153341"/>
          <a:ext cx="1150093" cy="690056"/>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Memory</a:t>
          </a:r>
        </a:p>
      </dsp:txBody>
      <dsp:txXfrm>
        <a:off x="3801506" y="153341"/>
        <a:ext cx="1150093" cy="690056"/>
      </dsp:txXfrm>
    </dsp:sp>
    <dsp:sp modelId="{8C1F1F3C-1BE7-402B-BB5F-21219D206088}">
      <dsp:nvSpPr>
        <dsp:cNvPr id="0" name=""/>
        <dsp:cNvSpPr/>
      </dsp:nvSpPr>
      <dsp:spPr>
        <a:xfrm>
          <a:off x="5066609" y="153341"/>
          <a:ext cx="1150093" cy="690056"/>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IOPS</a:t>
          </a:r>
        </a:p>
      </dsp:txBody>
      <dsp:txXfrm>
        <a:off x="5066609" y="153341"/>
        <a:ext cx="1150093" cy="690056"/>
      </dsp:txXfrm>
    </dsp:sp>
    <dsp:sp modelId="{60E9F12D-8AEB-4A47-9611-2EBB9E2BE7DB}">
      <dsp:nvSpPr>
        <dsp:cNvPr id="0" name=""/>
        <dsp:cNvSpPr/>
      </dsp:nvSpPr>
      <dsp:spPr>
        <a:xfrm>
          <a:off x="6331712" y="153341"/>
          <a:ext cx="1150093" cy="690056"/>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I/O throughput</a:t>
          </a:r>
        </a:p>
      </dsp:txBody>
      <dsp:txXfrm>
        <a:off x="6331712" y="153341"/>
        <a:ext cx="1150093" cy="690056"/>
      </dsp:txXfrm>
    </dsp:sp>
    <dsp:sp modelId="{10B2DE03-20C1-4176-80E8-8AFB896C9BEB}">
      <dsp:nvSpPr>
        <dsp:cNvPr id="0" name=""/>
        <dsp:cNvSpPr/>
      </dsp:nvSpPr>
      <dsp:spPr>
        <a:xfrm>
          <a:off x="7596814" y="153341"/>
          <a:ext cx="1150093" cy="690056"/>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Caching</a:t>
          </a:r>
        </a:p>
      </dsp:txBody>
      <dsp:txXfrm>
        <a:off x="7596814" y="153341"/>
        <a:ext cx="1150093" cy="690056"/>
      </dsp:txXfrm>
    </dsp:sp>
    <dsp:sp modelId="{1B49C6EA-869F-4788-A0EF-3FDB622CAF61}">
      <dsp:nvSpPr>
        <dsp:cNvPr id="0" name=""/>
        <dsp:cNvSpPr/>
      </dsp:nvSpPr>
      <dsp:spPr>
        <a:xfrm>
          <a:off x="8861917" y="153341"/>
          <a:ext cx="1150093" cy="690056"/>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Network bandwidth</a:t>
          </a:r>
        </a:p>
      </dsp:txBody>
      <dsp:txXfrm>
        <a:off x="8861917" y="153341"/>
        <a:ext cx="1150093" cy="690056"/>
      </dsp:txXfrm>
    </dsp:sp>
    <dsp:sp modelId="{482B91AA-4332-4D05-92E6-FBAA6EF2B8F0}">
      <dsp:nvSpPr>
        <dsp:cNvPr id="0" name=""/>
        <dsp:cNvSpPr/>
      </dsp:nvSpPr>
      <dsp:spPr>
        <a:xfrm>
          <a:off x="10127020" y="153341"/>
          <a:ext cx="1150093" cy="690056"/>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Storage choices</a:t>
          </a:r>
        </a:p>
      </dsp:txBody>
      <dsp:txXfrm>
        <a:off x="10127020" y="153341"/>
        <a:ext cx="1150093" cy="69005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F130461-EC9F-476F-BD05-1EA232CFB8B5}">
      <dsp:nvSpPr>
        <dsp:cNvPr id="0" name=""/>
        <dsp:cNvSpPr/>
      </dsp:nvSpPr>
      <dsp:spPr>
        <a:xfrm>
          <a:off x="1116" y="227795"/>
          <a:ext cx="4354950" cy="2612970"/>
        </a:xfrm>
        <a:prstGeom prst="rect">
          <a:avLst/>
        </a:prstGeom>
        <a:solidFill>
          <a:schemeClr val="accent1">
            <a:shade val="8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kern="1200"/>
            <a:t>Migration options</a:t>
          </a:r>
        </a:p>
        <a:p>
          <a:pPr marL="228600" lvl="1" indent="-228600" algn="l" defTabSz="977900">
            <a:lnSpc>
              <a:spcPct val="90000"/>
            </a:lnSpc>
            <a:spcBef>
              <a:spcPct val="0"/>
            </a:spcBef>
            <a:spcAft>
              <a:spcPct val="15000"/>
            </a:spcAft>
            <a:buChar char="•"/>
          </a:pPr>
          <a:r>
            <a:rPr lang="en-US" sz="2200" kern="1200"/>
            <a:t>Backup/Restore</a:t>
          </a:r>
        </a:p>
        <a:p>
          <a:pPr marL="228600" lvl="1" indent="-228600" algn="l" defTabSz="977900">
            <a:lnSpc>
              <a:spcPct val="90000"/>
            </a:lnSpc>
            <a:spcBef>
              <a:spcPct val="0"/>
            </a:spcBef>
            <a:spcAft>
              <a:spcPct val="15000"/>
            </a:spcAft>
            <a:buChar char="•"/>
          </a:pPr>
          <a:r>
            <a:rPr lang="en-US" sz="2200" kern="1200"/>
            <a:t>Replication</a:t>
          </a:r>
        </a:p>
        <a:p>
          <a:pPr marL="228600" lvl="1" indent="-228600" algn="l" defTabSz="977900">
            <a:lnSpc>
              <a:spcPct val="90000"/>
            </a:lnSpc>
            <a:spcBef>
              <a:spcPct val="0"/>
            </a:spcBef>
            <a:spcAft>
              <a:spcPct val="15000"/>
            </a:spcAft>
            <a:buChar char="•"/>
          </a:pPr>
          <a:r>
            <a:rPr lang="en-US" sz="2200" kern="1200"/>
            <a:t>Availability Groups with External cluster type</a:t>
          </a:r>
        </a:p>
      </dsp:txBody>
      <dsp:txXfrm>
        <a:off x="1116" y="227795"/>
        <a:ext cx="4354950" cy="2612970"/>
      </dsp:txXfrm>
    </dsp:sp>
    <dsp:sp modelId="{80852D53-2726-4CAF-8EED-DC76E4D09CE6}">
      <dsp:nvSpPr>
        <dsp:cNvPr id="0" name=""/>
        <dsp:cNvSpPr/>
      </dsp:nvSpPr>
      <dsp:spPr>
        <a:xfrm>
          <a:off x="4791562" y="227795"/>
          <a:ext cx="4354950" cy="2612970"/>
        </a:xfrm>
        <a:prstGeom prst="rect">
          <a:avLst/>
        </a:prstGeom>
        <a:solidFill>
          <a:schemeClr val="accent1">
            <a:shade val="80000"/>
            <a:hueOff val="785154"/>
            <a:satOff val="-42873"/>
            <a:lumOff val="3588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kern="1200"/>
            <a:t>Announcing migrations with Azure Data Studio</a:t>
          </a:r>
        </a:p>
        <a:p>
          <a:pPr marL="228600" lvl="1" indent="-228600" algn="l" defTabSz="977900">
            <a:lnSpc>
              <a:spcPct val="90000"/>
            </a:lnSpc>
            <a:spcBef>
              <a:spcPct val="0"/>
            </a:spcBef>
            <a:spcAft>
              <a:spcPct val="15000"/>
            </a:spcAft>
            <a:buChar char="•"/>
          </a:pPr>
          <a:r>
            <a:rPr lang="en-US" sz="2200" kern="1200"/>
            <a:t>Offline and online migrations</a:t>
          </a:r>
        </a:p>
        <a:p>
          <a:pPr marL="228600" lvl="1" indent="-228600" algn="l" defTabSz="977900">
            <a:lnSpc>
              <a:spcPct val="90000"/>
            </a:lnSpc>
            <a:spcBef>
              <a:spcPct val="0"/>
            </a:spcBef>
            <a:spcAft>
              <a:spcPct val="15000"/>
            </a:spcAft>
            <a:buChar char="•"/>
          </a:pPr>
          <a:r>
            <a:rPr lang="en-US" sz="2200" kern="1200"/>
            <a:t>Require SHIR on windows client</a:t>
          </a:r>
        </a:p>
        <a:p>
          <a:pPr marL="228600" lvl="1" indent="-228600" algn="l" defTabSz="977900">
            <a:lnSpc>
              <a:spcPct val="90000"/>
            </a:lnSpc>
            <a:spcBef>
              <a:spcPct val="0"/>
            </a:spcBef>
            <a:spcAft>
              <a:spcPct val="15000"/>
            </a:spcAft>
            <a:buChar char="•"/>
          </a:pPr>
          <a:r>
            <a:rPr lang="en-US" sz="2200" kern="1200"/>
            <a:t>Assessments coming soon!</a:t>
          </a:r>
        </a:p>
      </dsp:txBody>
      <dsp:txXfrm>
        <a:off x="4791562" y="227795"/>
        <a:ext cx="4354950" cy="261297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6C0843-0EA3-4C97-A9FE-78A96EA60C60}">
      <dsp:nvSpPr>
        <dsp:cNvPr id="0" name=""/>
        <dsp:cNvSpPr/>
      </dsp:nvSpPr>
      <dsp:spPr>
        <a:xfrm>
          <a:off x="803486" y="0"/>
          <a:ext cx="9106182" cy="4210756"/>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B4C7A89-0ABA-4587-9173-9AFE6BC3B881}">
      <dsp:nvSpPr>
        <dsp:cNvPr id="0" name=""/>
        <dsp:cNvSpPr/>
      </dsp:nvSpPr>
      <dsp:spPr>
        <a:xfrm>
          <a:off x="6961" y="1263226"/>
          <a:ext cx="1709426" cy="1684302"/>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t>Analyze requirements</a:t>
          </a:r>
        </a:p>
      </dsp:txBody>
      <dsp:txXfrm>
        <a:off x="89182" y="1345447"/>
        <a:ext cx="1544984" cy="1519860"/>
      </dsp:txXfrm>
    </dsp:sp>
    <dsp:sp modelId="{E509AFB2-4511-4230-A0A1-BF052936B1DD}">
      <dsp:nvSpPr>
        <dsp:cNvPr id="0" name=""/>
        <dsp:cNvSpPr/>
      </dsp:nvSpPr>
      <dsp:spPr>
        <a:xfrm>
          <a:off x="1804922" y="1263226"/>
          <a:ext cx="1709426" cy="1684302"/>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t>Evaluate the target</a:t>
          </a:r>
        </a:p>
      </dsp:txBody>
      <dsp:txXfrm>
        <a:off x="1887143" y="1345447"/>
        <a:ext cx="1544984" cy="1519860"/>
      </dsp:txXfrm>
    </dsp:sp>
    <dsp:sp modelId="{7EA21403-7D95-43E3-97EE-0D4FF86ABC15}">
      <dsp:nvSpPr>
        <dsp:cNvPr id="0" name=""/>
        <dsp:cNvSpPr/>
      </dsp:nvSpPr>
      <dsp:spPr>
        <a:xfrm>
          <a:off x="3602884" y="1263226"/>
          <a:ext cx="1709426" cy="1684302"/>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t>Blockers or Warnings?</a:t>
          </a:r>
        </a:p>
      </dsp:txBody>
      <dsp:txXfrm>
        <a:off x="3685105" y="1345447"/>
        <a:ext cx="1544984" cy="1519860"/>
      </dsp:txXfrm>
    </dsp:sp>
    <dsp:sp modelId="{86547A0E-5A39-4795-A99E-A6A288CA276E}">
      <dsp:nvSpPr>
        <dsp:cNvPr id="0" name=""/>
        <dsp:cNvSpPr/>
      </dsp:nvSpPr>
      <dsp:spPr>
        <a:xfrm>
          <a:off x="5400845" y="1263226"/>
          <a:ext cx="1709426" cy="1684302"/>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t>Assess the workload</a:t>
          </a:r>
        </a:p>
      </dsp:txBody>
      <dsp:txXfrm>
        <a:off x="5483066" y="1345447"/>
        <a:ext cx="1544984" cy="1519860"/>
      </dsp:txXfrm>
    </dsp:sp>
    <dsp:sp modelId="{EF7BD820-1C41-458A-8466-4D6097F6C12B}">
      <dsp:nvSpPr>
        <dsp:cNvPr id="0" name=""/>
        <dsp:cNvSpPr/>
      </dsp:nvSpPr>
      <dsp:spPr>
        <a:xfrm>
          <a:off x="7198806" y="1263226"/>
          <a:ext cx="1709426" cy="1684302"/>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t>Analyze recommendations</a:t>
          </a:r>
        </a:p>
      </dsp:txBody>
      <dsp:txXfrm>
        <a:off x="7281027" y="1345447"/>
        <a:ext cx="1544984" cy="1519860"/>
      </dsp:txXfrm>
    </dsp:sp>
    <dsp:sp modelId="{B9E2D381-C555-4067-8F69-2AA1F94F65A4}">
      <dsp:nvSpPr>
        <dsp:cNvPr id="0" name=""/>
        <dsp:cNvSpPr/>
      </dsp:nvSpPr>
      <dsp:spPr>
        <a:xfrm>
          <a:off x="8996768" y="1263226"/>
          <a:ext cx="1709426" cy="1684302"/>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t>Plan for migration</a:t>
          </a:r>
        </a:p>
      </dsp:txBody>
      <dsp:txXfrm>
        <a:off x="9078989" y="1345447"/>
        <a:ext cx="1544984" cy="151986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B62FFC-170E-4E8E-AE58-E06637C582E4}">
      <dsp:nvSpPr>
        <dsp:cNvPr id="0" name=""/>
        <dsp:cNvSpPr/>
      </dsp:nvSpPr>
      <dsp:spPr>
        <a:xfrm>
          <a:off x="453" y="396401"/>
          <a:ext cx="1769374" cy="1061624"/>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t>Standalone instance Standard Edition on Windows Server 2016</a:t>
          </a:r>
        </a:p>
      </dsp:txBody>
      <dsp:txXfrm>
        <a:off x="453" y="396401"/>
        <a:ext cx="1769374" cy="1061624"/>
      </dsp:txXfrm>
    </dsp:sp>
    <dsp:sp modelId="{DB66858F-AACC-4404-B718-B1C4D3509B29}">
      <dsp:nvSpPr>
        <dsp:cNvPr id="0" name=""/>
        <dsp:cNvSpPr/>
      </dsp:nvSpPr>
      <dsp:spPr>
        <a:xfrm>
          <a:off x="1946765" y="396401"/>
          <a:ext cx="1769374" cy="1061624"/>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t>Application is based on TPC-H</a:t>
          </a:r>
        </a:p>
      </dsp:txBody>
      <dsp:txXfrm>
        <a:off x="1946765" y="396401"/>
        <a:ext cx="1769374" cy="1061624"/>
      </dsp:txXfrm>
    </dsp:sp>
    <dsp:sp modelId="{796D99B1-810C-470E-A822-817C11923254}">
      <dsp:nvSpPr>
        <dsp:cNvPr id="0" name=""/>
        <dsp:cNvSpPr/>
      </dsp:nvSpPr>
      <dsp:spPr>
        <a:xfrm>
          <a:off x="453" y="1634963"/>
          <a:ext cx="1769374" cy="1061624"/>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t>ISV application requires SQL Server 2016</a:t>
          </a:r>
        </a:p>
      </dsp:txBody>
      <dsp:txXfrm>
        <a:off x="453" y="1634963"/>
        <a:ext cx="1769374" cy="1061624"/>
      </dsp:txXfrm>
    </dsp:sp>
    <dsp:sp modelId="{CBCEEB3E-B547-4E0D-88EF-73657CB05D23}">
      <dsp:nvSpPr>
        <dsp:cNvPr id="0" name=""/>
        <dsp:cNvSpPr/>
      </dsp:nvSpPr>
      <dsp:spPr>
        <a:xfrm>
          <a:off x="1946765" y="1634963"/>
          <a:ext cx="1769374" cy="1061624"/>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t>Can afford downtime to migrate to Azure</a:t>
          </a:r>
        </a:p>
      </dsp:txBody>
      <dsp:txXfrm>
        <a:off x="1946765" y="1634963"/>
        <a:ext cx="1769374" cy="1061624"/>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B62FFC-170E-4E8E-AE58-E06637C582E4}">
      <dsp:nvSpPr>
        <dsp:cNvPr id="0" name=""/>
        <dsp:cNvSpPr/>
      </dsp:nvSpPr>
      <dsp:spPr>
        <a:xfrm>
          <a:off x="114484" y="675"/>
          <a:ext cx="1748703" cy="1049222"/>
        </a:xfrm>
        <a:prstGeom prst="rect">
          <a:avLst/>
        </a:prstGeom>
        <a:solidFill>
          <a:schemeClr val="dk2">
            <a:hueOff val="0"/>
            <a:satOff val="0"/>
            <a:lumOff val="0"/>
            <a:alphaOff val="0"/>
          </a:schemeClr>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SQL Server Enterprise Edition running on Windows Server 2019 in a domain</a:t>
          </a:r>
        </a:p>
      </dsp:txBody>
      <dsp:txXfrm>
        <a:off x="114484" y="675"/>
        <a:ext cx="1748703" cy="1049222"/>
      </dsp:txXfrm>
    </dsp:sp>
    <dsp:sp modelId="{D1194CAC-8D20-46B2-B44D-3B601CBC10E7}">
      <dsp:nvSpPr>
        <dsp:cNvPr id="0" name=""/>
        <dsp:cNvSpPr/>
      </dsp:nvSpPr>
      <dsp:spPr>
        <a:xfrm>
          <a:off x="2038059" y="675"/>
          <a:ext cx="1748703" cy="1049222"/>
        </a:xfrm>
        <a:prstGeom prst="rect">
          <a:avLst/>
        </a:prstGeom>
        <a:solidFill>
          <a:schemeClr val="dk2">
            <a:hueOff val="0"/>
            <a:satOff val="0"/>
            <a:lumOff val="0"/>
            <a:alphaOff val="0"/>
          </a:schemeClr>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Application based on TPC-C</a:t>
          </a:r>
        </a:p>
      </dsp:txBody>
      <dsp:txXfrm>
        <a:off x="2038059" y="675"/>
        <a:ext cx="1748703" cy="1049222"/>
      </dsp:txXfrm>
    </dsp:sp>
    <dsp:sp modelId="{0C4F5C88-D224-4EE8-B419-56D9452EDBFC}">
      <dsp:nvSpPr>
        <dsp:cNvPr id="0" name=""/>
        <dsp:cNvSpPr/>
      </dsp:nvSpPr>
      <dsp:spPr>
        <a:xfrm>
          <a:off x="114484" y="1224768"/>
          <a:ext cx="1748703" cy="1049222"/>
        </a:xfrm>
        <a:prstGeom prst="rect">
          <a:avLst/>
        </a:prstGeom>
        <a:solidFill>
          <a:schemeClr val="dk2">
            <a:hueOff val="0"/>
            <a:satOff val="0"/>
            <a:lumOff val="0"/>
            <a:alphaOff val="0"/>
          </a:schemeClr>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Database deployed in an Availability Group with 1 sync secondary replica</a:t>
          </a:r>
        </a:p>
      </dsp:txBody>
      <dsp:txXfrm>
        <a:off x="114484" y="1224768"/>
        <a:ext cx="1748703" cy="1049222"/>
      </dsp:txXfrm>
    </dsp:sp>
    <dsp:sp modelId="{E792980D-F57A-46BB-9353-2C4F5E0E0938}">
      <dsp:nvSpPr>
        <dsp:cNvPr id="0" name=""/>
        <dsp:cNvSpPr/>
      </dsp:nvSpPr>
      <dsp:spPr>
        <a:xfrm>
          <a:off x="2038059" y="1224768"/>
          <a:ext cx="1748703" cy="1049222"/>
        </a:xfrm>
        <a:prstGeom prst="rect">
          <a:avLst/>
        </a:prstGeom>
        <a:solidFill>
          <a:schemeClr val="dk2">
            <a:hueOff val="0"/>
            <a:satOff val="0"/>
            <a:lumOff val="0"/>
            <a:alphaOff val="0"/>
          </a:schemeClr>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ISV application will support PaaS</a:t>
          </a:r>
        </a:p>
      </dsp:txBody>
      <dsp:txXfrm>
        <a:off x="2038059" y="1224768"/>
        <a:ext cx="1748703" cy="1049222"/>
      </dsp:txXfrm>
    </dsp:sp>
    <dsp:sp modelId="{5A1D4A31-E8E6-4EFC-8167-3E1F928DBA05}">
      <dsp:nvSpPr>
        <dsp:cNvPr id="0" name=""/>
        <dsp:cNvSpPr/>
      </dsp:nvSpPr>
      <dsp:spPr>
        <a:xfrm>
          <a:off x="114484" y="2448861"/>
          <a:ext cx="1748703" cy="1049222"/>
        </a:xfrm>
        <a:prstGeom prst="rect">
          <a:avLst/>
        </a:prstGeom>
        <a:solidFill>
          <a:schemeClr val="dk2">
            <a:hueOff val="0"/>
            <a:satOff val="0"/>
            <a:lumOff val="0"/>
            <a:alphaOff val="0"/>
          </a:schemeClr>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Need online migration</a:t>
          </a:r>
        </a:p>
      </dsp:txBody>
      <dsp:txXfrm>
        <a:off x="114484" y="2448861"/>
        <a:ext cx="1748703" cy="1049222"/>
      </dsp:txXfrm>
    </dsp:sp>
    <dsp:sp modelId="{E11C626B-B51D-4544-AB1A-B68BAAD30425}">
      <dsp:nvSpPr>
        <dsp:cNvPr id="0" name=""/>
        <dsp:cNvSpPr/>
      </dsp:nvSpPr>
      <dsp:spPr>
        <a:xfrm>
          <a:off x="2038059" y="2448861"/>
          <a:ext cx="1748703" cy="1049222"/>
        </a:xfrm>
        <a:prstGeom prst="rect">
          <a:avLst/>
        </a:prstGeom>
        <a:solidFill>
          <a:schemeClr val="dk2">
            <a:hueOff val="0"/>
            <a:satOff val="0"/>
            <a:lumOff val="0"/>
            <a:alphaOff val="0"/>
          </a:schemeClr>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Desire benefits of Azure managed services</a:t>
          </a:r>
        </a:p>
      </dsp:txBody>
      <dsp:txXfrm>
        <a:off x="2038059" y="2448861"/>
        <a:ext cx="1748703" cy="1049222"/>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2B82282-A9BC-42D7-AF26-185DF57D3253}">
      <dsp:nvSpPr>
        <dsp:cNvPr id="0" name=""/>
        <dsp:cNvSpPr/>
      </dsp:nvSpPr>
      <dsp:spPr>
        <a:xfrm>
          <a:off x="52" y="267633"/>
          <a:ext cx="5061607" cy="1050390"/>
        </a:xfrm>
        <a:prstGeom prst="rect">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09728" rIns="192024" bIns="109728" numCol="1" spcCol="1270" anchor="ctr" anchorCtr="0">
          <a:noAutofit/>
        </a:bodyPr>
        <a:lstStyle/>
        <a:p>
          <a:pPr marL="0" lvl="0" indent="0" algn="ctr" defTabSz="1200150">
            <a:lnSpc>
              <a:spcPct val="90000"/>
            </a:lnSpc>
            <a:spcBef>
              <a:spcPct val="0"/>
            </a:spcBef>
            <a:spcAft>
              <a:spcPct val="35000"/>
            </a:spcAft>
            <a:buNone/>
          </a:pPr>
          <a:r>
            <a:rPr lang="en-US" sz="2700" kern="1200"/>
            <a:t>Deploy an Azure Virtual Machine</a:t>
          </a:r>
        </a:p>
      </dsp:txBody>
      <dsp:txXfrm>
        <a:off x="52" y="267633"/>
        <a:ext cx="5061607" cy="1050390"/>
      </dsp:txXfrm>
    </dsp:sp>
    <dsp:sp modelId="{F65C816F-8F41-415D-94DE-BBFC011C44B4}">
      <dsp:nvSpPr>
        <dsp:cNvPr id="0" name=""/>
        <dsp:cNvSpPr/>
      </dsp:nvSpPr>
      <dsp:spPr>
        <a:xfrm>
          <a:off x="52" y="1318024"/>
          <a:ext cx="5061607" cy="3918830"/>
        </a:xfrm>
        <a:prstGeom prst="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4018" tIns="144018" rIns="192024" bIns="216027" numCol="1" spcCol="1270" anchor="t" anchorCtr="0">
          <a:noAutofit/>
        </a:bodyPr>
        <a:lstStyle/>
        <a:p>
          <a:pPr marL="228600" lvl="1" indent="-228600" algn="l" defTabSz="1200150">
            <a:lnSpc>
              <a:spcPct val="90000"/>
            </a:lnSpc>
            <a:spcBef>
              <a:spcPct val="0"/>
            </a:spcBef>
            <a:spcAft>
              <a:spcPct val="15000"/>
            </a:spcAft>
            <a:buChar char="•"/>
          </a:pPr>
          <a:r>
            <a:rPr lang="en-US" sz="2700" kern="1200"/>
            <a:t>Use the Azure portal and </a:t>
          </a:r>
          <a:r>
            <a:rPr lang="en-US" sz="2700" b="1" kern="1200"/>
            <a:t>marketplace</a:t>
          </a:r>
        </a:p>
        <a:p>
          <a:pPr marL="228600" lvl="1" indent="-228600" algn="l" defTabSz="1200150">
            <a:lnSpc>
              <a:spcPct val="90000"/>
            </a:lnSpc>
            <a:spcBef>
              <a:spcPct val="0"/>
            </a:spcBef>
            <a:spcAft>
              <a:spcPct val="15000"/>
            </a:spcAft>
            <a:buChar char="•"/>
          </a:pPr>
          <a:r>
            <a:rPr lang="en-US" sz="2700" kern="1200"/>
            <a:t>Choices based on assessment and plan</a:t>
          </a:r>
        </a:p>
        <a:p>
          <a:pPr marL="228600" lvl="1" indent="-228600" algn="l" defTabSz="1200150">
            <a:lnSpc>
              <a:spcPct val="90000"/>
            </a:lnSpc>
            <a:spcBef>
              <a:spcPct val="0"/>
            </a:spcBef>
            <a:spcAft>
              <a:spcPct val="15000"/>
            </a:spcAft>
            <a:buChar char="•"/>
          </a:pPr>
          <a:r>
            <a:rPr lang="en-US" sz="2700" kern="1200"/>
            <a:t>Deploy the VM</a:t>
          </a:r>
        </a:p>
        <a:p>
          <a:pPr marL="228600" lvl="1" indent="-228600" algn="l" defTabSz="1200150">
            <a:lnSpc>
              <a:spcPct val="90000"/>
            </a:lnSpc>
            <a:spcBef>
              <a:spcPct val="0"/>
            </a:spcBef>
            <a:spcAft>
              <a:spcPct val="15000"/>
            </a:spcAft>
            <a:buChar char="•"/>
          </a:pPr>
          <a:r>
            <a:rPr lang="en-US" sz="2700" kern="1200"/>
            <a:t>Connect and verify SQL installation</a:t>
          </a:r>
        </a:p>
      </dsp:txBody>
      <dsp:txXfrm>
        <a:off x="52" y="1318024"/>
        <a:ext cx="5061607" cy="3918830"/>
      </dsp:txXfrm>
    </dsp:sp>
    <dsp:sp modelId="{099E3D23-6C45-4818-96EE-D1AF80426C14}">
      <dsp:nvSpPr>
        <dsp:cNvPr id="0" name=""/>
        <dsp:cNvSpPr/>
      </dsp:nvSpPr>
      <dsp:spPr>
        <a:xfrm>
          <a:off x="5770284" y="267633"/>
          <a:ext cx="5061607" cy="1050390"/>
        </a:xfrm>
        <a:prstGeom prst="rect">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09728" rIns="192024" bIns="109728" numCol="1" spcCol="1270" anchor="ctr" anchorCtr="0">
          <a:noAutofit/>
        </a:bodyPr>
        <a:lstStyle/>
        <a:p>
          <a:pPr marL="0" lvl="0" indent="0" algn="ctr" defTabSz="1200150">
            <a:lnSpc>
              <a:spcPct val="90000"/>
            </a:lnSpc>
            <a:spcBef>
              <a:spcPct val="0"/>
            </a:spcBef>
            <a:spcAft>
              <a:spcPct val="35000"/>
            </a:spcAft>
            <a:buNone/>
          </a:pPr>
          <a:r>
            <a:rPr lang="en-US" sz="2700" kern="1200"/>
            <a:t>Perform an offline migration</a:t>
          </a:r>
        </a:p>
      </dsp:txBody>
      <dsp:txXfrm>
        <a:off x="5770284" y="267633"/>
        <a:ext cx="5061607" cy="1050390"/>
      </dsp:txXfrm>
    </dsp:sp>
    <dsp:sp modelId="{584FCC99-AFA8-4ED8-A4B6-8BF5183FB11A}">
      <dsp:nvSpPr>
        <dsp:cNvPr id="0" name=""/>
        <dsp:cNvSpPr/>
      </dsp:nvSpPr>
      <dsp:spPr>
        <a:xfrm>
          <a:off x="5770284" y="1318024"/>
          <a:ext cx="5061607" cy="3918830"/>
        </a:xfrm>
        <a:prstGeom prst="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4018" tIns="144018" rIns="192024" bIns="216027" numCol="1" spcCol="1270" anchor="t" anchorCtr="0">
          <a:noAutofit/>
        </a:bodyPr>
        <a:lstStyle/>
        <a:p>
          <a:pPr marL="228600" lvl="1" indent="-228600" algn="l" defTabSz="1200150">
            <a:lnSpc>
              <a:spcPct val="90000"/>
            </a:lnSpc>
            <a:spcBef>
              <a:spcPct val="0"/>
            </a:spcBef>
            <a:spcAft>
              <a:spcPct val="15000"/>
            </a:spcAft>
            <a:buChar char="•"/>
          </a:pPr>
          <a:r>
            <a:rPr lang="en-US" sz="2700" kern="1200"/>
            <a:t>Create an Azure storage account</a:t>
          </a:r>
        </a:p>
        <a:p>
          <a:pPr marL="228600" lvl="1" indent="-228600" algn="l" defTabSz="1200150">
            <a:lnSpc>
              <a:spcPct val="90000"/>
            </a:lnSpc>
            <a:spcBef>
              <a:spcPct val="0"/>
            </a:spcBef>
            <a:spcAft>
              <a:spcPct val="15000"/>
            </a:spcAft>
            <a:buChar char="•"/>
          </a:pPr>
          <a:r>
            <a:rPr lang="en-US" sz="2700" kern="1200"/>
            <a:t>Full backup to Azure storage from source instance</a:t>
          </a:r>
        </a:p>
        <a:p>
          <a:pPr marL="228600" lvl="1" indent="-228600" algn="l" defTabSz="1200150">
            <a:lnSpc>
              <a:spcPct val="90000"/>
            </a:lnSpc>
            <a:spcBef>
              <a:spcPct val="0"/>
            </a:spcBef>
            <a:spcAft>
              <a:spcPct val="15000"/>
            </a:spcAft>
            <a:buChar char="•"/>
          </a:pPr>
          <a:r>
            <a:rPr lang="en-US" sz="2700" kern="1200"/>
            <a:t>Restore from Azure storage to Azure VM</a:t>
          </a:r>
        </a:p>
        <a:p>
          <a:pPr marL="228600" lvl="1" indent="-228600" algn="l" defTabSz="1200150">
            <a:lnSpc>
              <a:spcPct val="90000"/>
            </a:lnSpc>
            <a:spcBef>
              <a:spcPct val="0"/>
            </a:spcBef>
            <a:spcAft>
              <a:spcPct val="15000"/>
            </a:spcAft>
            <a:buChar char="•"/>
          </a:pPr>
          <a:r>
            <a:rPr lang="en-US" sz="2700" kern="1200"/>
            <a:t>Migrate SQL logins</a:t>
          </a:r>
        </a:p>
        <a:p>
          <a:pPr marL="228600" lvl="1" indent="-228600" algn="l" defTabSz="1200150">
            <a:lnSpc>
              <a:spcPct val="90000"/>
            </a:lnSpc>
            <a:spcBef>
              <a:spcPct val="0"/>
            </a:spcBef>
            <a:spcAft>
              <a:spcPct val="15000"/>
            </a:spcAft>
            <a:buChar char="•"/>
          </a:pPr>
          <a:r>
            <a:rPr lang="en-US" sz="2700" kern="1200"/>
            <a:t>Migrate SQL Agent jobs</a:t>
          </a:r>
        </a:p>
      </dsp:txBody>
      <dsp:txXfrm>
        <a:off x="5770284" y="1318024"/>
        <a:ext cx="5061607" cy="391883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117F923-99B2-490B-8EB4-2909DCBBECDB}">
      <dsp:nvSpPr>
        <dsp:cNvPr id="0" name=""/>
        <dsp:cNvSpPr/>
      </dsp:nvSpPr>
      <dsp:spPr>
        <a:xfrm>
          <a:off x="0" y="254165"/>
          <a:ext cx="2491921" cy="1495152"/>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a:t>Logins and Roles</a:t>
          </a:r>
        </a:p>
      </dsp:txBody>
      <dsp:txXfrm>
        <a:off x="0" y="254165"/>
        <a:ext cx="2491921" cy="1495152"/>
      </dsp:txXfrm>
    </dsp:sp>
    <dsp:sp modelId="{E20FA25B-DCDB-4FDA-92A5-2F5AFA68CB2F}">
      <dsp:nvSpPr>
        <dsp:cNvPr id="0" name=""/>
        <dsp:cNvSpPr/>
      </dsp:nvSpPr>
      <dsp:spPr>
        <a:xfrm>
          <a:off x="2741113" y="254165"/>
          <a:ext cx="2491921" cy="1495152"/>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a:t>Linked Servers</a:t>
          </a:r>
        </a:p>
      </dsp:txBody>
      <dsp:txXfrm>
        <a:off x="2741113" y="254165"/>
        <a:ext cx="2491921" cy="1495152"/>
      </dsp:txXfrm>
    </dsp:sp>
    <dsp:sp modelId="{56001B4A-308C-4335-86FE-8308A9FDEE89}">
      <dsp:nvSpPr>
        <dsp:cNvPr id="0" name=""/>
        <dsp:cNvSpPr/>
      </dsp:nvSpPr>
      <dsp:spPr>
        <a:xfrm>
          <a:off x="5482227" y="254165"/>
          <a:ext cx="2491921" cy="1495152"/>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a:t>External Data Sources</a:t>
          </a:r>
        </a:p>
      </dsp:txBody>
      <dsp:txXfrm>
        <a:off x="5482227" y="254165"/>
        <a:ext cx="2491921" cy="1495152"/>
      </dsp:txXfrm>
    </dsp:sp>
    <dsp:sp modelId="{747CC17F-FCAB-45B4-8496-B2597D12A512}">
      <dsp:nvSpPr>
        <dsp:cNvPr id="0" name=""/>
        <dsp:cNvSpPr/>
      </dsp:nvSpPr>
      <dsp:spPr>
        <a:xfrm>
          <a:off x="0" y="1998511"/>
          <a:ext cx="2491921" cy="1495152"/>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a:t>Agent Jobs, Alerts, and Mail</a:t>
          </a:r>
        </a:p>
      </dsp:txBody>
      <dsp:txXfrm>
        <a:off x="0" y="1998511"/>
        <a:ext cx="2491921" cy="1495152"/>
      </dsp:txXfrm>
    </dsp:sp>
    <dsp:sp modelId="{458CD0B1-2214-43C8-A545-DDAFAEA0C638}">
      <dsp:nvSpPr>
        <dsp:cNvPr id="0" name=""/>
        <dsp:cNvSpPr/>
      </dsp:nvSpPr>
      <dsp:spPr>
        <a:xfrm>
          <a:off x="2741113" y="1998511"/>
          <a:ext cx="2491921" cy="1495152"/>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a:t>Replication</a:t>
          </a:r>
        </a:p>
      </dsp:txBody>
      <dsp:txXfrm>
        <a:off x="2741113" y="1998511"/>
        <a:ext cx="2491921" cy="1495152"/>
      </dsp:txXfrm>
    </dsp:sp>
    <dsp:sp modelId="{FDC8CC01-DB9C-4830-BF6D-1DC503372AD2}">
      <dsp:nvSpPr>
        <dsp:cNvPr id="0" name=""/>
        <dsp:cNvSpPr/>
      </dsp:nvSpPr>
      <dsp:spPr>
        <a:xfrm>
          <a:off x="5482227" y="1998511"/>
          <a:ext cx="2491921" cy="1495152"/>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a:t>Other instance objects</a:t>
          </a:r>
        </a:p>
      </dsp:txBody>
      <dsp:txXfrm>
        <a:off x="5482227" y="1998511"/>
        <a:ext cx="2491921" cy="1495152"/>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target2">
  <dgm:title val=""/>
  <dgm:desc val=""/>
  <dgm:catLst>
    <dgm:cat type="relationship"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chMax val="3"/>
      <dgm:chPref val="1"/>
      <dgm:dir/>
      <dgm:animLvl val="lvl"/>
      <dgm:resizeHandles/>
    </dgm:varLst>
    <dgm:alg type="composite">
      <dgm:param type="horzAlign" val="none"/>
      <dgm:param type="vertAlign" val="none"/>
    </dgm:alg>
    <dgm:shape xmlns:r="http://schemas.openxmlformats.org/officeDocument/2006/relationships" r:blip="">
      <dgm:adjLst/>
    </dgm:shape>
    <dgm:presOf/>
    <dgm:choose name="Name1">
      <dgm:if name="Name2" func="var" arg="dir" op="equ" val="norm">
        <dgm:choose name="Name3">
          <dgm:if name="Name4" axis="ch ch" ptType="node node" st="1 1" cnt="1 0" func="cnt" op="gt" val="0">
            <dgm:choose name="Name5">
              <dgm:if name="Name6"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2"/>
                  <dgm:constr type="t" for="ch" forName="middleBox" refType="h" fact="0.25"/>
                  <dgm:constr type="w" for="ch" forName="middleBox" refType="w" fact="0.775"/>
                  <dgm:constr type="h" for="ch" forName="middleBox" refType="h" fact="0.7"/>
                  <dgm:constr type="l" for="ch" forName="centerBox" refType="w" fact="0.395"/>
                  <dgm:constr type="t" for="ch" forName="centerBox" refType="h" fact="0.5"/>
                  <dgm:constr type="w" for="ch" forName="centerBox" refType="w" fact="0.555"/>
                  <dgm:constr type="h" for="ch" forName="centerBox" refType="h" fact="0.4"/>
                  <dgm:constr type="userA" for="des" forName="outerSibTrans" refType="w"/>
                  <dgm:constr type="userA" for="des" forName="middleSibTrans" refType="w"/>
                  <dgm:constr type="userA" for="des" forName="centerSibTrans" refType="w"/>
                </dgm:constrLst>
              </dgm:if>
              <dgm:else name="Name7">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2"/>
                  <dgm:constr type="t" for="ch" forName="middleBox" refType="h" fact="0.25"/>
                  <dgm:constr type="w" for="ch" forName="middleBox" refType="w" fact="0.775"/>
                  <dgm:constr type="h" for="ch" forName="middleBox" refType="h" fact="0.7"/>
                  <dgm:constr type="l" for="ch" forName="centerBox" refType="w" fact="0.225"/>
                  <dgm:constr type="t" for="ch" forName="centerBox" refType="h" fact="0.5"/>
                  <dgm:constr type="w" for="ch" forName="centerBox" refType="w" fact="0.725"/>
                  <dgm:constr type="h" for="ch" forName="centerBox" refType="h" fact="0.4"/>
                  <dgm:constr type="userA" for="des" forName="outerSibTrans" refType="w"/>
                  <dgm:constr type="userA" for="des" forName="middleSibTrans" refType="w"/>
                  <dgm:constr type="userA" for="des" forName="centerSibTrans" refType="w"/>
                </dgm:constrLst>
              </dgm:else>
            </dgm:choose>
          </dgm:if>
          <dgm:else name="Name8">
            <dgm:choose name="Name9">
              <dgm:if name="Name10"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26"/>
                  <dgm:constr type="t" for="ch" forName="centerBox" refType="h" fact="0.5"/>
                  <dgm:constr type="w" for="ch" forName="centerBox" refType="w" fact="0.69"/>
                  <dgm:constr type="h" for="ch" forName="centerBox" refType="h" fact="0.4"/>
                  <dgm:constr type="userA" for="des" forName="outerSibTrans" refType="w"/>
                  <dgm:constr type="userA" for="des" forName="middleSibTrans" refType="w"/>
                  <dgm:constr type="userA" for="des" forName="centerSibTrans" refType="w"/>
                </dgm:constrLst>
              </dgm:if>
              <dgm:else name="Name11">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9"/>
                  <dgm:constr type="h" for="ch" forName="centerBox" refType="h" fact="0.4"/>
                  <dgm:constr type="userA" for="des" forName="outerSibTrans" refType="w"/>
                  <dgm:constr type="userA" for="des" forName="middleSibTrans" refType="w"/>
                  <dgm:constr type="userA" for="des" forName="centerSibTrans" refType="w"/>
                </dgm:constrLst>
              </dgm:else>
            </dgm:choose>
          </dgm:else>
        </dgm:choose>
      </dgm:if>
      <dgm:else name="Name12">
        <dgm:choose name="Name13">
          <dgm:if name="Name14" axis="ch ch" ptType="node node" st="1 1" cnt="1 0" func="cnt" op="gt" val="0">
            <dgm:choose name="Name15">
              <dgm:if name="Name16"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775"/>
                  <dgm:constr type="h" for="ch" forName="middleBox" refType="h" fact="0.7"/>
                  <dgm:constr type="l" for="ch" forName="centerBox" refType="w" fact="0.05"/>
                  <dgm:constr type="t" for="ch" forName="centerBox" refType="h" fact="0.5"/>
                  <dgm:constr type="w" for="ch" forName="centerBox" refType="w" fact="0.55"/>
                  <dgm:constr type="h" for="ch" forName="centerBox" refType="h" fact="0.4"/>
                  <dgm:constr type="userA" for="des" forName="outerSibTrans" refType="w"/>
                  <dgm:constr type="userA" for="des" forName="middleSibTrans" refType="w"/>
                  <dgm:constr type="userA" for="des" forName="centerSibTrans" refType="w"/>
                </dgm:constrLst>
              </dgm:if>
              <dgm:else name="Name17">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775"/>
                  <dgm:constr type="h" for="ch" forName="middleBox" refType="h" fact="0.7"/>
                  <dgm:constr type="l" for="ch" forName="centerBox" refType="w" fact="0.05"/>
                  <dgm:constr type="t" for="ch" forName="centerBox" refType="h" fact="0.5"/>
                  <dgm:constr type="w" for="ch" forName="centerBox" refType="w" fact="0.725"/>
                  <dgm:constr type="h" for="ch" forName="centerBox" refType="h" fact="0.4"/>
                  <dgm:constr type="userA" for="des" forName="outerSibTrans" refType="w"/>
                  <dgm:constr type="userA" for="des" forName="middleSibTrans" refType="w"/>
                  <dgm:constr type="userA" for="des" forName="centerSibTrans" refType="w"/>
                </dgm:constrLst>
              </dgm:else>
            </dgm:choose>
          </dgm:if>
          <dgm:else name="Name18">
            <dgm:choose name="Name19">
              <dgm:if name="Name20"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69"/>
                  <dgm:constr type="h" for="ch" forName="centerBox" refType="h" fact="0.4"/>
                  <dgm:constr type="userA" for="des" forName="outerSibTrans" refType="w"/>
                  <dgm:constr type="userA" for="des" forName="middleSibTrans" refType="w"/>
                  <dgm:constr type="userA" for="des" forName="centerSibTrans" refType="w"/>
                </dgm:constrLst>
              </dgm:if>
              <dgm:else name="Name21">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9"/>
                  <dgm:constr type="h" for="ch" forName="centerBox" refType="h" fact="0.4"/>
                  <dgm:constr type="userA" for="des" forName="outerSibTrans" refType="w"/>
                  <dgm:constr type="userA" for="des" forName="middleSibTrans" refType="w"/>
                  <dgm:constr type="userA" for="des" forName="centerSibTrans" refType="w"/>
                </dgm:constrLst>
              </dgm:else>
            </dgm:choose>
          </dgm:else>
        </dgm:choose>
      </dgm:else>
    </dgm:choose>
    <dgm:ruleLst/>
    <dgm:choose name="Name22">
      <dgm:if name="Name23" axis="root ch" ptType="all node" st="1 1" cnt="0 0" func="cnt" op="gte" val="1">
        <dgm:layoutNode name="outerBox" styleLbl="node1">
          <dgm:alg type="composite">
            <dgm:param type="horzAlign" val="none"/>
            <dgm:param type="vertAlign" val="none"/>
          </dgm:alg>
          <dgm:shape xmlns:r="http://schemas.openxmlformats.org/officeDocument/2006/relationships" r:blip="">
            <dgm:adjLst/>
          </dgm:shape>
          <dgm:presOf/>
          <dgm:choose name="Name24">
            <dgm:if name="Name25" axis="root ch" ptType="all node" st="1 1" cnt="0 0" func="cnt" op="gt" val="1">
              <dgm:choose name="Name26">
                <dgm:if name="Name27" func="var" arg="dir" op="equ" val="norm">
                  <dgm:constrLst>
                    <dgm:constr type="l" for="ch" forName="outerBoxParent"/>
                    <dgm:constr type="t" for="ch" forName="outerBoxParent"/>
                    <dgm:constr type="w" for="ch" forName="outerBoxParent" refType="w"/>
                    <dgm:constr type="h" for="ch" forName="outerBoxParent" refType="h"/>
                    <dgm:constr type="bMarg" for="ch" forName="outerBoxParent" refType="h" fact="2.2"/>
                    <dgm:constr type="l" for="ch" forName="outerBoxChildren" refType="w" fact="0.025"/>
                    <dgm:constr type="t" for="ch" forName="outerBoxChildren" refType="h" fact="0.25"/>
                    <dgm:constr type="w" for="ch" forName="outerBoxChildren" refType="w" fact="0.15"/>
                    <dgm:constr type="h" for="ch" forName="outerBoxChildren" refType="h" fact="0.7"/>
                  </dgm:constrLst>
                </dgm:if>
                <dgm:else name="Name28">
                  <dgm:constrLst>
                    <dgm:constr type="l" for="ch" forName="outerBoxParent"/>
                    <dgm:constr type="t" for="ch" forName="outerBoxParent"/>
                    <dgm:constr type="w" for="ch" forName="outerBoxParent" refType="w"/>
                    <dgm:constr type="h" for="ch" forName="outerBoxParent" refType="h"/>
                    <dgm:constr type="bMarg" for="ch" forName="outerBoxParent" refType="h" fact="2.2"/>
                    <dgm:constr type="l" for="ch" forName="outerBoxChildren" refType="w" fact="0.825"/>
                    <dgm:constr type="t" for="ch" forName="outerBoxChildren" refType="h" fact="0.25"/>
                    <dgm:constr type="w" for="ch" forName="outerBoxChildren" refType="w" fact="0.15"/>
                    <dgm:constr type="h" for="ch" forName="outerBoxChildren" refType="h" fact="0.7"/>
                  </dgm:constrLst>
                </dgm:else>
              </dgm:choose>
            </dgm:if>
            <dgm:else name="Name29">
              <dgm:constrLst>
                <dgm:constr type="l" for="ch" forName="outerBoxParent"/>
                <dgm:constr type="t" for="ch" forName="outerBoxParent"/>
                <dgm:constr type="w" for="ch" forName="outerBoxParent" refType="w"/>
                <dgm:constr type="h" for="ch" forName="outerBoxParent" refType="h"/>
                <dgm:constr type="bMarg" for="ch" forName="outerBoxParent" refType="h" fact="1.75"/>
                <dgm:constr type="l" for="ch" forName="outerBoxChildren" refType="w" fact="0.025"/>
                <dgm:constr type="t" for="ch" forName="outerBoxChildren" refType="h" fact="0.45"/>
                <dgm:constr type="w" for="ch" forName="outerBoxChildren" refType="w" fact="0.95"/>
                <dgm:constr type="h" for="ch" forName="outerBoxChildren" refType="h" fact="0.45"/>
              </dgm:constrLst>
            </dgm:else>
          </dgm:choose>
          <dgm:ruleLst/>
          <dgm:layoutNode name="outerBoxParent" styleLbl="node1">
            <dgm:alg type="tx">
              <dgm:param type="txAnchorVert" val="t"/>
              <dgm:param type="parTxLTRAlign" val="l"/>
              <dgm:param type="parTxRTLAlign" val="r"/>
            </dgm:alg>
            <dgm:shape xmlns:r="http://schemas.openxmlformats.org/officeDocument/2006/relationships" type="roundRect" r:blip="">
              <dgm:adjLst>
                <dgm:adj idx="1" val="0.085"/>
              </dgm:adjLst>
            </dgm:shape>
            <dgm:presOf axis="ch" ptType="node" cnt="1"/>
            <dgm:constrLst>
              <dgm:constr type="tMarg" refType="primFontSz" fact="0.3"/>
              <dgm:constr type="lMarg" refType="primFontSz" fact="0.3"/>
              <dgm:constr type="rMarg" refType="primFontSz" fact="0.3"/>
            </dgm:constrLst>
            <dgm:ruleLst>
              <dgm:rule type="primFontSz" val="5" fact="NaN" max="NaN"/>
            </dgm:ruleLst>
          </dgm:layoutNode>
          <dgm:layoutNode name="outerBoxChildren">
            <dgm:choose name="Name30">
              <dgm:if name="Name31" axis="root ch" ptType="all node" st="1 1" cnt="0 0" func="cnt" op="gt" val="1">
                <dgm:alg type="lin">
                  <dgm:param type="linDir" val="fromT"/>
                  <dgm:param type="vertAlign" val="t"/>
                </dgm:alg>
              </dgm:if>
              <dgm:else name="Name32">
                <dgm:choose name="Name33">
                  <dgm:if name="Name34" func="var" arg="dir" op="equ" val="norm">
                    <dgm:alg type="lin">
                      <dgm:param type="horzAlign" val="l"/>
                    </dgm:alg>
                  </dgm:if>
                  <dgm:else name="Name35">
                    <dgm:alg type="lin">
                      <dgm:param type="linDir" val="fromR"/>
                      <dgm:param type="horzAlign" val="r"/>
                    </dgm:alg>
                  </dgm:else>
                </dgm:choose>
              </dgm:else>
            </dgm:choose>
            <dgm:shape xmlns:r="http://schemas.openxmlformats.org/officeDocument/2006/relationships" r:blip="">
              <dgm:adjLst/>
            </dgm:shape>
            <dgm:presOf/>
            <dgm:constrLst>
              <dgm:constr type="w" for="ch" forName="oChild" refType="w"/>
              <dgm:constr type="h" for="ch" forName="oChild" refType="h"/>
            </dgm:constrLst>
            <dgm:ruleLst/>
            <dgm:forEach name="Name36" axis="ch ch" ptType="node node" st="1 1" cnt="1 0">
              <dgm:layoutNode name="o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37" axis="followSib" ptType="sibTrans" cnt="1">
                <dgm:layoutNode name="outer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layoutNode>
      </dgm:if>
      <dgm:else name="Name38"/>
    </dgm:choose>
    <dgm:choose name="Name39">
      <dgm:if name="Name40" axis="root ch" ptType="all node" st="1 1" cnt="0 0" func="cnt" op="gte" val="2">
        <dgm:layoutNode name="middleBox">
          <dgm:alg type="composite">
            <dgm:param type="horzAlign" val="none"/>
            <dgm:param type="vertAlign" val="none"/>
          </dgm:alg>
          <dgm:shape xmlns:r="http://schemas.openxmlformats.org/officeDocument/2006/relationships" r:blip="">
            <dgm:adjLst/>
          </dgm:shape>
          <dgm:presOf/>
          <dgm:choose name="Name41">
            <dgm:if name="Name42" axis="root ch" ptType="all node" st="1 1" cnt="0 0" func="cnt" op="gt" val="2">
              <dgm:choose name="Name43">
                <dgm:if name="Name44" func="var" arg="dir" op="equ" val="norm">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025"/>
                    <dgm:constr type="t" for="ch" forName="middleBoxChildren" refType="h" fact="0.35"/>
                    <dgm:constr type="w" for="ch" forName="middleBoxChildren" refType="w" fact="0.2"/>
                    <dgm:constr type="h" for="ch" forName="middleBoxChildren" refType="h" fact="0.575"/>
                  </dgm:constrLst>
                </dgm:if>
                <dgm:else name="Name45">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775"/>
                    <dgm:constr type="t" for="ch" forName="middleBoxChildren" refType="h" fact="0.35"/>
                    <dgm:constr type="w" for="ch" forName="middleBoxChildren" refType="w" fact="0.2"/>
                    <dgm:constr type="h" for="ch" forName="middleBoxChildren" refType="h" fact="0.575"/>
                  </dgm:constrLst>
                </dgm:else>
              </dgm:choose>
            </dgm:if>
            <dgm:else name="Name46">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025"/>
                <dgm:constr type="t" for="ch" forName="middleBoxChildren" refType="h" fact="0.45"/>
                <dgm:constr type="w" for="ch" forName="middleBoxChildren" refType="w" fact="0.95"/>
                <dgm:constr type="h" for="ch" forName="middleBoxChildren" refType="h" fact="0.45"/>
              </dgm:constrLst>
            </dgm:else>
          </dgm:choose>
          <dgm:ruleLst/>
          <dgm:layoutNode name="middleBoxParent" styleLbl="node1">
            <dgm:alg type="tx">
              <dgm:param type="txAnchorVert" val="t"/>
              <dgm:param type="parTxLTRAlign" val="l"/>
              <dgm:param type="parTxRTLAlign" val="r"/>
            </dgm:alg>
            <dgm:shape xmlns:r="http://schemas.openxmlformats.org/officeDocument/2006/relationships" type="roundRect" r:blip="">
              <dgm:adjLst>
                <dgm:adj idx="1" val="0.105"/>
              </dgm:adjLst>
            </dgm:shape>
            <dgm:presOf axis="ch" ptType="node" st="2" cnt="1"/>
            <dgm:constrLst>
              <dgm:constr type="tMarg" refType="primFontSz" fact="0.3"/>
              <dgm:constr type="lMarg" refType="primFontSz" fact="0.3"/>
              <dgm:constr type="rMarg" refType="primFontSz" fact="0.3"/>
            </dgm:constrLst>
            <dgm:ruleLst>
              <dgm:rule type="primFontSz" val="5" fact="NaN" max="NaN"/>
            </dgm:ruleLst>
          </dgm:layoutNode>
          <dgm:layoutNode name="middleBoxChildren">
            <dgm:choose name="Name47">
              <dgm:if name="Name48" axis="root ch" ptType="all node" st="1 1" cnt="0 0" func="cnt" op="gt" val="2">
                <dgm:alg type="lin">
                  <dgm:param type="linDir" val="fromT"/>
                  <dgm:param type="vertAlign" val="t"/>
                </dgm:alg>
              </dgm:if>
              <dgm:else name="Name49">
                <dgm:choose name="Name50">
                  <dgm:if name="Name51" func="var" arg="dir" op="equ" val="norm">
                    <dgm:alg type="lin">
                      <dgm:param type="horzAlign" val="l"/>
                    </dgm:alg>
                  </dgm:if>
                  <dgm:else name="Name52">
                    <dgm:alg type="lin">
                      <dgm:param type="linDir" val="fromR"/>
                      <dgm:param type="horzAlign" val="r"/>
                    </dgm:alg>
                  </dgm:else>
                </dgm:choose>
              </dgm:else>
            </dgm:choose>
            <dgm:shape xmlns:r="http://schemas.openxmlformats.org/officeDocument/2006/relationships" r:blip="">
              <dgm:adjLst/>
            </dgm:shape>
            <dgm:presOf/>
            <dgm:constrLst>
              <dgm:constr type="w" for="ch" forName="mChild" refType="w"/>
              <dgm:constr type="h" for="ch" forName="mChild" refType="h"/>
            </dgm:constrLst>
            <dgm:ruleLst/>
            <dgm:forEach name="Name53" axis="ch ch" ptType="node node" st="2 1" cnt="1 0">
              <dgm:layoutNode name="m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54" axis="followSib" ptType="sibTrans" cnt="1">
                <dgm:layoutNode name="middle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layoutNode>
      </dgm:if>
      <dgm:else name="Name55"/>
    </dgm:choose>
    <dgm:choose name="Name56">
      <dgm:if name="Name57" axis="root ch" ptType="all node" st="1 1" cnt="0 0" func="cnt" op="gte" val="3">
        <dgm:layoutNode name="centerBox">
          <dgm:alg type="composite">
            <dgm:param type="horzAlign" val="none"/>
            <dgm:param type="vertAlign" val="none"/>
          </dgm:alg>
          <dgm:shape xmlns:r="http://schemas.openxmlformats.org/officeDocument/2006/relationships" r:blip="">
            <dgm:adjLst/>
          </dgm:shape>
          <dgm:presOf/>
          <dgm:choose name="Name58">
            <dgm:if name="Name59" axis="ch ch" ptType="node node" st="3 1" cnt="1 0" func="cnt" op="gt" val="0">
              <dgm:constrLst>
                <dgm:constr type="l" for="ch" forName="centerBoxParent"/>
                <dgm:constr type="t" for="ch" forName="centerBoxParent"/>
                <dgm:constr type="w" for="ch" forName="centerBoxParent" refType="w"/>
                <dgm:constr type="h" for="ch" forName="centerBoxParent" refType="h"/>
                <dgm:constr type="bMarg" for="ch" forName="centerBoxParent" refType="h" fact="1.6"/>
                <dgm:constr type="l" for="ch" forName="centerBoxChildren" refType="w" fact="0.025"/>
                <dgm:constr type="t" for="ch" forName="centerBoxChildren" refType="h" fact="0.45"/>
                <dgm:constr type="w" for="ch" forName="centerBoxChildren" refType="w" fact="0.95"/>
                <dgm:constr type="h" for="ch" forName="centerBoxChildren" refType="h" fact="0.45"/>
              </dgm:constrLst>
            </dgm:if>
            <dgm:else name="Name60">
              <dgm:constrLst>
                <dgm:constr type="l" for="ch" forName="centerBoxParent"/>
                <dgm:constr type="t" for="ch" forName="centerBoxParent"/>
                <dgm:constr type="w" for="ch" forName="centerBoxParent" refType="w"/>
                <dgm:constr type="h" for="ch" forName="centerBoxParent" refType="h"/>
              </dgm:constrLst>
            </dgm:else>
          </dgm:choose>
          <dgm:ruleLst/>
          <dgm:layoutNode name="centerBoxParent" styleLbl="node1">
            <dgm:alg type="tx">
              <dgm:param type="txAnchorVert" val="t"/>
              <dgm:param type="parTxLTRAlign" val="l"/>
              <dgm:param type="parTxRTLAlign" val="r"/>
            </dgm:alg>
            <dgm:shape xmlns:r="http://schemas.openxmlformats.org/officeDocument/2006/relationships" type="roundRect" r:blip="">
              <dgm:adjLst>
                <dgm:adj idx="1" val="0.105"/>
              </dgm:adjLst>
            </dgm:shape>
            <dgm:presOf axis="ch" ptType="node" st="3" cnt="1"/>
            <dgm:constrLst>
              <dgm:constr type="tMarg" refType="primFontSz" fact="0.3"/>
              <dgm:constr type="lMarg" refType="primFontSz" fact="0.3"/>
              <dgm:constr type="rMarg" refType="primFontSz" fact="0.3"/>
            </dgm:constrLst>
            <dgm:ruleLst>
              <dgm:rule type="primFontSz" val="5" fact="NaN" max="NaN"/>
            </dgm:ruleLst>
          </dgm:layoutNode>
          <dgm:choose name="Name61">
            <dgm:if name="Name62" axis="ch ch" ptType="node node" st="3 1" cnt="1 0" func="cnt" op="gt" val="0">
              <dgm:layoutNode name="centerBoxChildren">
                <dgm:choose name="Name63">
                  <dgm:if name="Name64" func="var" arg="dir" op="equ" val="norm">
                    <dgm:alg type="lin">
                      <dgm:param type="horzAlign" val="l"/>
                    </dgm:alg>
                  </dgm:if>
                  <dgm:else name="Name65">
                    <dgm:alg type="lin">
                      <dgm:param type="linDir" val="fromR"/>
                      <dgm:param type="horzAlign" val="r"/>
                    </dgm:alg>
                  </dgm:else>
                </dgm:choose>
                <dgm:shape xmlns:r="http://schemas.openxmlformats.org/officeDocument/2006/relationships" r:blip="">
                  <dgm:adjLst/>
                </dgm:shape>
                <dgm:presOf/>
                <dgm:constrLst>
                  <dgm:constr type="w" for="ch" forName="cChild" refType="w"/>
                  <dgm:constr type="h" for="ch" forName="cChild" refType="h"/>
                </dgm:constrLst>
                <dgm:ruleLst/>
                <dgm:forEach name="Name66" axis="ch ch" ptType="node node" st="3 1" cnt="1 0">
                  <dgm:layoutNode name="c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67" axis="followSib" ptType="sibTrans" cnt="1">
                    <dgm:layoutNode name="center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if>
            <dgm:else name="Name68"/>
          </dgm:choose>
        </dgm:layoutNode>
      </dgm:if>
      <dgm:else name="Name69"/>
    </dgm:choose>
  </dgm:layoutNode>
</dgm:layoutDef>
</file>

<file path=ppt/diagrams/layout1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4.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1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8.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0.xml><?xml version="1.0" encoding="utf-8"?>
<dgm:layoutDef xmlns:dgm="http://schemas.openxmlformats.org/drawingml/2006/diagram" xmlns:a="http://schemas.openxmlformats.org/drawingml/2006/main" uniqueId="urn:microsoft.com/office/officeart/2005/8/layout/target3">
  <dgm:title val=""/>
  <dgm:desc val=""/>
  <dgm:catLst>
    <dgm:cat type="relationship" pri="11000"/>
    <dgm:cat type="list" pri="22000"/>
    <dgm:cat type="convert"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tyleData>
  <dgm:clr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clrData>
  <dgm:layoutNode name="Name0">
    <dgm:varLst>
      <dgm:chMax val="7"/>
      <dgm:dir/>
      <dgm:animLvl val="lvl"/>
      <dgm:resizeHandles val="exact"/>
    </dgm:varLst>
    <dgm:alg type="composite"/>
    <dgm:shape xmlns:r="http://schemas.openxmlformats.org/officeDocument/2006/relationships" r:blip="">
      <dgm:adjLst/>
    </dgm:shape>
    <dgm:presOf/>
    <dgm:choose name="Name1">
      <dgm:if name="Name2" func="var" arg="dir" op="equ" val="norm">
        <dgm:choose name="Name3">
          <dgm:if name="Name4" axis="ch" ptType="node" func="cnt" op="equ" val="1">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rect1ParTx" refType="r" refFor="ch" refForName="space"/>
              <dgm:constr type="w" for="ch" forName="rect1ParTx" refType="w" refFor="ch" refForName="rect1" fact="0.5"/>
              <dgm:constr type="t" for="ch" forName="rect1ParTx" refType="t" refFor="ch" refForName="rect1"/>
              <dgm:constr type="b" for="ch" forName="rect1ParTx" refType="b" refFor="ch" refForName="rect1"/>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5" axis="ch" ptType="node" func="cnt" op="equ" val="2">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rect2ParTx" refType="r" refFor="ch" refForName="space"/>
              <dgm:constr type="w" for="ch" forName="rect2ParTx" refType="w" refFor="ch" refForName="rect2" fact="0.5"/>
              <dgm:constr type="t" for="ch" forName="rect2ParTx" refType="t" refFor="ch" refForName="rect2"/>
              <dgm:constr type="b" for="ch" forName="rect2ParTx" refType="b" refFor="ch" refForName="rect2"/>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b" refFor="ch" refForName="rect2"/>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6" axis="ch" ptType="node" func="cnt" op="equ" val="3">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rect3ParTx" refType="r" refFor="ch" refForName="space"/>
              <dgm:constr type="w" for="ch" forName="rect3ParTx" refType="w" refFor="ch" refForName="rect3" fact="0.5"/>
              <dgm:constr type="t" for="ch" forName="rect3ParTx" refType="t" refFor="ch" refForName="rect3"/>
              <dgm:constr type="b" for="ch" forName="rect3ParTx" refType="b" refFor="ch" refForName="rect3"/>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b" refFor="ch" refForName="rect3"/>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7" axis="ch" ptType="node" func="cnt" op="equ" val="4">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rect4ParTx" refType="r" refFor="ch" refForName="space"/>
              <dgm:constr type="w" for="ch" forName="rect4ParTx" refType="w" refFor="ch" refForName="rect4" fact="0.5"/>
              <dgm:constr type="t" for="ch" forName="rect4ParTx" refType="t" refFor="ch" refForName="rect4"/>
              <dgm:constr type="b" for="ch" forName="rect4ParTx" refType="b" refFor="ch" refForName="rect4"/>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b" refFor="ch" refForName="rect4"/>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8" axis="ch" ptType="node" func="cnt" op="equ" val="5">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rect5ParTx" refType="r" refFor="ch" refForName="space"/>
              <dgm:constr type="w" for="ch" forName="rect5ParTx" refType="w" refFor="ch" refForName="rect5" fact="0.5"/>
              <dgm:constr type="t" for="ch" forName="rect5ParTx" refType="t" refFor="ch" refForName="rect5"/>
              <dgm:constr type="b" for="ch" forName="rect5ParTx" refType="b" refFor="ch" refForName="rect5"/>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b" refFor="ch" refForName="rect5"/>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9" axis="ch" ptType="node" func="cnt" op="equ" val="6">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rect6ParTx" refType="r" refFor="ch" refForName="space"/>
              <dgm:constr type="w" for="ch" forName="rect6ParTx" refType="w" refFor="ch" refForName="rect6" fact="0.5"/>
              <dgm:constr type="t" for="ch" forName="rect6ParTx" refType="t" refFor="ch" refForName="rect6"/>
              <dgm:constr type="b" for="ch" forName="rect6ParTx" refType="b" refFor="ch" refForName="rect6"/>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b" refFor="ch" refForName="rect6"/>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10" axis="ch" ptType="node" func="cnt" op="gte" val="7">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l"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l" for="ch" forName="rect7" refType="r" refFor="ch" refForName="space"/>
              <dgm:constr type="r" for="ch" forName="rect7" refType="w"/>
              <dgm:constr type="h" for="ch" forName="rect7" refType="h" refFor="ch" refForName="circle7"/>
              <dgm:constr type="hOff" for="ch" forName="rect7" refType="hOff" refFor="ch" refForName="circle7"/>
              <dgm:constr type="b" for="ch" forName="rect7" refType="b" refFor="ch" refForName="circle7"/>
              <dgm:constr type="l" for="ch" forName="rect7ParTx" refType="r" refFor="ch" refForName="space"/>
              <dgm:constr type="w" for="ch" forName="rect7ParTx" refType="w" refFor="ch" refForName="rect7" fact="0.5"/>
              <dgm:constr type="t" for="ch" forName="rect7ParTx" refType="t" refFor="ch" refForName="rect7"/>
              <dgm:constr type="b" for="ch" forName="rect7ParTx" refType="b" refFor="ch" refForName="rect7"/>
              <dgm:constr type="l" for="ch" forName="rect7ChTx" refType="r" refFor="ch" refForName="rect7ParTx"/>
              <dgm:constr type="w" for="ch" forName="rect7ChTx" refType="w" refFor="ch" refForName="rect7ParTx"/>
              <dgm:constr type="t" for="ch" forName="rect7ChTx" refType="t" refFor="ch" refForName="rect7ParTx"/>
              <dgm:constr type="b" for="ch" forName="rect7ChTx" refType="b" refFor="ch" refForName="rect7ParTx"/>
              <dgm:constr type="l" for="ch" forName="rect7ParTxNoCh" refType="r" refFor="ch" refForName="space"/>
              <dgm:constr type="w" for="ch" forName="rect7ParTxNoCh" refType="w" refFor="ch" refForName="rect7"/>
              <dgm:constr type="t" for="ch" forName="rect7ParTxNoCh" refType="t" refFor="ch" refForName="rect7"/>
              <dgm:constr type="b" for="ch" forName="rect7ParTxNoCh" refType="b" refFor="ch" refForName="rect7"/>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l" for="ch" forName="rect6ParTx" refType="r" refFor="ch" refForName="space"/>
              <dgm:constr type="w" for="ch" forName="rect6ParTx" refType="w" refFor="ch" refForName="rect6" fact="0.5"/>
              <dgm:constr type="t" for="ch" forName="rect6ParTx" refType="t" refFor="ch" refForName="rect6"/>
              <dgm:constr type="b" for="ch" forName="rect6ParTx" refType="t" refFor="ch" refForName="rect7"/>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11">
            <dgm:constrLst/>
          </dgm:else>
        </dgm:choose>
      </dgm:if>
      <dgm:else name="Name12">
        <dgm:choose name="Name13">
          <dgm:if name="Name14" axis="ch" ptType="node" func="cnt" op="equ" val="1">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r" for="ch" forName="rect1ParTx" refType="l" refFor="ch" refForName="space"/>
              <dgm:constr type="w" for="ch" forName="rect1ParTx" refType="w" refFor="ch" refForName="rect1" fact="0.5"/>
              <dgm:constr type="t" for="ch" forName="rect1ParTx" refType="t" refFor="ch" refForName="rect1"/>
              <dgm:constr type="b" for="ch" forName="rect1ParTx" refType="b" refFor="ch" refForName="rect1"/>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15" axis="ch" ptType="node" func="cnt" op="equ" val="2">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r" for="ch" forName="rect2ParTx" refType="l" refFor="ch" refForName="space"/>
              <dgm:constr type="w" for="ch" forName="rect2ParTx" refType="w" refFor="ch" refForName="rect2" fact="0.5"/>
              <dgm:constr type="t" for="ch" forName="rect2ParTx" refType="t" refFor="ch" refForName="rect2"/>
              <dgm:constr type="b" for="ch" forName="rect2ParTx" refType="b" refFor="ch" refForName="rect2"/>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b" refFor="ch" refForName="rect2"/>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16" axis="ch" ptType="node" func="cnt" op="equ" val="3">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r" for="ch" forName="rect3ParTx" refType="l" refFor="ch" refForName="space"/>
              <dgm:constr type="w" for="ch" forName="rect3ParTx" refType="w" refFor="ch" refForName="rect3" fact="0.5"/>
              <dgm:constr type="t" for="ch" forName="rect3ParTx" refType="t" refFor="ch" refForName="rect3"/>
              <dgm:constr type="b" for="ch" forName="rect3ParTx" refType="b" refFor="ch" refForName="rect3"/>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b" refFor="ch" refForName="rect3"/>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17" axis="ch" ptType="node" func="cnt" op="equ" val="4">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r" for="ch" forName="rect4ParTx" refType="l" refFor="ch" refForName="space"/>
              <dgm:constr type="w" for="ch" forName="rect4ParTx" refType="w" refFor="ch" refForName="rect4" fact="0.5"/>
              <dgm:constr type="t" for="ch" forName="rect4ParTx" refType="t" refFor="ch" refForName="rect4"/>
              <dgm:constr type="b" for="ch" forName="rect4ParTx" refType="b" refFor="ch" refForName="rect4"/>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b" refFor="ch" refForName="rect4"/>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18" axis="ch" ptType="node" func="cnt" op="equ" val="5">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r" for="ch" forName="rect5ParTx" refType="l" refFor="ch" refForName="space"/>
              <dgm:constr type="w" for="ch" forName="rect5ParTx" refType="w" refFor="ch" refForName="rect5" fact="0.5"/>
              <dgm:constr type="t" for="ch" forName="rect5ParTx" refType="t" refFor="ch" refForName="rect5"/>
              <dgm:constr type="b" for="ch" forName="rect5ParTx" refType="b" refFor="ch" refForName="rect5"/>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b" refFor="ch" refForName="rect5"/>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19" axis="ch" ptType="node" func="cnt" op="equ" val="6">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r" for="ch" forName="rect6ParTx" refType="l" refFor="ch" refForName="space"/>
              <dgm:constr type="w" for="ch" forName="rect6ParTx" refType="w" refFor="ch" refForName="rect6" fact="0.5"/>
              <dgm:constr type="t" for="ch" forName="rect6ParTx" refType="t" refFor="ch" refForName="rect6"/>
              <dgm:constr type="b" for="ch" forName="rect6ParTx" refType="b" refFor="ch" refForName="rect6"/>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b" refFor="ch" refForName="rect6"/>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20" axis="ch" ptType="node" func="cnt" op="gte" val="7">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r"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r" for="ch" forName="rect7" refType="l" refFor="ch" refForName="space"/>
              <dgm:constr type="l" for="ch" forName="rect7"/>
              <dgm:constr type="h" for="ch" forName="rect7" refType="h" refFor="ch" refForName="circle7"/>
              <dgm:constr type="hOff" for="ch" forName="rect7" refType="hOff" refFor="ch" refForName="circle7"/>
              <dgm:constr type="b" for="ch" forName="rect7" refType="b" refFor="ch" refForName="circle7"/>
              <dgm:constr type="r" for="ch" forName="rect7ParTx" refType="l" refFor="ch" refForName="space"/>
              <dgm:constr type="w" for="ch" forName="rect7ParTx" refType="w" refFor="ch" refForName="rect7" fact="0.5"/>
              <dgm:constr type="t" for="ch" forName="rect7ParTx" refType="t" refFor="ch" refForName="rect7"/>
              <dgm:constr type="b" for="ch" forName="rect7ParTx" refType="b" refFor="ch" refForName="rect7"/>
              <dgm:constr type="r" for="ch" forName="rect7ChTx" refType="l" refFor="ch" refForName="rect7ParTx"/>
              <dgm:constr type="w" for="ch" forName="rect7ChTx" refType="w" refFor="ch" refForName="rect7ParTx"/>
              <dgm:constr type="t" for="ch" forName="rect7ChTx" refType="t" refFor="ch" refForName="rect7ParTx"/>
              <dgm:constr type="b" for="ch" forName="rect7ChTx" refType="b" refFor="ch" refForName="rect7ParTx"/>
              <dgm:constr type="r" for="ch" forName="rect7ParTxNoCh" refType="l" refFor="ch" refForName="space"/>
              <dgm:constr type="w" for="ch" forName="rect7ParTxNoCh" refType="w" refFor="ch" refForName="rect7"/>
              <dgm:constr type="t" for="ch" forName="rect7ParTxNoCh" refType="t" refFor="ch" refForName="rect7"/>
              <dgm:constr type="b" for="ch" forName="rect7ParTxNoCh" refType="b" refFor="ch" refForName="rect7"/>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r" for="ch" forName="rect6ParTx" refType="l" refFor="ch" refForName="space"/>
              <dgm:constr type="w" for="ch" forName="rect6ParTx" refType="w" refFor="ch" refForName="rect6" fact="0.5"/>
              <dgm:constr type="t" for="ch" forName="rect6ParTx" refType="t" refFor="ch" refForName="rect6"/>
              <dgm:constr type="b" for="ch" forName="rect6ParTx" refType="t" refFor="ch" refForName="rect7"/>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21">
            <dgm:constrLst/>
          </dgm:else>
        </dgm:choose>
      </dgm:else>
    </dgm:choose>
    <dgm:ruleLst/>
    <dgm:forEach name="Name22" axis="ch" ptType="node" cnt="1">
      <dgm:layoutNode name="circle1" styleLbl="node1">
        <dgm:alg type="sp"/>
        <dgm:choose name="Name23">
          <dgm:if name="Name24" func="var" arg="dir" op="equ" val="norm">
            <dgm:shape xmlns:r="http://schemas.openxmlformats.org/officeDocument/2006/relationships" type="pie" r:blip="">
              <dgm:adjLst>
                <dgm:adj idx="1" val="90"/>
                <dgm:adj idx="2" val="270"/>
              </dgm:adjLst>
            </dgm:shape>
          </dgm:if>
          <dgm:else name="Name25">
            <dgm:shape xmlns:r="http://schemas.openxmlformats.org/officeDocument/2006/relationships" type="pie" r:blip="">
              <dgm:adjLst>
                <dgm:adj idx="1" val="270"/>
                <dgm:adj idx="2" val="90"/>
              </dgm:adjLst>
            </dgm:shape>
          </dgm:else>
        </dgm:choose>
        <dgm:presOf/>
        <dgm:constrLst/>
        <dgm:ruleLst/>
      </dgm:layoutNode>
      <dgm:layoutNode name="space">
        <dgm:alg type="sp"/>
        <dgm:shape xmlns:r="http://schemas.openxmlformats.org/officeDocument/2006/relationships" r:blip="">
          <dgm:adjLst/>
        </dgm:shape>
        <dgm:presOf/>
        <dgm:constrLst/>
        <dgm:ruleLst/>
      </dgm:layoutNode>
      <dgm:layoutNode name="rect1" styleLbl="alignAcc1">
        <dgm:alg type="sp"/>
        <dgm:shape xmlns:r="http://schemas.openxmlformats.org/officeDocument/2006/relationships" type="rect" r:blip="">
          <dgm:adjLst/>
        </dgm:shape>
        <dgm:presOf axis="self"/>
        <dgm:constrLst/>
        <dgm:ruleLst/>
      </dgm:layoutNode>
    </dgm:forEach>
    <dgm:forEach name="Name26" axis="ch" ptType="node" st="2" cnt="1">
      <dgm:layoutNode name="vertSpace2">
        <dgm:alg type="sp"/>
        <dgm:shape xmlns:r="http://schemas.openxmlformats.org/officeDocument/2006/relationships" type="rect" r:blip="" hideGeom="1">
          <dgm:adjLst/>
        </dgm:shape>
        <dgm:presOf/>
        <dgm:constrLst/>
        <dgm:ruleLst/>
      </dgm:layoutNode>
      <dgm:layoutNode name="circle2" styleLbl="node1">
        <dgm:alg type="sp"/>
        <dgm:choose name="Name27">
          <dgm:if name="Name28" func="var" arg="dir" op="equ" val="norm">
            <dgm:shape xmlns:r="http://schemas.openxmlformats.org/officeDocument/2006/relationships" type="pie" r:blip="">
              <dgm:adjLst>
                <dgm:adj idx="1" val="90"/>
                <dgm:adj idx="2" val="270"/>
              </dgm:adjLst>
            </dgm:shape>
          </dgm:if>
          <dgm:else name="Name29">
            <dgm:shape xmlns:r="http://schemas.openxmlformats.org/officeDocument/2006/relationships" type="pie" r:blip="">
              <dgm:adjLst>
                <dgm:adj idx="1" val="270"/>
                <dgm:adj idx="2" val="90"/>
              </dgm:adjLst>
            </dgm:shape>
          </dgm:else>
        </dgm:choose>
        <dgm:presOf/>
        <dgm:constrLst/>
        <dgm:ruleLst/>
      </dgm:layoutNode>
      <dgm:layoutNode name="rect2" styleLbl="alignAcc1">
        <dgm:alg type="sp"/>
        <dgm:shape xmlns:r="http://schemas.openxmlformats.org/officeDocument/2006/relationships" type="rect" r:blip="">
          <dgm:adjLst/>
        </dgm:shape>
        <dgm:presOf axis="self"/>
        <dgm:constrLst/>
        <dgm:ruleLst/>
      </dgm:layoutNode>
    </dgm:forEach>
    <dgm:forEach name="Name30" axis="ch" ptType="node" st="3" cnt="1">
      <dgm:layoutNode name="vertSpace3">
        <dgm:alg type="sp"/>
        <dgm:shape xmlns:r="http://schemas.openxmlformats.org/officeDocument/2006/relationships" type="rect" r:blip="" hideGeom="1">
          <dgm:adjLst/>
        </dgm:shape>
        <dgm:presOf/>
        <dgm:constrLst/>
        <dgm:ruleLst/>
      </dgm:layoutNode>
      <dgm:layoutNode name="circle3" styleLbl="node1">
        <dgm:alg type="sp"/>
        <dgm:choose name="Name31">
          <dgm:if name="Name32" func="var" arg="dir" op="equ" val="norm">
            <dgm:shape xmlns:r="http://schemas.openxmlformats.org/officeDocument/2006/relationships" type="pie" r:blip="">
              <dgm:adjLst>
                <dgm:adj idx="1" val="90"/>
                <dgm:adj idx="2" val="270"/>
              </dgm:adjLst>
            </dgm:shape>
          </dgm:if>
          <dgm:else name="Name33">
            <dgm:shape xmlns:r="http://schemas.openxmlformats.org/officeDocument/2006/relationships" type="pie" r:blip="">
              <dgm:adjLst>
                <dgm:adj idx="1" val="270"/>
                <dgm:adj idx="2" val="90"/>
              </dgm:adjLst>
            </dgm:shape>
          </dgm:else>
        </dgm:choose>
        <dgm:presOf/>
        <dgm:constrLst/>
        <dgm:ruleLst/>
      </dgm:layoutNode>
      <dgm:layoutNode name="rect3" styleLbl="alignAcc1">
        <dgm:alg type="sp"/>
        <dgm:shape xmlns:r="http://schemas.openxmlformats.org/officeDocument/2006/relationships" type="rect" r:blip="">
          <dgm:adjLst/>
        </dgm:shape>
        <dgm:presOf axis="self"/>
        <dgm:constrLst/>
        <dgm:ruleLst/>
      </dgm:layoutNode>
    </dgm:forEach>
    <dgm:forEach name="Name34" axis="ch" ptType="node" st="4" cnt="1">
      <dgm:layoutNode name="vertSpace4">
        <dgm:alg type="sp"/>
        <dgm:shape xmlns:r="http://schemas.openxmlformats.org/officeDocument/2006/relationships" type="rect" r:blip="" hideGeom="1">
          <dgm:adjLst/>
        </dgm:shape>
        <dgm:presOf/>
        <dgm:constrLst/>
        <dgm:ruleLst/>
      </dgm:layoutNode>
      <dgm:layoutNode name="circle4" styleLbl="node1">
        <dgm:alg type="sp"/>
        <dgm:choose name="Name35">
          <dgm:if name="Name36" func="var" arg="dir" op="equ" val="norm">
            <dgm:shape xmlns:r="http://schemas.openxmlformats.org/officeDocument/2006/relationships" type="pie" r:blip="">
              <dgm:adjLst>
                <dgm:adj idx="1" val="90"/>
                <dgm:adj idx="2" val="270"/>
              </dgm:adjLst>
            </dgm:shape>
          </dgm:if>
          <dgm:else name="Name37">
            <dgm:shape xmlns:r="http://schemas.openxmlformats.org/officeDocument/2006/relationships" type="pie" r:blip="">
              <dgm:adjLst>
                <dgm:adj idx="1" val="270"/>
                <dgm:adj idx="2" val="90"/>
              </dgm:adjLst>
            </dgm:shape>
          </dgm:else>
        </dgm:choose>
        <dgm:presOf/>
        <dgm:constrLst/>
        <dgm:ruleLst/>
      </dgm:layoutNode>
      <dgm:layoutNode name="rect4" styleLbl="alignAcc1">
        <dgm:alg type="sp"/>
        <dgm:shape xmlns:r="http://schemas.openxmlformats.org/officeDocument/2006/relationships" type="rect" r:blip="">
          <dgm:adjLst/>
        </dgm:shape>
        <dgm:presOf axis="self"/>
        <dgm:constrLst/>
        <dgm:ruleLst/>
      </dgm:layoutNode>
    </dgm:forEach>
    <dgm:forEach name="Name38" axis="ch" ptType="node" st="5" cnt="1">
      <dgm:layoutNode name="vertSpace5">
        <dgm:alg type="sp"/>
        <dgm:shape xmlns:r="http://schemas.openxmlformats.org/officeDocument/2006/relationships" type="rect" r:blip="" hideGeom="1">
          <dgm:adjLst/>
        </dgm:shape>
        <dgm:presOf/>
        <dgm:constrLst/>
        <dgm:ruleLst/>
      </dgm:layoutNode>
      <dgm:layoutNode name="circle5" styleLbl="node1">
        <dgm:alg type="sp"/>
        <dgm:choose name="Name39">
          <dgm:if name="Name40" func="var" arg="dir" op="equ" val="norm">
            <dgm:shape xmlns:r="http://schemas.openxmlformats.org/officeDocument/2006/relationships" type="pie" r:blip="">
              <dgm:adjLst>
                <dgm:adj idx="1" val="90"/>
                <dgm:adj idx="2" val="270"/>
              </dgm:adjLst>
            </dgm:shape>
          </dgm:if>
          <dgm:else name="Name41">
            <dgm:shape xmlns:r="http://schemas.openxmlformats.org/officeDocument/2006/relationships" type="pie" r:blip="">
              <dgm:adjLst>
                <dgm:adj idx="1" val="270"/>
                <dgm:adj idx="2" val="90"/>
              </dgm:adjLst>
            </dgm:shape>
          </dgm:else>
        </dgm:choose>
        <dgm:presOf/>
        <dgm:constrLst/>
        <dgm:ruleLst/>
      </dgm:layoutNode>
      <dgm:layoutNode name="rect5" styleLbl="alignAcc1">
        <dgm:alg type="sp"/>
        <dgm:shape xmlns:r="http://schemas.openxmlformats.org/officeDocument/2006/relationships" type="rect" r:blip="">
          <dgm:adjLst/>
        </dgm:shape>
        <dgm:presOf axis="self"/>
        <dgm:constrLst/>
        <dgm:ruleLst/>
      </dgm:layoutNode>
    </dgm:forEach>
    <dgm:forEach name="Name42" axis="ch" ptType="node" st="6" cnt="1">
      <dgm:layoutNode name="vertSpace6">
        <dgm:alg type="sp"/>
        <dgm:shape xmlns:r="http://schemas.openxmlformats.org/officeDocument/2006/relationships" type="rect" r:blip="" hideGeom="1">
          <dgm:adjLst/>
        </dgm:shape>
        <dgm:presOf/>
        <dgm:constrLst/>
        <dgm:ruleLst/>
      </dgm:layoutNode>
      <dgm:layoutNode name="circle6" styleLbl="node1">
        <dgm:alg type="sp"/>
        <dgm:choose name="Name43">
          <dgm:if name="Name44" func="var" arg="dir" op="equ" val="norm">
            <dgm:shape xmlns:r="http://schemas.openxmlformats.org/officeDocument/2006/relationships" type="pie" r:blip="">
              <dgm:adjLst>
                <dgm:adj idx="1" val="90"/>
                <dgm:adj idx="2" val="270"/>
              </dgm:adjLst>
            </dgm:shape>
          </dgm:if>
          <dgm:else name="Name45">
            <dgm:shape xmlns:r="http://schemas.openxmlformats.org/officeDocument/2006/relationships" type="pie" r:blip="">
              <dgm:adjLst>
                <dgm:adj idx="1" val="270"/>
                <dgm:adj idx="2" val="90"/>
              </dgm:adjLst>
            </dgm:shape>
          </dgm:else>
        </dgm:choose>
        <dgm:presOf/>
        <dgm:constrLst/>
        <dgm:ruleLst/>
      </dgm:layoutNode>
      <dgm:layoutNode name="rect6" styleLbl="alignAcc1">
        <dgm:alg type="sp"/>
        <dgm:shape xmlns:r="http://schemas.openxmlformats.org/officeDocument/2006/relationships" type="rect" r:blip="">
          <dgm:adjLst/>
        </dgm:shape>
        <dgm:presOf axis="self"/>
        <dgm:constrLst/>
        <dgm:ruleLst/>
      </dgm:layoutNode>
    </dgm:forEach>
    <dgm:forEach name="Name46" axis="ch" ptType="node" st="7" cnt="1">
      <dgm:layoutNode name="vertSpace7">
        <dgm:alg type="sp"/>
        <dgm:shape xmlns:r="http://schemas.openxmlformats.org/officeDocument/2006/relationships" type="rect" r:blip="" hideGeom="1">
          <dgm:adjLst/>
        </dgm:shape>
        <dgm:presOf/>
        <dgm:constrLst/>
        <dgm:ruleLst/>
      </dgm:layoutNode>
      <dgm:layoutNode name="circle7" styleLbl="node1">
        <dgm:alg type="sp"/>
        <dgm:choose name="Name47">
          <dgm:if name="Name48" func="var" arg="dir" op="equ" val="norm">
            <dgm:shape xmlns:r="http://schemas.openxmlformats.org/officeDocument/2006/relationships" type="pie" r:blip="">
              <dgm:adjLst>
                <dgm:adj idx="1" val="90"/>
                <dgm:adj idx="2" val="270"/>
              </dgm:adjLst>
            </dgm:shape>
          </dgm:if>
          <dgm:else name="Name49">
            <dgm:shape xmlns:r="http://schemas.openxmlformats.org/officeDocument/2006/relationships" type="pie" r:blip="">
              <dgm:adjLst>
                <dgm:adj idx="1" val="270"/>
                <dgm:adj idx="2" val="90"/>
              </dgm:adjLst>
            </dgm:shape>
          </dgm:else>
        </dgm:choose>
        <dgm:presOf/>
        <dgm:constrLst/>
        <dgm:ruleLst/>
      </dgm:layoutNode>
      <dgm:layoutNode name="rect7" styleLbl="alignAcc1">
        <dgm:alg type="sp"/>
        <dgm:shape xmlns:r="http://schemas.openxmlformats.org/officeDocument/2006/relationships" type="rect" r:blip="">
          <dgm:adjLst/>
        </dgm:shape>
        <dgm:presOf axis="self"/>
        <dgm:constrLst/>
        <dgm:ruleLst/>
      </dgm:layoutNode>
    </dgm:forEach>
    <dgm:forEach name="Name50" axis="ch" ptType="node" cnt="1">
      <dgm:choose name="Name51">
        <dgm:if name="Name52" axis="root des" ptType="all node" func="maxDepth" op="gte" val="2">
          <dgm:layoutNode name="rect1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3">
          <dgm:layoutNode name="rect1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4" axis="ch" ptType="node" st="2" cnt="1">
      <dgm:choose name="Name55">
        <dgm:if name="Name56" axis="root des" ptType="all node" func="maxDepth" op="gte" val="2">
          <dgm:layoutNode name="rect2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2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7">
          <dgm:layoutNode name="rect2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8" axis="ch" ptType="node" st="3" cnt="1">
      <dgm:choose name="Name59">
        <dgm:if name="Name60" axis="root des" ptType="all node" func="maxDepth" op="gte" val="2">
          <dgm:layoutNode name="rect3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3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1">
          <dgm:layoutNode name="rect3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2" axis="ch" ptType="node" st="4" cnt="1">
      <dgm:choose name="Name63">
        <dgm:if name="Name64" axis="root des" ptType="all node" func="maxDepth" op="gte" val="2">
          <dgm:layoutNode name="rect4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4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5">
          <dgm:layoutNode name="rect4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6" axis="ch" ptType="node" st="5" cnt="1">
      <dgm:choose name="Name67">
        <dgm:if name="Name68" axis="root des" ptType="all node" func="maxDepth" op="gte" val="2">
          <dgm:layoutNode name="rect5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5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9">
          <dgm:layoutNode name="rect5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0" axis="ch" ptType="node" st="6" cnt="1">
      <dgm:choose name="Name71">
        <dgm:if name="Name72" axis="root des" ptType="all node" func="maxDepth" op="gte" val="2">
          <dgm:layoutNode name="rect6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6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3">
          <dgm:layoutNode name="rect6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4" axis="ch" ptType="node" st="7" cnt="1">
      <dgm:choose name="Name75">
        <dgm:if name="Name76" axis="root des" ptType="all node" func="maxDepth" op="gte" val="2">
          <dgm:layoutNode name="rect7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7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7">
          <dgm:layoutNode name="rect7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6.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1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11/7/2021 8:38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11/7/2021 8:38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azure.microsoft.com/en-us/free/services/azure-migrate/"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3" Type="http://schemas.openxmlformats.org/officeDocument/2006/relationships/hyperlink" Target="https://azure.microsoft.com/en-us/" TargetMode="External"/><Relationship Id="rId2" Type="http://schemas.openxmlformats.org/officeDocument/2006/relationships/slide" Target="../slides/slide90.xml"/><Relationship Id="rId1" Type="http://schemas.openxmlformats.org/officeDocument/2006/relationships/notesMaster" Target="../notesMasters/notesMaster1.xml"/><Relationship Id="rId5" Type="http://schemas.openxmlformats.org/officeDocument/2006/relationships/hyperlink" Target="https://azure.microsoft.com/en-us/services/azure-sql/sql-managed-instance/" TargetMode="External"/><Relationship Id="rId4" Type="http://schemas.openxmlformats.org/officeDocument/2006/relationships/hyperlink" Target="https://azure.microsoft.com/en-us/services/data-factory/" TargetMode="Externa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Bob to start and talk about this and introduce Ajay and team answering Q&amp;A</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11/7/2021 8:38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484748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Bob does quick demo on using Azure SQL in the marketplace</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11/7/2021 8:38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23877851"/>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Bob</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11/7/2021 8:38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101</a:t>
            </a:fld>
            <a:endParaRPr lang="en-US"/>
          </a:p>
        </p:txBody>
      </p:sp>
    </p:spTree>
    <p:extLst>
      <p:ext uri="{BB962C8B-B14F-4D97-AF65-F5344CB8AC3E}">
        <p14:creationId xmlns:p14="http://schemas.microsoft.com/office/powerpoint/2010/main" val="1070479921"/>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a:t>Bob - recorded</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11/7/2021 8:38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00326341"/>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Bob</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11/7/2021 8:38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103</a:t>
            </a:fld>
            <a:endParaRPr lang="en-US"/>
          </a:p>
        </p:txBody>
      </p:sp>
    </p:spTree>
    <p:extLst>
      <p:ext uri="{BB962C8B-B14F-4D97-AF65-F5344CB8AC3E}">
        <p14:creationId xmlns:p14="http://schemas.microsoft.com/office/powerpoint/2010/main" val="405326903"/>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a:t>Bob - LIVE</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11/7/2021 8:38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58202967"/>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Bob</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11/7/2021 8:38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105</a:t>
            </a:fld>
            <a:endParaRPr lang="en-US"/>
          </a:p>
        </p:txBody>
      </p:sp>
    </p:spTree>
    <p:extLst>
      <p:ext uri="{BB962C8B-B14F-4D97-AF65-F5344CB8AC3E}">
        <p14:creationId xmlns:p14="http://schemas.microsoft.com/office/powerpoint/2010/main" val="4079380393"/>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a:t>Bob - live</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11/7/2021 8:38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88681796"/>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0" indent="-457200">
              <a:spcAft>
                <a:spcPts val="600"/>
              </a:spcAft>
              <a:defRPr/>
            </a:pPr>
            <a:r>
              <a:rPr lang="en-US" sz="900">
                <a:gradFill>
                  <a:gsLst>
                    <a:gs pos="2917">
                      <a:prstClr val="white"/>
                    </a:gs>
                    <a:gs pos="30000">
                      <a:prstClr val="white"/>
                    </a:gs>
                  </a:gsLst>
                  <a:lin ang="5400000" scaled="0"/>
                </a:gradFill>
              </a:rPr>
              <a:t>Bob and Ajay what is next</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11/7/2021 8:38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68074873"/>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Ajay</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11/7/2021 8:38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50310266"/>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Ajay</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11/7/2021 8:38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61894525"/>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Bob and Ajay to have a conversation here</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11/7/2021 8:38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110</a:t>
            </a:fld>
            <a:endParaRPr lang="en-US"/>
          </a:p>
        </p:txBody>
      </p:sp>
    </p:spTree>
    <p:extLst>
      <p:ext uri="{BB962C8B-B14F-4D97-AF65-F5344CB8AC3E}">
        <p14:creationId xmlns:p14="http://schemas.microsoft.com/office/powerpoint/2010/main" val="15114469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Bob</a:t>
            </a:r>
          </a:p>
          <a:p>
            <a:endParaRPr lang="en-US"/>
          </a:p>
          <a:p>
            <a:r>
              <a:rPr lang="en-US"/>
              <a:t>Today the limit (based on VM size) for managed disk capacity is 64 disk * 32TB = 2048TB</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11/7/2021 8:38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1592695133"/>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Bob</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11/7/2021 8:38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111</a:t>
            </a:fld>
            <a:endParaRPr lang="en-US"/>
          </a:p>
        </p:txBody>
      </p:sp>
    </p:spTree>
    <p:extLst>
      <p:ext uri="{BB962C8B-B14F-4D97-AF65-F5344CB8AC3E}">
        <p14:creationId xmlns:p14="http://schemas.microsoft.com/office/powerpoint/2010/main" val="3371546907"/>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Bob</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11/7/2021 8:38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112</a:t>
            </a:fld>
            <a:endParaRPr lang="en-US"/>
          </a:p>
        </p:txBody>
      </p:sp>
    </p:spTree>
    <p:extLst>
      <p:ext uri="{BB962C8B-B14F-4D97-AF65-F5344CB8AC3E}">
        <p14:creationId xmlns:p14="http://schemas.microsoft.com/office/powerpoint/2010/main" val="1403900270"/>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a:t>Bob - recorded</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11/7/2021 8:38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44327121"/>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Bob</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11/7/2021 8:38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114</a:t>
            </a:fld>
            <a:endParaRPr lang="en-US"/>
          </a:p>
        </p:txBody>
      </p:sp>
    </p:spTree>
    <p:extLst>
      <p:ext uri="{BB962C8B-B14F-4D97-AF65-F5344CB8AC3E}">
        <p14:creationId xmlns:p14="http://schemas.microsoft.com/office/powerpoint/2010/main" val="953120645"/>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Ajay to speak to the future. Ajay to review</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11/7/2021 8:38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115</a:t>
            </a:fld>
            <a:endParaRPr lang="en-US"/>
          </a:p>
        </p:txBody>
      </p:sp>
    </p:spTree>
    <p:extLst>
      <p:ext uri="{BB962C8B-B14F-4D97-AF65-F5344CB8AC3E}">
        <p14:creationId xmlns:p14="http://schemas.microsoft.com/office/powerpoint/2010/main" val="2387987449"/>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TODO</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11/7/2021 8:38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62177169"/>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Find Step-by-step guidance and extensive documentation for modernizing your data assets.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We have several migration guides if you would like to migrate by yourself. If you want to migrate your own data you can do it by following these step-by-step guidance and instructions for all different sources and targets, for example, these can help you to move your SQL server to VM, etc.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6AE915-B316-4484-9EA0-03EB58256B5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12611527"/>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61191"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8931" marR="0" lvl="0" indent="0" algn="l" defTabSz="94197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61191"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61191" rtl="0" eaLnBrk="1" fontAlgn="auto" latinLnBrk="0" hangingPunct="1">
                <a:lnSpc>
                  <a:spcPct val="100000"/>
                </a:lnSpc>
                <a:spcBef>
                  <a:spcPts val="0"/>
                </a:spcBef>
                <a:spcAft>
                  <a:spcPts val="0"/>
                </a:spcAft>
                <a:buClrTx/>
                <a:buSzTx/>
                <a:buFontTx/>
                <a:buNone/>
                <a:tabLst/>
                <a:defRPr/>
              </a:pPr>
              <a:t>11/7/2021 8:38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61191"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61191" rtl="0" eaLnBrk="1" fontAlgn="auto" latinLnBrk="0" hangingPunct="1">
                <a:lnSpc>
                  <a:spcPct val="100000"/>
                </a:lnSpc>
                <a:spcBef>
                  <a:spcPts val="0"/>
                </a:spcBef>
                <a:spcAft>
                  <a:spcPts val="0"/>
                </a:spcAft>
                <a:buClrTx/>
                <a:buSzTx/>
                <a:buFontTx/>
                <a:buNone/>
                <a:tabLst/>
                <a:defRPr/>
              </a:pPr>
              <a:t>118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15236565"/>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a:t>Ajay to do</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11/7/2021 8:38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89228349"/>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11/7/2021 8:38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120</a:t>
            </a:fld>
            <a:endParaRPr lang="en-US"/>
          </a:p>
        </p:txBody>
      </p:sp>
    </p:spTree>
    <p:extLst>
      <p:ext uri="{BB962C8B-B14F-4D97-AF65-F5344CB8AC3E}">
        <p14:creationId xmlns:p14="http://schemas.microsoft.com/office/powerpoint/2010/main" val="5410079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Bob</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11/7/2021 8:38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12</a:t>
            </a:fld>
            <a:endParaRPr lang="en-US"/>
          </a:p>
        </p:txBody>
      </p:sp>
    </p:spTree>
    <p:extLst>
      <p:ext uri="{BB962C8B-B14F-4D97-AF65-F5344CB8AC3E}">
        <p14:creationId xmlns:p14="http://schemas.microsoft.com/office/powerpoint/2010/main" val="17692499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Ajay</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11/7/2021 8:38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18254962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Ajay</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11/7/2021 8:38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14</a:t>
            </a:fld>
            <a:endParaRPr lang="en-US"/>
          </a:p>
        </p:txBody>
      </p:sp>
    </p:spTree>
    <p:extLst>
      <p:ext uri="{BB962C8B-B14F-4D97-AF65-F5344CB8AC3E}">
        <p14:creationId xmlns:p14="http://schemas.microsoft.com/office/powerpoint/2010/main" val="29424392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Ajay</a:t>
            </a:r>
          </a:p>
          <a:p>
            <a:endParaRPr lang="en-US"/>
          </a:p>
          <a:p>
            <a:r>
              <a:rPr lang="en-US"/>
              <a:t>Be sure to call out that for VM compute and disks billed separately but you pay for disks even if you don’t use them</a:t>
            </a:r>
          </a:p>
          <a:p>
            <a:r>
              <a:rPr lang="en-US"/>
              <a:t>MI has the same concept of paying for compute and disks separately</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11/7/2021 8:38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15</a:t>
            </a:fld>
            <a:endParaRPr lang="en-US"/>
          </a:p>
        </p:txBody>
      </p:sp>
    </p:spTree>
    <p:extLst>
      <p:ext uri="{BB962C8B-B14F-4D97-AF65-F5344CB8AC3E}">
        <p14:creationId xmlns:p14="http://schemas.microsoft.com/office/powerpoint/2010/main" val="22611981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Ajay</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6AE915-B316-4484-9EA0-03EB58256B5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25204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Ajay</a:t>
            </a:r>
          </a:p>
          <a:p>
            <a:endParaRPr lang="en-US"/>
          </a:p>
          <a:p>
            <a:r>
              <a:rPr lang="en-US"/>
              <a:t>Now that you’ve decided you want to migrate, how exactly do you get there? Azure offers various methods to help you get to the cloud.</a:t>
            </a:r>
          </a:p>
          <a:p>
            <a:endParaRPr lang="en-US"/>
          </a:p>
          <a:p>
            <a:r>
              <a:rPr lang="en-US"/>
              <a:t>You may choose to “rehost” or “lift-and-shift” your database as is to the cloud, and place is on SQL Server on Azure VMs, allowing you to make no changes to your pre-existing application.</a:t>
            </a:r>
          </a:p>
          <a:p>
            <a:endParaRPr lang="en-US"/>
          </a:p>
          <a:p>
            <a:r>
              <a:rPr lang="en-US"/>
              <a:t>However, you may find that you’d like to move to a PaaS offering, such as Azure SQL MI, in which case you’d have to apply some changes to your application design to get it to the cloud. This is what is known as refactoring your application/database.</a:t>
            </a:r>
          </a:p>
          <a:p>
            <a:endParaRPr lang="en-US"/>
          </a:p>
          <a:p>
            <a:r>
              <a:rPr lang="en-US"/>
              <a:t>Or you may want to start fresh and rebuild a cloud-native application on Azure SQL Database, in which case Azure offers the tools to help you get there as well. </a:t>
            </a:r>
          </a:p>
          <a:p>
            <a:endParaRPr lang="en-US"/>
          </a:p>
          <a:p>
            <a:r>
              <a:rPr lang="en-US"/>
              <a:t>Whichever option you choose to take, Azure has the tools and resources available to help you get there. </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6AE915-B316-4484-9EA0-03EB58256B5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67066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63475F18-E620-4430-A396-F9467000E0A6}"/>
              </a:ext>
            </a:extLst>
          </p:cNvPr>
          <p:cNvSpPr>
            <a:spLocks noGrp="1"/>
          </p:cNvSpPr>
          <p:nvPr>
            <p:ph type="body" idx="1"/>
          </p:nvPr>
        </p:nvSpPr>
        <p:spPr/>
        <p:txBody>
          <a:bodyPr/>
          <a:lstStyle/>
          <a:p>
            <a:r>
              <a:rPr lang="en-US"/>
              <a:t>Ajay</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Ajay</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11/7/2021 8:38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19</a:t>
            </a:fld>
            <a:endParaRPr lang="en-US"/>
          </a:p>
        </p:txBody>
      </p:sp>
    </p:spTree>
    <p:extLst>
      <p:ext uri="{BB962C8B-B14F-4D97-AF65-F5344CB8AC3E}">
        <p14:creationId xmlns:p14="http://schemas.microsoft.com/office/powerpoint/2010/main" val="39378653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Bob</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11/7/2021 8:38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198743320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Bob</a:t>
            </a:r>
          </a:p>
        </p:txBody>
      </p:sp>
      <p:sp>
        <p:nvSpPr>
          <p:cNvPr id="4" name="Slide Number Placeholder 3"/>
          <p:cNvSpPr>
            <a:spLocks noGrp="1"/>
          </p:cNvSpPr>
          <p:nvPr>
            <p:ph type="sldNum" sz="quarter" idx="5"/>
          </p:nvPr>
        </p:nvSpPr>
        <p:spPr/>
        <p:txBody>
          <a:bodyPr/>
          <a:lstStyle/>
          <a:p>
            <a:fld id="{DDD65AC4-17B0-4E19-8496-B264E70A18D3}" type="slidenum">
              <a:rPr lang="en-US" smtClean="0"/>
              <a:t>20</a:t>
            </a:fld>
            <a:endParaRPr lang="en-US"/>
          </a:p>
        </p:txBody>
      </p:sp>
    </p:spTree>
    <p:extLst>
      <p:ext uri="{BB962C8B-B14F-4D97-AF65-F5344CB8AC3E}">
        <p14:creationId xmlns:p14="http://schemas.microsoft.com/office/powerpoint/2010/main" val="27863712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Bob</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11/7/2021 8:38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21</a:t>
            </a:fld>
            <a:endParaRPr lang="en-US"/>
          </a:p>
        </p:txBody>
      </p:sp>
    </p:spTree>
    <p:extLst>
      <p:ext uri="{BB962C8B-B14F-4D97-AF65-F5344CB8AC3E}">
        <p14:creationId xmlns:p14="http://schemas.microsoft.com/office/powerpoint/2010/main" val="163514968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Bob</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11/7/2021 8:38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22</a:t>
            </a:fld>
            <a:endParaRPr lang="en-US"/>
          </a:p>
        </p:txBody>
      </p:sp>
    </p:spTree>
    <p:extLst>
      <p:ext uri="{BB962C8B-B14F-4D97-AF65-F5344CB8AC3E}">
        <p14:creationId xmlns:p14="http://schemas.microsoft.com/office/powerpoint/2010/main" val="134841068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Bob</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11/7/2021 8:38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23</a:t>
            </a:fld>
            <a:endParaRPr lang="en-US"/>
          </a:p>
        </p:txBody>
      </p:sp>
    </p:spTree>
    <p:extLst>
      <p:ext uri="{BB962C8B-B14F-4D97-AF65-F5344CB8AC3E}">
        <p14:creationId xmlns:p14="http://schemas.microsoft.com/office/powerpoint/2010/main" val="372688887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Bob</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11/7/2021 8:38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24</a:t>
            </a:fld>
            <a:endParaRPr lang="en-US"/>
          </a:p>
        </p:txBody>
      </p:sp>
    </p:spTree>
    <p:extLst>
      <p:ext uri="{BB962C8B-B14F-4D97-AF65-F5344CB8AC3E}">
        <p14:creationId xmlns:p14="http://schemas.microsoft.com/office/powerpoint/2010/main" val="5777735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Ajay and then Bob to talk about what is next</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11/7/2021 8:38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25</a:t>
            </a:fld>
            <a:endParaRPr lang="en-US"/>
          </a:p>
        </p:txBody>
      </p:sp>
    </p:spTree>
    <p:extLst>
      <p:ext uri="{BB962C8B-B14F-4D97-AF65-F5344CB8AC3E}">
        <p14:creationId xmlns:p14="http://schemas.microsoft.com/office/powerpoint/2010/main" val="177966137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Bob</a:t>
            </a:r>
          </a:p>
          <a:p>
            <a:endParaRPr lang="en-US"/>
          </a:p>
          <a:p>
            <a:r>
              <a:rPr lang="en-US"/>
              <a:t>Bob 2 minutes overview</a:t>
            </a:r>
          </a:p>
          <a:p>
            <a:r>
              <a:rPr lang="en-US"/>
              <a:t>Ajay 25 mins discover</a:t>
            </a:r>
          </a:p>
          <a:p>
            <a:r>
              <a:rPr lang="en-US"/>
              <a:t>Bob 25 mins assess</a:t>
            </a:r>
          </a:p>
          <a:p>
            <a:r>
              <a:rPr lang="en-US"/>
              <a:t>Bob 5 mins prep</a:t>
            </a:r>
          </a:p>
          <a:p>
            <a:r>
              <a:rPr lang="en-US"/>
              <a:t>Bob 1 min summary</a:t>
            </a:r>
          </a:p>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11/7/2021 8:38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2966827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Bob</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11/7/2021 8:38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8556747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a:solidFill>
                  <a:srgbClr val="4C4C51"/>
                </a:solidFill>
                <a:effectLst/>
                <a:latin typeface="Segoe UI" panose="020B0502040204020203" pitchFamily="34" charset="0"/>
              </a:rPr>
              <a:t>Ajay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a:solidFill>
                <a:srgbClr val="4C4C51"/>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a:solidFill>
                  <a:srgbClr val="4C4C51"/>
                </a:solidFill>
                <a:effectLst/>
                <a:latin typeface="Segoe UI" panose="020B0502040204020203" pitchFamily="34" charset="0"/>
              </a:rPr>
              <a:t>In the past, cloud migration was overwhelming with disconnected tools in different places.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a:solidFill>
                <a:srgbClr val="4C4C51"/>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a:solidFill>
                  <a:srgbClr val="4C4C51"/>
                </a:solidFill>
                <a:effectLst/>
                <a:latin typeface="Segoe UI" panose="020B0502040204020203" pitchFamily="34" charset="0"/>
              </a:rPr>
              <a:t>That's why Microsoft introduced Azure Migrate to bring everything together and simplify cloud migration. With one centralized migration service, you can discover and assess your datacenter, and then migrate workloads to Azure. </a:t>
            </a:r>
            <a:endParaRPr lang="en-US"/>
          </a:p>
          <a:p>
            <a:endParaRPr lang="en-US"/>
          </a:p>
          <a:p>
            <a:r>
              <a:rPr lang="en-US" sz="1200" b="0" i="0" u="none" strike="noStrike" kern="1200">
                <a:solidFill>
                  <a:schemeClr val="tx1"/>
                </a:solidFill>
                <a:effectLst/>
                <a:latin typeface="Segoe UI Light" pitchFamily="34" charset="0"/>
                <a:ea typeface="+mn-ea"/>
                <a:cs typeface="+mn-cs"/>
              </a:rPr>
              <a:t>Discover, assess, and migrate on-premises applications, infrastructure, and data. Centrally plan and track the migration across multiple Microsoft and independent software vendor (ISV) tools.</a:t>
            </a:r>
          </a:p>
          <a:p>
            <a:endParaRPr lang="en-US" sz="1200" b="0" i="0" u="none" strike="noStrike" kern="1200">
              <a:solidFill>
                <a:schemeClr val="tx1"/>
              </a:solidFill>
              <a:effectLst/>
              <a:latin typeface="Segoe UI Light" pitchFamily="34" charset="0"/>
              <a:ea typeface="+mn-ea"/>
              <a:cs typeface="+mn-cs"/>
            </a:endParaRPr>
          </a:p>
          <a:p>
            <a:r>
              <a:rPr lang="en-US" sz="1200" b="0" i="0" u="none" strike="noStrike" kern="1200">
                <a:solidFill>
                  <a:schemeClr val="tx1"/>
                </a:solidFill>
                <a:effectLst/>
                <a:latin typeface="Segoe UI Light" pitchFamily="34" charset="0"/>
                <a:ea typeface="+mn-ea"/>
                <a:cs typeface="+mn-cs"/>
              </a:rPr>
              <a:t>A comprehensive approach to migrating your application and datacenter estate. Supports key migration workloads like Windows Server, Linux, SQL and other Databases, data with Data Box, Web Applications, and Workstations (including Virtual Desktop Infrastructure). Holistic across VMware, Hyper-V, physical server, and cloud-to-cloud migration.</a:t>
            </a:r>
            <a:endParaRPr lang="en-US"/>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6AE915-B316-4484-9EA0-03EB58256B5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158556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b="0" i="0">
                <a:solidFill>
                  <a:srgbClr val="4C4C51"/>
                </a:solidFill>
                <a:effectLst/>
                <a:latin typeface="Segoe UI" panose="020B0502040204020203" pitchFamily="34" charset="0"/>
              </a:rPr>
              <a:t>Ajay</a:t>
            </a:r>
          </a:p>
          <a:p>
            <a:pPr marL="0" indent="0">
              <a:buFontTx/>
              <a:buNone/>
            </a:pPr>
            <a:endParaRPr lang="en-US" b="0" i="0">
              <a:solidFill>
                <a:srgbClr val="4C4C51"/>
              </a:solidFill>
              <a:effectLst/>
              <a:latin typeface="Segoe UI" panose="020B0502040204020203" pitchFamily="34" charset="0"/>
            </a:endParaRPr>
          </a:p>
          <a:p>
            <a:pPr marL="0" indent="0">
              <a:buFontTx/>
              <a:buNone/>
            </a:pPr>
            <a:r>
              <a:rPr lang="en-US" b="0" i="0">
                <a:solidFill>
                  <a:srgbClr val="4C4C51"/>
                </a:solidFill>
                <a:effectLst/>
                <a:latin typeface="Segoe UI" panose="020B0502040204020203" pitchFamily="34" charset="0"/>
              </a:rPr>
              <a:t>This is the  process for assessing SQL server on VMware. If you would like to assess SQL server running on physical servers or other hypervisors, use Data Migration Assistant.</a:t>
            </a:r>
          </a:p>
          <a:p>
            <a:pPr marL="0" indent="0">
              <a:buFontTx/>
              <a:buNone/>
            </a:pPr>
            <a:endParaRPr lang="en-US" b="0" i="0">
              <a:solidFill>
                <a:srgbClr val="4C4C51"/>
              </a:solidFill>
              <a:effectLst/>
              <a:latin typeface="Segoe UI" panose="020B0502040204020203" pitchFamily="34" charset="0"/>
            </a:endParaRPr>
          </a:p>
          <a:p>
            <a:pPr marL="0" indent="0">
              <a:buFontTx/>
              <a:buNone/>
            </a:pPr>
            <a:r>
              <a:rPr lang="en-US" b="0" i="0">
                <a:solidFill>
                  <a:srgbClr val="4C4C51"/>
                </a:solidFill>
                <a:effectLst/>
                <a:latin typeface="Segoe UI" panose="020B0502040204020203" pitchFamily="34" charset="0"/>
              </a:rPr>
              <a:t>Moving on-premises infrastructure, databases, and applications to Azure is key to the success of your cloud migration and modernization journey, and we are committed to simplifying that process.</a:t>
            </a:r>
          </a:p>
          <a:p>
            <a:pPr marL="0" indent="0">
              <a:buFontTx/>
              <a:buNone/>
            </a:pPr>
            <a:endParaRPr lang="en-US" b="0" i="0">
              <a:solidFill>
                <a:srgbClr val="4C4C51"/>
              </a:solidFill>
              <a:effectLst/>
              <a:latin typeface="Segoe UI" panose="020B0502040204020203" pitchFamily="34" charset="0"/>
            </a:endParaRPr>
          </a:p>
          <a:p>
            <a:pPr marL="0" indent="0">
              <a:buFontTx/>
              <a:buNone/>
            </a:pPr>
            <a:r>
              <a:rPr lang="en-US" b="0" i="0">
                <a:solidFill>
                  <a:srgbClr val="4C4C51"/>
                </a:solidFill>
                <a:effectLst/>
                <a:latin typeface="Segoe UI" panose="020B0502040204020203" pitchFamily="34" charset="0"/>
              </a:rPr>
              <a:t>With each major milestone, we set out to make these primary migration scenarios as seamless as possible.</a:t>
            </a:r>
          </a:p>
          <a:p>
            <a:pPr marL="0" indent="0">
              <a:buFontTx/>
              <a:buNone/>
            </a:pPr>
            <a:endParaRPr lang="en-US" b="0" i="0">
              <a:solidFill>
                <a:srgbClr val="4C4C51"/>
              </a:solidFill>
              <a:effectLst/>
              <a:latin typeface="Segoe UI" panose="020B0502040204020203" pitchFamily="34" charset="0"/>
            </a:endParaRPr>
          </a:p>
          <a:p>
            <a:pPr marL="0" indent="0">
              <a:buFontTx/>
              <a:buNone/>
            </a:pPr>
            <a:r>
              <a:rPr lang="en-US" b="0" i="0">
                <a:solidFill>
                  <a:srgbClr val="4C4C51"/>
                </a:solidFill>
                <a:effectLst/>
                <a:latin typeface="Segoe UI" panose="020B0502040204020203" pitchFamily="34" charset="0"/>
              </a:rPr>
              <a:t>You can use </a:t>
            </a:r>
            <a:r>
              <a:rPr lang="en-US" b="0" i="0" u="sng">
                <a:solidFill>
                  <a:srgbClr val="0062AD"/>
                </a:solidFill>
                <a:effectLst/>
                <a:latin typeface="Segoe UI" panose="020B0502040204020203" pitchFamily="34" charset="0"/>
                <a:hlinkClick r:id="rId3"/>
              </a:rPr>
              <a:t>Azure Migrate</a:t>
            </a:r>
            <a:r>
              <a:rPr lang="en-US" b="0" i="0">
                <a:solidFill>
                  <a:srgbClr val="4C4C51"/>
                </a:solidFill>
                <a:effectLst/>
                <a:latin typeface="Segoe UI" panose="020B0502040204020203" pitchFamily="34" charset="0"/>
              </a:rPr>
              <a:t> to create a unified view of your entire datacenter, across Windows Server, Linux, and SQL Server.</a:t>
            </a: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6AE915-B316-4484-9EA0-03EB58256B5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105799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kern="1200">
                <a:solidFill>
                  <a:schemeClr val="tx1"/>
                </a:solidFill>
                <a:effectLst/>
                <a:latin typeface="Segoe UI Light" pitchFamily="34" charset="0"/>
                <a:ea typeface="+mn-ea"/>
                <a:cs typeface="+mn-cs"/>
              </a:rPr>
              <a:t>Bob. Ask Ajay to walk through the data migration site</a:t>
            </a:r>
          </a:p>
          <a:p>
            <a:endParaRPr lang="en-US" sz="882" kern="1200">
              <a:solidFill>
                <a:schemeClr val="tx1"/>
              </a:solidFill>
              <a:effectLst/>
              <a:latin typeface="Segoe UI Light" pitchFamily="34" charset="0"/>
              <a:ea typeface="+mn-ea"/>
              <a:cs typeface="+mn-cs"/>
            </a:endParaRPr>
          </a:p>
          <a:p>
            <a:r>
              <a:rPr lang="en-US" sz="882" kern="1200">
                <a:solidFill>
                  <a:schemeClr val="tx1"/>
                </a:solidFill>
                <a:effectLst/>
                <a:latin typeface="Segoe UI Light" pitchFamily="34" charset="0"/>
                <a:ea typeface="+mn-ea"/>
                <a:cs typeface="+mn-cs"/>
              </a:rPr>
              <a:t>Bob to mention Azure DB is not part of our workshop and why</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11/7/2021 8:38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149868624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Bob to Ajay. Can you demo this for the audience?</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11/7/2021 8:38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0799663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Ajay. Then asks Bob can you apply this to the two scenarios?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11/7/2021 8:38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31</a:t>
            </a:fld>
            <a:endParaRPr lang="en-US"/>
          </a:p>
        </p:txBody>
      </p:sp>
    </p:spTree>
    <p:extLst>
      <p:ext uri="{BB962C8B-B14F-4D97-AF65-F5344CB8AC3E}">
        <p14:creationId xmlns:p14="http://schemas.microsoft.com/office/powerpoint/2010/main" val="270088491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Bob and Ajay to have a conversation here</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11/7/2021 8:38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32</a:t>
            </a:fld>
            <a:endParaRPr lang="en-US"/>
          </a:p>
        </p:txBody>
      </p:sp>
    </p:spTree>
    <p:extLst>
      <p:ext uri="{BB962C8B-B14F-4D97-AF65-F5344CB8AC3E}">
        <p14:creationId xmlns:p14="http://schemas.microsoft.com/office/powerpoint/2010/main" val="401277117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Bob</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11/7/2021 8:38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33</a:t>
            </a:fld>
            <a:endParaRPr lang="en-US"/>
          </a:p>
        </p:txBody>
      </p:sp>
    </p:spTree>
    <p:extLst>
      <p:ext uri="{BB962C8B-B14F-4D97-AF65-F5344CB8AC3E}">
        <p14:creationId xmlns:p14="http://schemas.microsoft.com/office/powerpoint/2010/main" val="99442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b="1"/>
              <a:t>Bob -7 mins</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11/7/2021 8:38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0799663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Bob and Ajay to have a conversation here</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11/7/2021 8:38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35</a:t>
            </a:fld>
            <a:endParaRPr lang="en-US"/>
          </a:p>
        </p:txBody>
      </p:sp>
    </p:spTree>
    <p:extLst>
      <p:ext uri="{BB962C8B-B14F-4D97-AF65-F5344CB8AC3E}">
        <p14:creationId xmlns:p14="http://schemas.microsoft.com/office/powerpoint/2010/main" val="336883293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Bob</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11/7/2021 8:38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36</a:t>
            </a:fld>
            <a:endParaRPr lang="en-US"/>
          </a:p>
        </p:txBody>
      </p:sp>
    </p:spTree>
    <p:extLst>
      <p:ext uri="{BB962C8B-B14F-4D97-AF65-F5344CB8AC3E}">
        <p14:creationId xmlns:p14="http://schemas.microsoft.com/office/powerpoint/2010/main" val="326844424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b="1"/>
              <a:t>Bob 8 mins</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11/7/2021 8:38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9904344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Bob</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11/7/2021 8:38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38</a:t>
            </a:fld>
            <a:endParaRPr lang="en-US"/>
          </a:p>
        </p:txBody>
      </p:sp>
    </p:spTree>
    <p:extLst>
      <p:ext uri="{BB962C8B-B14F-4D97-AF65-F5344CB8AC3E}">
        <p14:creationId xmlns:p14="http://schemas.microsoft.com/office/powerpoint/2010/main" val="318496313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Bob</a:t>
            </a:r>
          </a:p>
          <a:p>
            <a:endParaRPr lang="en-US"/>
          </a:p>
          <a:p>
            <a:r>
              <a:rPr lang="en-US"/>
              <a:t>Memory  might be a problem with the current BC “Standard” tier. But later we will find out new options for us.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11/7/2021 8:38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39</a:t>
            </a:fld>
            <a:endParaRPr lang="en-US"/>
          </a:p>
        </p:txBody>
      </p:sp>
    </p:spTree>
    <p:extLst>
      <p:ext uri="{BB962C8B-B14F-4D97-AF65-F5344CB8AC3E}">
        <p14:creationId xmlns:p14="http://schemas.microsoft.com/office/powerpoint/2010/main" val="39356434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Bob</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11/7/2021 8:38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211721468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Bob will summarize. Ajay to talk about what is next</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11/7/2021 8:38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40</a:t>
            </a:fld>
            <a:endParaRPr lang="en-US"/>
          </a:p>
        </p:txBody>
      </p:sp>
    </p:spTree>
    <p:extLst>
      <p:ext uri="{BB962C8B-B14F-4D97-AF65-F5344CB8AC3E}">
        <p14:creationId xmlns:p14="http://schemas.microsoft.com/office/powerpoint/2010/main" val="228347206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11/7/2021 8:38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6057667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Bob</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b="1"/>
          </a:p>
          <a:p>
            <a:pPr marL="0" marR="0" lvl="0" indent="0" algn="l" defTabSz="914367" rtl="0" eaLnBrk="1" fontAlgn="auto" latinLnBrk="0" hangingPunct="1">
              <a:lnSpc>
                <a:spcPct val="90000"/>
              </a:lnSpc>
              <a:spcBef>
                <a:spcPts val="0"/>
              </a:spcBef>
              <a:spcAft>
                <a:spcPts val="333"/>
              </a:spcAft>
              <a:buClrTx/>
              <a:buSzTx/>
              <a:buFontTx/>
              <a:buNone/>
              <a:tabLst/>
              <a:defRPr/>
            </a:pPr>
            <a:r>
              <a:rPr lang="en-US" b="1"/>
              <a:t>Overview 2 mins</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b="1"/>
              <a:t>Deploy 12 mins</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b="1"/>
              <a:t>Offline 13 mins</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b="1"/>
              <a:t>Online 3 mins</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b="1"/>
              <a:t>Migrate other objects 3 mins</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b="1"/>
              <a:t>Customer Stories 3 mins</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b="1"/>
              <a:t>Summary 2 mins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b="1"/>
          </a:p>
          <a:p>
            <a:pPr marL="0" marR="0" lvl="0" indent="0" algn="l" defTabSz="914367" rtl="0" eaLnBrk="1" fontAlgn="auto" latinLnBrk="0" hangingPunct="1">
              <a:lnSpc>
                <a:spcPct val="90000"/>
              </a:lnSpc>
              <a:spcBef>
                <a:spcPts val="0"/>
              </a:spcBef>
              <a:spcAft>
                <a:spcPts val="333"/>
              </a:spcAft>
              <a:buClrTx/>
              <a:buSzTx/>
              <a:buFontTx/>
              <a:buNone/>
              <a:tabLst/>
              <a:defRPr/>
            </a:pPr>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11/7/2021 8:38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5875075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r>
              <a:rPr lang="en-US" sz="882" b="1" i="0" kern="1200">
                <a:solidFill>
                  <a:schemeClr val="tx1"/>
                </a:solidFill>
                <a:effectLst/>
                <a:latin typeface="Segoe UI Light" pitchFamily="34" charset="0"/>
                <a:ea typeface="+mn-ea"/>
                <a:cs typeface="+mn-cs"/>
              </a:rPr>
              <a:t>Ajay</a:t>
            </a: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11/7/2021 8:38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43</a:t>
            </a:fld>
            <a:endParaRPr lang="en-US"/>
          </a:p>
        </p:txBody>
      </p:sp>
    </p:spTree>
    <p:extLst>
      <p:ext uri="{BB962C8B-B14F-4D97-AF65-F5344CB8AC3E}">
        <p14:creationId xmlns:p14="http://schemas.microsoft.com/office/powerpoint/2010/main" val="113407534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Ajay</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11/7/2021 8:38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44</a:t>
            </a:fld>
            <a:endParaRPr lang="en-US"/>
          </a:p>
        </p:txBody>
      </p:sp>
    </p:spTree>
    <p:extLst>
      <p:ext uri="{BB962C8B-B14F-4D97-AF65-F5344CB8AC3E}">
        <p14:creationId xmlns:p14="http://schemas.microsoft.com/office/powerpoint/2010/main" val="189416589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Bob</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11/7/2021 8:38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45</a:t>
            </a:fld>
            <a:endParaRPr lang="en-US"/>
          </a:p>
        </p:txBody>
      </p:sp>
    </p:spTree>
    <p:extLst>
      <p:ext uri="{BB962C8B-B14F-4D97-AF65-F5344CB8AC3E}">
        <p14:creationId xmlns:p14="http://schemas.microsoft.com/office/powerpoint/2010/main" val="211029776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Bob 10 mins - recorded</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11/7/2021 8:38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3899664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Bob</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11/7/2021 8:38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47</a:t>
            </a:fld>
            <a:endParaRPr lang="en-US"/>
          </a:p>
        </p:txBody>
      </p:sp>
    </p:spTree>
    <p:extLst>
      <p:ext uri="{BB962C8B-B14F-4D97-AF65-F5344CB8AC3E}">
        <p14:creationId xmlns:p14="http://schemas.microsoft.com/office/powerpoint/2010/main" val="127673423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Bob – 10 mins - recorded</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11/7/2021 8:38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5418683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Bob</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11/7/2021 8:38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49</a:t>
            </a:fld>
            <a:endParaRPr lang="en-US"/>
          </a:p>
        </p:txBody>
      </p:sp>
    </p:spTree>
    <p:extLst>
      <p:ext uri="{BB962C8B-B14F-4D97-AF65-F5344CB8AC3E}">
        <p14:creationId xmlns:p14="http://schemas.microsoft.com/office/powerpoint/2010/main" val="22111148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Bob</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11/7/2021 8:38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69164366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Ajay</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11/7/2021 8:38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50</a:t>
            </a:fld>
            <a:endParaRPr lang="en-US"/>
          </a:p>
        </p:txBody>
      </p:sp>
    </p:spTree>
    <p:extLst>
      <p:ext uri="{BB962C8B-B14F-4D97-AF65-F5344CB8AC3E}">
        <p14:creationId xmlns:p14="http://schemas.microsoft.com/office/powerpoint/2010/main" val="325825542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Bob to ask Ajay “Can you share some success stories of migration to azure VM that your team has worked on?”</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11/7/2021 8:38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51</a:t>
            </a:fld>
            <a:endParaRPr lang="en-US"/>
          </a:p>
        </p:txBody>
      </p:sp>
    </p:spTree>
    <p:extLst>
      <p:ext uri="{BB962C8B-B14F-4D97-AF65-F5344CB8AC3E}">
        <p14:creationId xmlns:p14="http://schemas.microsoft.com/office/powerpoint/2010/main" val="62469171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0" i="0">
                <a:effectLst/>
                <a:latin typeface="SegoeUI"/>
              </a:rPr>
              <a:t>Ajay</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b="0" i="0">
              <a:effectLst/>
              <a:latin typeface="SegoeUI"/>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b="0" i="0">
                <a:effectLst/>
                <a:latin typeface="SegoeUI"/>
              </a:rPr>
              <a:t>The Foundation developed the ‘FCS MONITOR’ app, which enables an individual monitoring of the health of approximately 200,000 employees in the Group's companies, facilitating a transparent and systematic flow of information in the service of workers and their families.</a:t>
            </a:r>
          </a:p>
          <a:p>
            <a:endParaRPr lang="en-US"/>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11/7/2021 8:38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52</a:t>
            </a:fld>
            <a:endParaRPr lang="en-US"/>
          </a:p>
        </p:txBody>
      </p:sp>
    </p:spTree>
    <p:extLst>
      <p:ext uri="{BB962C8B-B14F-4D97-AF65-F5344CB8AC3E}">
        <p14:creationId xmlns:p14="http://schemas.microsoft.com/office/powerpoint/2010/main" val="317311871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Ajay and Bob is what is next</a:t>
            </a:r>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11/7/2021 8:38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3442591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Bob</a:t>
            </a:r>
          </a:p>
          <a:p>
            <a:endParaRPr lang="en-US" b="1"/>
          </a:p>
          <a:p>
            <a:r>
              <a:rPr lang="en-US" b="1"/>
              <a:t>Overview – 2 mins</a:t>
            </a:r>
          </a:p>
          <a:p>
            <a:r>
              <a:rPr lang="en-US" b="1"/>
              <a:t>Explore and IaaS extension – 10mins</a:t>
            </a:r>
          </a:p>
          <a:p>
            <a:r>
              <a:rPr lang="en-US" b="1"/>
              <a:t>Implement best practices – 10 mins</a:t>
            </a:r>
          </a:p>
          <a:p>
            <a:r>
              <a:rPr lang="en-US" b="1"/>
              <a:t>Setup and configure HADR – 17 mins</a:t>
            </a:r>
          </a:p>
          <a:p>
            <a:r>
              <a:rPr lang="en-US" b="1"/>
              <a:t>Use the power of Azure – 15 mins</a:t>
            </a:r>
          </a:p>
          <a:p>
            <a:r>
              <a:rPr lang="en-US" b="1"/>
              <a:t>Verify workload – 5 mins</a:t>
            </a:r>
          </a:p>
          <a:p>
            <a:r>
              <a:rPr lang="en-US" b="1"/>
              <a:t>Summary  -2 mins</a:t>
            </a:r>
          </a:p>
          <a:p>
            <a:endParaRPr lang="en-US" b="1"/>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11/7/2021 8:38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8448911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Bob</a:t>
            </a:r>
          </a:p>
          <a:p>
            <a:endParaRPr lang="en-US" b="1"/>
          </a:p>
          <a:p>
            <a:r>
              <a:rPr lang="en-US" b="1"/>
              <a:t>Note that SQL Server best practices actually follow all of the ones you know and love. There is nothing here specific to Azure VM. Need to double-check on any security issues with IFI on Azure VM</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11/7/2021 8:38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5971798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Ajay</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11/7/2021 8:38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56</a:t>
            </a:fld>
            <a:endParaRPr lang="en-US"/>
          </a:p>
        </p:txBody>
      </p:sp>
    </p:spTree>
    <p:extLst>
      <p:ext uri="{BB962C8B-B14F-4D97-AF65-F5344CB8AC3E}">
        <p14:creationId xmlns:p14="http://schemas.microsoft.com/office/powerpoint/2010/main" val="83165851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a:t>Bob - live</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11/7/2021 8:38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7313230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Bob</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11/7/2021 8:38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58</a:t>
            </a:fld>
            <a:endParaRPr lang="en-US"/>
          </a:p>
        </p:txBody>
      </p:sp>
    </p:spTree>
    <p:extLst>
      <p:ext uri="{BB962C8B-B14F-4D97-AF65-F5344CB8AC3E}">
        <p14:creationId xmlns:p14="http://schemas.microsoft.com/office/powerpoint/2010/main" val="338353887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Bob</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11/7/2021 8:38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59</a:t>
            </a:fld>
            <a:endParaRPr lang="en-US"/>
          </a:p>
        </p:txBody>
      </p:sp>
    </p:spTree>
    <p:extLst>
      <p:ext uri="{BB962C8B-B14F-4D97-AF65-F5344CB8AC3E}">
        <p14:creationId xmlns:p14="http://schemas.microsoft.com/office/powerpoint/2010/main" val="36501932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Bob</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11/7/2021 8:38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381241533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11/7/2021 8:38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60</a:t>
            </a:fld>
            <a:endParaRPr lang="en-US"/>
          </a:p>
        </p:txBody>
      </p:sp>
    </p:spTree>
    <p:extLst>
      <p:ext uri="{BB962C8B-B14F-4D97-AF65-F5344CB8AC3E}">
        <p14:creationId xmlns:p14="http://schemas.microsoft.com/office/powerpoint/2010/main" val="290090015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11/7/2021 8:38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61</a:t>
            </a:fld>
            <a:endParaRPr lang="en-US"/>
          </a:p>
        </p:txBody>
      </p:sp>
    </p:spTree>
    <p:extLst>
      <p:ext uri="{BB962C8B-B14F-4D97-AF65-F5344CB8AC3E}">
        <p14:creationId xmlns:p14="http://schemas.microsoft.com/office/powerpoint/2010/main" val="153048160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11/7/2021 8:38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62</a:t>
            </a:fld>
            <a:endParaRPr lang="en-US"/>
          </a:p>
        </p:txBody>
      </p:sp>
    </p:spTree>
    <p:extLst>
      <p:ext uri="{BB962C8B-B14F-4D97-AF65-F5344CB8AC3E}">
        <p14:creationId xmlns:p14="http://schemas.microsoft.com/office/powerpoint/2010/main" val="237450260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Bob - 5 mins LIVE</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b="1"/>
          </a:p>
          <a:p>
            <a:pPr marL="0" marR="0" lvl="0" indent="0" algn="l" defTabSz="914367" rtl="0" eaLnBrk="1" fontAlgn="auto" latinLnBrk="0" hangingPunct="1">
              <a:lnSpc>
                <a:spcPct val="90000"/>
              </a:lnSpc>
              <a:spcBef>
                <a:spcPts val="0"/>
              </a:spcBef>
              <a:spcAft>
                <a:spcPts val="333"/>
              </a:spcAft>
              <a:buClrTx/>
              <a:buSzTx/>
              <a:buFontTx/>
              <a:buNone/>
              <a:tabLst/>
              <a:defRPr/>
            </a:pPr>
            <a:r>
              <a:rPr lang="en-US" b="1"/>
              <a:t>Show autobackups in action but also show a premium file share I’ve mounted</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11/7/2021 8:38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2983782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Ajay</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11/7/2021 8:38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64</a:t>
            </a:fld>
            <a:endParaRPr lang="en-US"/>
          </a:p>
        </p:txBody>
      </p:sp>
    </p:spTree>
    <p:extLst>
      <p:ext uri="{BB962C8B-B14F-4D97-AF65-F5344CB8AC3E}">
        <p14:creationId xmlns:p14="http://schemas.microsoft.com/office/powerpoint/2010/main" val="17961435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Ajay</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11/7/2021 8:38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65</a:t>
            </a:fld>
            <a:endParaRPr lang="en-US"/>
          </a:p>
        </p:txBody>
      </p:sp>
    </p:spTree>
    <p:extLst>
      <p:ext uri="{BB962C8B-B14F-4D97-AF65-F5344CB8AC3E}">
        <p14:creationId xmlns:p14="http://schemas.microsoft.com/office/powerpoint/2010/main" val="267910953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Ajay</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11/7/2021 8:38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66</a:t>
            </a:fld>
            <a:endParaRPr lang="en-US"/>
          </a:p>
        </p:txBody>
      </p:sp>
    </p:spTree>
    <p:extLst>
      <p:ext uri="{BB962C8B-B14F-4D97-AF65-F5344CB8AC3E}">
        <p14:creationId xmlns:p14="http://schemas.microsoft.com/office/powerpoint/2010/main" val="294470155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buFont typeface="Arial" panose="020B0604020202020204" pitchFamily="34" charset="0"/>
              <a:buNone/>
            </a:pPr>
            <a:r>
              <a:rPr lang="en-US" b="0" i="0" u="none" strike="noStrike">
                <a:solidFill>
                  <a:srgbClr val="000000"/>
                </a:solidFill>
                <a:effectLst/>
                <a:latin typeface="Calibri" panose="020F0502020204030204" pitchFamily="34" charset="0"/>
              </a:rPr>
              <a:t>Ajay</a:t>
            </a:r>
          </a:p>
          <a:p>
            <a:pPr algn="l" rtl="0" fontAlgn="base">
              <a:buFont typeface="Arial" panose="020B0604020202020204" pitchFamily="34" charset="0"/>
              <a:buChar char="•"/>
            </a:pPr>
            <a:endParaRPr lang="en-US" b="0" i="0" u="none" strike="noStrike">
              <a:solidFill>
                <a:srgbClr val="000000"/>
              </a:solidFill>
              <a:effectLst/>
              <a:latin typeface="Calibri" panose="020F0502020204030204" pitchFamily="34" charset="0"/>
            </a:endParaRPr>
          </a:p>
          <a:p>
            <a:pPr algn="l" rtl="0" fontAlgn="base">
              <a:buFont typeface="Arial" panose="020B0604020202020204" pitchFamily="34" charset="0"/>
              <a:buChar char="•"/>
            </a:pPr>
            <a:r>
              <a:rPr lang="en-US" b="0" i="0" u="none" strike="noStrike">
                <a:solidFill>
                  <a:srgbClr val="000000"/>
                </a:solidFill>
                <a:effectLst/>
                <a:latin typeface="Calibri" panose="020F0502020204030204" pitchFamily="34" charset="0"/>
              </a:rPr>
              <a:t>Eliminates need for Azure Load Balancer</a:t>
            </a:r>
          </a:p>
          <a:p>
            <a:pPr algn="l" rtl="0" fontAlgn="base">
              <a:buFont typeface="Arial" panose="020B0604020202020204" pitchFamily="34" charset="0"/>
              <a:buChar char="•"/>
            </a:pPr>
            <a:r>
              <a:rPr lang="en-US" b="0" i="0" u="none" strike="noStrike">
                <a:solidFill>
                  <a:srgbClr val="000000"/>
                </a:solidFill>
                <a:effectLst/>
                <a:latin typeface="Calibri" panose="020F0502020204030204" pitchFamily="34" charset="0"/>
              </a:rPr>
              <a:t>Faster failover (no external probe latency)</a:t>
            </a:r>
          </a:p>
          <a:p>
            <a:pPr algn="l" rtl="0" fontAlgn="base">
              <a:buFont typeface="Arial" panose="020B0604020202020204" pitchFamily="34" charset="0"/>
              <a:buChar char="•"/>
            </a:pPr>
            <a:r>
              <a:rPr lang="en-US" b="0" i="0" u="none" strike="noStrike">
                <a:solidFill>
                  <a:srgbClr val="000000"/>
                </a:solidFill>
                <a:effectLst/>
                <a:latin typeface="Calibri" panose="020F0502020204030204" pitchFamily="34" charset="0"/>
              </a:rPr>
              <a:t>SQL Server natively supports multi subnet</a:t>
            </a:r>
            <a:r>
              <a:rPr lang="en-US" b="0" i="0">
                <a:solidFill>
                  <a:srgbClr val="000000"/>
                </a:solidFill>
                <a:effectLst/>
                <a:latin typeface="Calibri" panose="020F0502020204030204" pitchFamily="34" charset="0"/>
              </a:rPr>
              <a:t>​</a:t>
            </a:r>
            <a:endParaRPr lang="en-US" b="0" i="0">
              <a:solidFill>
                <a:srgbClr val="000000"/>
              </a:solidFill>
              <a:effectLst/>
              <a:latin typeface="Arial" panose="020B0604020202020204" pitchFamily="34" charset="0"/>
            </a:endParaRPr>
          </a:p>
          <a:p>
            <a:pPr algn="l" rtl="0" fontAlgn="base">
              <a:buFont typeface="Arial" panose="020B0604020202020204" pitchFamily="34" charset="0"/>
              <a:buChar char="•"/>
            </a:pPr>
            <a:r>
              <a:rPr lang="en-US" b="0" i="0" u="none" strike="noStrike">
                <a:solidFill>
                  <a:srgbClr val="000000"/>
                </a:solidFill>
                <a:effectLst/>
                <a:latin typeface="Calibri" panose="020F0502020204030204" pitchFamily="34" charset="0"/>
              </a:rPr>
              <a:t>No restriction on SQL Server version</a:t>
            </a:r>
            <a:r>
              <a:rPr lang="en-US" b="0" i="0">
                <a:solidFill>
                  <a:srgbClr val="000000"/>
                </a:solidFill>
                <a:effectLst/>
                <a:latin typeface="Calibri" panose="020F0502020204030204" pitchFamily="34" charset="0"/>
              </a:rPr>
              <a:t>​ or </a:t>
            </a:r>
            <a:r>
              <a:rPr lang="en-US" b="0" i="0" u="none" strike="noStrike">
                <a:solidFill>
                  <a:srgbClr val="000000"/>
                </a:solidFill>
                <a:effectLst/>
                <a:latin typeface="Calibri" panose="020F0502020204030204" pitchFamily="34" charset="0"/>
              </a:rPr>
              <a:t>Windows version</a:t>
            </a:r>
            <a:r>
              <a:rPr lang="en-US" b="0" i="0">
                <a:solidFill>
                  <a:srgbClr val="000000"/>
                </a:solidFill>
                <a:effectLst/>
                <a:latin typeface="Calibri" panose="020F0502020204030204" pitchFamily="34" charset="0"/>
              </a:rPr>
              <a:t>​</a:t>
            </a:r>
            <a:endParaRPr lang="en-US" b="0" i="0">
              <a:solidFill>
                <a:srgbClr val="000000"/>
              </a:solidFill>
              <a:effectLst/>
              <a:latin typeface="Arial" panose="020B0604020202020204" pitchFamily="34" charset="0"/>
            </a:endParaRPr>
          </a:p>
          <a:p>
            <a:pPr algn="l" rtl="0" fontAlgn="base">
              <a:buFont typeface="Arial" panose="020B0604020202020204" pitchFamily="34" charset="0"/>
              <a:buChar char="•"/>
            </a:pPr>
            <a:r>
              <a:rPr lang="en-US" b="0" i="0" u="none" strike="noStrike">
                <a:solidFill>
                  <a:srgbClr val="000000"/>
                </a:solidFill>
                <a:effectLst/>
                <a:latin typeface="Calibri" panose="020F0502020204030204" pitchFamily="34" charset="0"/>
              </a:rPr>
              <a:t>All SQL Server features work right out of the box</a:t>
            </a:r>
            <a:r>
              <a:rPr lang="en-US" b="0" i="0">
                <a:solidFill>
                  <a:srgbClr val="000000"/>
                </a:solidFill>
                <a:effectLst/>
                <a:latin typeface="Calibri" panose="020F0502020204030204" pitchFamily="34" charset="0"/>
              </a:rPr>
              <a:t>​</a:t>
            </a:r>
            <a:endParaRPr lang="en-US" b="0" i="0">
              <a:solidFill>
                <a:srgbClr val="000000"/>
              </a:solidFill>
              <a:effectLst/>
              <a:latin typeface="Arial" panose="020B0604020202020204" pitchFamily="34" charset="0"/>
            </a:endParaRP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11/7/2021 8:38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68</a:t>
            </a:fld>
            <a:endParaRPr lang="en-US"/>
          </a:p>
        </p:txBody>
      </p:sp>
    </p:spTree>
    <p:extLst>
      <p:ext uri="{BB962C8B-B14F-4D97-AF65-F5344CB8AC3E}">
        <p14:creationId xmlns:p14="http://schemas.microsoft.com/office/powerpoint/2010/main" val="307513091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Ajay = 7 mins</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11/7/2021 8:38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534735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Bob</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11/7/2021 8:38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70</a:t>
            </a:fld>
            <a:endParaRPr lang="en-US"/>
          </a:p>
        </p:txBody>
      </p:sp>
    </p:spTree>
    <p:extLst>
      <p:ext uri="{BB962C8B-B14F-4D97-AF65-F5344CB8AC3E}">
        <p14:creationId xmlns:p14="http://schemas.microsoft.com/office/powerpoint/2010/main" val="11329925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50" b="1">
                <a:latin typeface="Segoe UI Light"/>
                <a:cs typeface="Segoe UI Light"/>
              </a:rPr>
              <a:t>Bob</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11/7/2021 8:38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4057684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Bob - Demo verify workload - recorded</a:t>
            </a:r>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11/7/2021 8:38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5078568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Bob</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11/7/2021 8:38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72</a:t>
            </a:fld>
            <a:endParaRPr lang="en-US"/>
          </a:p>
        </p:txBody>
      </p:sp>
    </p:spTree>
    <p:extLst>
      <p:ext uri="{BB962C8B-B14F-4D97-AF65-F5344CB8AC3E}">
        <p14:creationId xmlns:p14="http://schemas.microsoft.com/office/powerpoint/2010/main" val="230980716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11/7/2021 8:38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73</a:t>
            </a:fld>
            <a:endParaRPr lang="en-US"/>
          </a:p>
        </p:txBody>
      </p:sp>
    </p:spTree>
    <p:extLst>
      <p:ext uri="{BB962C8B-B14F-4D97-AF65-F5344CB8AC3E}">
        <p14:creationId xmlns:p14="http://schemas.microsoft.com/office/powerpoint/2010/main" val="318712132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Bob - LIVE</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b="1"/>
          </a:p>
          <a:p>
            <a:pPr marL="0" marR="0" lvl="0" indent="0" algn="l" defTabSz="914367" rtl="0" eaLnBrk="1" fontAlgn="auto" latinLnBrk="0" hangingPunct="1">
              <a:lnSpc>
                <a:spcPct val="90000"/>
              </a:lnSpc>
              <a:spcBef>
                <a:spcPts val="0"/>
              </a:spcBef>
              <a:spcAft>
                <a:spcPts val="333"/>
              </a:spcAft>
              <a:buClrTx/>
              <a:buSzTx/>
              <a:buFontTx/>
              <a:buNone/>
              <a:tabLst/>
              <a:defRPr/>
            </a:pPr>
            <a:r>
              <a:rPr lang="en-US" b="1"/>
              <a:t>Demo Microsoft Defender, SQL Assessment, and SQL Insights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b="1"/>
          </a:p>
          <a:p>
            <a:pPr marL="0" marR="0" lvl="0" indent="0" algn="l" defTabSz="914367" rtl="0" eaLnBrk="1" fontAlgn="auto" latinLnBrk="0" hangingPunct="1">
              <a:lnSpc>
                <a:spcPct val="90000"/>
              </a:lnSpc>
              <a:spcBef>
                <a:spcPts val="0"/>
              </a:spcBef>
              <a:spcAft>
                <a:spcPts val="333"/>
              </a:spcAft>
              <a:buClrTx/>
              <a:buSzTx/>
              <a:buFontTx/>
              <a:buNone/>
              <a:tabLst/>
              <a:defRPr/>
            </a:pPr>
            <a:r>
              <a:rPr lang="en-US" b="1"/>
              <a:t>10 mins</a:t>
            </a:r>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11/7/2021 8:38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4488620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Ajay</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11/7/2021 8:38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75</a:t>
            </a:fld>
            <a:endParaRPr lang="en-US"/>
          </a:p>
        </p:txBody>
      </p:sp>
    </p:spTree>
    <p:extLst>
      <p:ext uri="{BB962C8B-B14F-4D97-AF65-F5344CB8AC3E}">
        <p14:creationId xmlns:p14="http://schemas.microsoft.com/office/powerpoint/2010/main" val="346773239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Ajay</a:t>
            </a:r>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11/7/2021 8:38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3975289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Ajay does summary bob is what next</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11/7/2021 8:38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3176001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Start Timer</a:t>
            </a:r>
          </a:p>
          <a:p>
            <a:endParaRPr lang="en-US"/>
          </a:p>
          <a:p>
            <a:r>
              <a:rPr lang="en-US"/>
              <a:t>TODO: Look for Buck steak at Bob’s house</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11/7/2021 8:38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5844651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a:t>Ajay</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11/7/2021 8:38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4606661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r>
              <a:rPr lang="en-US" sz="882" b="1" i="0" kern="1200">
                <a:solidFill>
                  <a:schemeClr val="tx1"/>
                </a:solidFill>
                <a:effectLst/>
                <a:latin typeface="Segoe UI Light" pitchFamily="34" charset="0"/>
                <a:ea typeface="+mn-ea"/>
                <a:cs typeface="+mn-cs"/>
              </a:rPr>
              <a:t>Ajay</a:t>
            </a: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11/7/2021 8:38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80</a:t>
            </a:fld>
            <a:endParaRPr lang="en-US"/>
          </a:p>
        </p:txBody>
      </p:sp>
    </p:spTree>
    <p:extLst>
      <p:ext uri="{BB962C8B-B14F-4D97-AF65-F5344CB8AC3E}">
        <p14:creationId xmlns:p14="http://schemas.microsoft.com/office/powerpoint/2010/main" val="3532776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Bob</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11/7/2021 8:38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77065719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Ajay</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11/7/2021 8:38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81</a:t>
            </a:fld>
            <a:endParaRPr lang="en-US"/>
          </a:p>
        </p:txBody>
      </p:sp>
    </p:spTree>
    <p:extLst>
      <p:ext uri="{BB962C8B-B14F-4D97-AF65-F5344CB8AC3E}">
        <p14:creationId xmlns:p14="http://schemas.microsoft.com/office/powerpoint/2010/main" val="221171787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Bob</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11/7/2021 8:38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82</a:t>
            </a:fld>
            <a:endParaRPr lang="en-US"/>
          </a:p>
        </p:txBody>
      </p:sp>
    </p:spTree>
    <p:extLst>
      <p:ext uri="{BB962C8B-B14F-4D97-AF65-F5344CB8AC3E}">
        <p14:creationId xmlns:p14="http://schemas.microsoft.com/office/powerpoint/2010/main" val="3948928148"/>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Bob - recorded</a:t>
            </a:r>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11/7/2021 8:38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1893112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Bob</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11/7/2021 8:38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84</a:t>
            </a:fld>
            <a:endParaRPr lang="en-US"/>
          </a:p>
        </p:txBody>
      </p:sp>
    </p:spTree>
    <p:extLst>
      <p:ext uri="{BB962C8B-B14F-4D97-AF65-F5344CB8AC3E}">
        <p14:creationId xmlns:p14="http://schemas.microsoft.com/office/powerpoint/2010/main" val="2730300485"/>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Bob</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11/7/2021 8:38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85</a:t>
            </a:fld>
            <a:endParaRPr lang="en-US"/>
          </a:p>
        </p:txBody>
      </p:sp>
    </p:spTree>
    <p:extLst>
      <p:ext uri="{BB962C8B-B14F-4D97-AF65-F5344CB8AC3E}">
        <p14:creationId xmlns:p14="http://schemas.microsoft.com/office/powerpoint/2010/main" val="2951757340"/>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Bob</a:t>
            </a:r>
          </a:p>
          <a:p>
            <a:endParaRPr lang="en-US"/>
          </a:p>
          <a:p>
            <a:r>
              <a:rPr lang="en-US"/>
              <a:t>Two big differences with LRS</a:t>
            </a:r>
          </a:p>
          <a:p>
            <a:endParaRPr lang="en-US"/>
          </a:p>
          <a:p>
            <a:r>
              <a:rPr lang="en-US"/>
              <a:t>Uses DAG</a:t>
            </a:r>
          </a:p>
          <a:p>
            <a:r>
              <a:rPr lang="en-US"/>
              <a:t>Db accessible in MI</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11/7/2021 8:38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86</a:t>
            </a:fld>
            <a:endParaRPr lang="en-US"/>
          </a:p>
        </p:txBody>
      </p:sp>
    </p:spTree>
    <p:extLst>
      <p:ext uri="{BB962C8B-B14F-4D97-AF65-F5344CB8AC3E}">
        <p14:creationId xmlns:p14="http://schemas.microsoft.com/office/powerpoint/2010/main" val="3578363270"/>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a:t>Bob - recorded</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11/7/2021 8:38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39306321"/>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Ajay</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11/7/2021 8:38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88</a:t>
            </a:fld>
            <a:endParaRPr lang="en-US"/>
          </a:p>
        </p:txBody>
      </p:sp>
    </p:spTree>
    <p:extLst>
      <p:ext uri="{BB962C8B-B14F-4D97-AF65-F5344CB8AC3E}">
        <p14:creationId xmlns:p14="http://schemas.microsoft.com/office/powerpoint/2010/main" val="4098446477"/>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Ajay</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11/7/2021 8:38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89</a:t>
            </a:fld>
            <a:endParaRPr lang="en-US"/>
          </a:p>
        </p:txBody>
      </p:sp>
    </p:spTree>
    <p:extLst>
      <p:ext uri="{BB962C8B-B14F-4D97-AF65-F5344CB8AC3E}">
        <p14:creationId xmlns:p14="http://schemas.microsoft.com/office/powerpoint/2010/main" val="491408948"/>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a:effectLst/>
                <a:latin typeface="SegoeUI"/>
              </a:rPr>
              <a:t>Ajay</a:t>
            </a:r>
          </a:p>
          <a:p>
            <a:endParaRPr lang="en-US" b="0" i="0">
              <a:effectLst/>
              <a:latin typeface="SegoeUI"/>
            </a:endParaRPr>
          </a:p>
          <a:p>
            <a:r>
              <a:rPr lang="en-US" b="0" i="0">
                <a:effectLst/>
                <a:latin typeface="SegoeUI"/>
              </a:rPr>
              <a:t>MCS set out to change its environment to get more out of its database, minimize IT maintenance, and gain more technical support. Attracted by the selection and interoperability of </a:t>
            </a:r>
            <a:r>
              <a:rPr lang="en-US" b="0" i="0" u="none" strike="noStrike">
                <a:solidFill>
                  <a:srgbClr val="0067B8"/>
                </a:solidFill>
                <a:effectLst/>
                <a:latin typeface="SegoeUI"/>
                <a:hlinkClick r:id="rId3"/>
              </a:rPr>
              <a:t>Microsoft Azure</a:t>
            </a:r>
            <a:r>
              <a:rPr lang="en-US" b="0" i="0">
                <a:effectLst/>
                <a:latin typeface="SegoeUI"/>
              </a:rPr>
              <a:t> services, the company adopted </a:t>
            </a:r>
            <a:r>
              <a:rPr lang="en-US" b="0" i="0" u="none" strike="noStrike">
                <a:solidFill>
                  <a:srgbClr val="0067B8"/>
                </a:solidFill>
                <a:effectLst/>
                <a:latin typeface="SegoeUI"/>
                <a:hlinkClick r:id="rId4"/>
              </a:rPr>
              <a:t>Azure Data Factory</a:t>
            </a:r>
            <a:r>
              <a:rPr lang="en-US" b="0" i="0">
                <a:effectLst/>
                <a:latin typeface="SegoeUI"/>
              </a:rPr>
              <a:t>, a data integration solution, to replicate data from the AS/400. It added </a:t>
            </a:r>
            <a:r>
              <a:rPr lang="en-US" b="0" i="0" u="none" strike="noStrike">
                <a:solidFill>
                  <a:srgbClr val="0067B8"/>
                </a:solidFill>
                <a:effectLst/>
                <a:latin typeface="SegoeUI"/>
                <a:hlinkClick r:id="rId5"/>
              </a:rPr>
              <a:t>Azure SQL Managed Instance</a:t>
            </a:r>
            <a:r>
              <a:rPr lang="en-US" b="0" i="0">
                <a:effectLst/>
                <a:latin typeface="SegoeUI"/>
              </a:rPr>
              <a:t> as an operational database and for reporting and data analytics. MCS now conducts live replication of the AS/400 tables in its production environment and connects that data to SQL Managed Instance for a modern, cloud-based database experience with minimal IT burden.</a:t>
            </a: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11/7/2021 8:38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90</a:t>
            </a:fld>
            <a:endParaRPr lang="en-US"/>
          </a:p>
        </p:txBody>
      </p:sp>
    </p:spTree>
    <p:extLst>
      <p:ext uri="{BB962C8B-B14F-4D97-AF65-F5344CB8AC3E}">
        <p14:creationId xmlns:p14="http://schemas.microsoft.com/office/powerpoint/2010/main" val="23810903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Ajay</a:t>
            </a:r>
          </a:p>
          <a:p>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Bob to Ajay. Hey Ajay is SQL MI PaaS?</a:t>
            </a:r>
          </a:p>
          <a:p>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Bob also says: Hey don’t forget about our Learning Path. And Ajay let me show you how to use the marketplace to see these easily</a:t>
            </a:r>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1C3DE33B-6BA1-4569-8418-75B90D64D5E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48984144"/>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solidFill>
                  <a:srgbClr val="000000"/>
                </a:solidFill>
                <a:effectLst/>
                <a:latin typeface="Consolas" panose="020B0609020204030204" pitchFamily="49" charset="0"/>
              </a:rPr>
              <a:t>Ajay and Bob on what is next</a:t>
            </a:r>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11/7/2021 8:38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01064867"/>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Bob</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11/7/2021 8:38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2977127"/>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Bob</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11/7/2021 8:38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82110593"/>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Bob</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11/7/2021 8:38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94</a:t>
            </a:fld>
            <a:endParaRPr lang="en-US"/>
          </a:p>
        </p:txBody>
      </p:sp>
    </p:spTree>
    <p:extLst>
      <p:ext uri="{BB962C8B-B14F-4D97-AF65-F5344CB8AC3E}">
        <p14:creationId xmlns:p14="http://schemas.microsoft.com/office/powerpoint/2010/main" val="3287544515"/>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Bob</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11/7/2021 8:38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95</a:t>
            </a:fld>
            <a:endParaRPr lang="en-US"/>
          </a:p>
        </p:txBody>
      </p:sp>
    </p:spTree>
    <p:extLst>
      <p:ext uri="{BB962C8B-B14F-4D97-AF65-F5344CB8AC3E}">
        <p14:creationId xmlns:p14="http://schemas.microsoft.com/office/powerpoint/2010/main" val="4091259591"/>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a:t>Bob – LIVE</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11/7/2021 8:38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08495496"/>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Ajay</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11/7/2021 8:38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97</a:t>
            </a:fld>
            <a:endParaRPr lang="en-US"/>
          </a:p>
        </p:txBody>
      </p:sp>
    </p:spTree>
    <p:extLst>
      <p:ext uri="{BB962C8B-B14F-4D97-AF65-F5344CB8AC3E}">
        <p14:creationId xmlns:p14="http://schemas.microsoft.com/office/powerpoint/2010/main" val="3734145997"/>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Ajay</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11/7/2021 8:38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98</a:t>
            </a:fld>
            <a:endParaRPr lang="en-US"/>
          </a:p>
        </p:txBody>
      </p:sp>
    </p:spTree>
    <p:extLst>
      <p:ext uri="{BB962C8B-B14F-4D97-AF65-F5344CB8AC3E}">
        <p14:creationId xmlns:p14="http://schemas.microsoft.com/office/powerpoint/2010/main" val="979043067"/>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a:t>Bob - LIVE</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11/7/2021 8:38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56556528"/>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11/7/2021 8:38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6221402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7.jpeg"/><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8.jpeg"/><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9.jpeg"/><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7.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emf"/><Relationship Id="rId1" Type="http://schemas.openxmlformats.org/officeDocument/2006/relationships/slideMaster" Target="../slideMasters/slideMaster8.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8.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8.xml"/><Relationship Id="rId4" Type="http://schemas.openxmlformats.org/officeDocument/2006/relationships/image" Target="../media/image10.jpeg"/></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8.xml"/><Relationship Id="rId4" Type="http://schemas.openxmlformats.org/officeDocument/2006/relationships/image" Target="../media/image10.jpeg"/></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8.xml"/><Relationship Id="rId4" Type="http://schemas.openxmlformats.org/officeDocument/2006/relationships/image" Target="../media/image10.jpeg"/></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8.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8.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8.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8.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8.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8.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8.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8.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9.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9.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9.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9.xml"/></Relationships>
</file>

<file path=ppt/slideLayouts/_rels/slideLayout199.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slideMaster" Target="../slideMasters/slideMaster9.xml"/><Relationship Id="rId1" Type="http://schemas.openxmlformats.org/officeDocument/2006/relationships/tags" Target="../tags/tag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slideMaster" Target="../slideMasters/slideMaster9.xml"/><Relationship Id="rId1" Type="http://schemas.openxmlformats.org/officeDocument/2006/relationships/tags" Target="../tags/tag2.xml"/></Relationships>
</file>

<file path=ppt/slideLayouts/_rels/slideLayout20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9.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9.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8.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Master" Target="../slideMasters/slideMaster9.xml"/></Relationships>
</file>

<file path=ppt/slideLayouts/_rels/slideLayout209.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10.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10.xml"/></Relationships>
</file>

<file path=ppt/slideLayouts/_rels/slideLayout211.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7.jpeg"/><Relationship Id="rId1" Type="http://schemas.openxmlformats.org/officeDocument/2006/relationships/slideMaster" Target="../slideMasters/slideMaster10.xml"/></Relationships>
</file>

<file path=ppt/slideLayouts/_rels/slideLayout212.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8.jpeg"/><Relationship Id="rId1" Type="http://schemas.openxmlformats.org/officeDocument/2006/relationships/slideMaster" Target="../slideMasters/slideMaster10.xml"/></Relationships>
</file>

<file path=ppt/slideLayouts/_rels/slideLayout213.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9.jpeg"/><Relationship Id="rId1" Type="http://schemas.openxmlformats.org/officeDocument/2006/relationships/slideMaster" Target="../slideMasters/slideMaster10.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0.xml"/></Relationships>
</file>

<file path=ppt/slideLayouts/_rels/slideLayout228.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0.xml"/></Relationships>
</file>

<file path=ppt/slideLayouts/_rels/slideLayout229.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0.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10.xml"/></Relationships>
</file>

<file path=ppt/slideLayouts/_rels/slideLayout231.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10.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1.xml"/></Relationships>
</file>

<file path=ppt/slideLayouts/_rels/slideLayout23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1.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1.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26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1.xml"/></Relationships>
</file>

<file path=ppt/slideLayouts/_rels/slideLayout26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emf"/><Relationship Id="rId1" Type="http://schemas.openxmlformats.org/officeDocument/2006/relationships/slideMaster" Target="../slideMasters/slideMaster12.xml"/></Relationships>
</file>

<file path=ppt/slideLayouts/_rels/slideLayout26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2.xml"/><Relationship Id="rId4" Type="http://schemas.openxmlformats.org/officeDocument/2006/relationships/image" Target="../media/image10.jpe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2.xml"/><Relationship Id="rId4" Type="http://schemas.openxmlformats.org/officeDocument/2006/relationships/image" Target="../media/image10.jpeg"/></Relationships>
</file>

<file path=ppt/slideLayouts/_rels/slideLayout27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2.xml"/><Relationship Id="rId4" Type="http://schemas.openxmlformats.org/officeDocument/2006/relationships/image" Target="../media/image10.jpeg"/></Relationships>
</file>

<file path=ppt/slideLayouts/_rels/slideLayout27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2.xml"/></Relationships>
</file>

<file path=ppt/slideLayouts/_rels/slideLayout27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2.xml"/></Relationships>
</file>

<file path=ppt/slideLayouts/_rels/slideLayout27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2.xml"/></Relationships>
</file>

<file path=ppt/slideLayouts/_rels/slideLayout27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2.xml"/></Relationships>
</file>

<file path=ppt/slideLayouts/_rels/slideLayout27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2.xml"/></Relationships>
</file>

<file path=ppt/slideLayouts/_rels/slideLayout27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2.xml"/></Relationships>
</file>

<file path=ppt/slideLayouts/_rels/slideLayout27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2.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2.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6.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12.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0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emf"/><Relationship Id="rId1" Type="http://schemas.openxmlformats.org/officeDocument/2006/relationships/slideMaster" Target="../slideMasters/slideMaster13.xml"/></Relationships>
</file>

<file path=ppt/slideLayouts/_rels/slideLayout30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3.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3.xml"/><Relationship Id="rId4" Type="http://schemas.openxmlformats.org/officeDocument/2006/relationships/image" Target="../media/image10.jpeg"/></Relationships>
</file>

<file path=ppt/slideLayouts/_rels/slideLayout3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3.xml"/><Relationship Id="rId4" Type="http://schemas.openxmlformats.org/officeDocument/2006/relationships/image" Target="../media/image10.jpeg"/></Relationships>
</file>

<file path=ppt/slideLayouts/_rels/slideLayout3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3.xml"/><Relationship Id="rId4" Type="http://schemas.openxmlformats.org/officeDocument/2006/relationships/image" Target="../media/image10.jpeg"/></Relationships>
</file>

<file path=ppt/slideLayouts/_rels/slideLayout31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3.xml"/></Relationships>
</file>

<file path=ppt/slideLayouts/_rels/slideLayout31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3.xml"/></Relationships>
</file>

<file path=ppt/slideLayouts/_rels/slideLayout31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3.xml"/></Relationships>
</file>

<file path=ppt/slideLayouts/_rels/slideLayout31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3.xml"/></Relationships>
</file>

<file path=ppt/slideLayouts/_rels/slideLayout31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3.xml"/></Relationships>
</file>

<file path=ppt/slideLayouts/_rels/slideLayout31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3.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3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3.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emf"/><Relationship Id="rId1" Type="http://schemas.openxmlformats.org/officeDocument/2006/relationships/slideMaster" Target="../slideMasters/slideMaster5.xml"/></Relationships>
</file>

<file path=ppt/slideLayouts/_rels/slideLayout34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4.xml"/></Relationships>
</file>

<file path=ppt/slideLayouts/_rels/slideLayout34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4.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5.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6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4.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6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emf"/><Relationship Id="rId1" Type="http://schemas.openxmlformats.org/officeDocument/2006/relationships/slideMaster" Target="../slideMasters/slideMaster15.xml"/></Relationships>
</file>

<file path=ppt/slideLayouts/_rels/slideLayout36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5.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7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5.xml"/></Relationships>
</file>

<file path=ppt/slideLayouts/_rels/slideLayout37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5.xml"/></Relationships>
</file>

<file path=ppt/slideLayouts/_rels/slideLayout37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5.xml"/></Relationships>
</file>

<file path=ppt/slideLayouts/_rels/slideLayout37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5.xml"/></Relationships>
</file>

<file path=ppt/slideLayouts/_rels/slideLayout37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5.xml"/></Relationships>
</file>

<file path=ppt/slideLayouts/_rels/slideLayout38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5.xml"/></Relationships>
</file>

<file path=ppt/slideLayouts/_rels/slideLayout38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5.xml"/></Relationships>
</file>

<file path=ppt/slideLayouts/_rels/slideLayout38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5.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9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9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emf"/><Relationship Id="rId1" Type="http://schemas.openxmlformats.org/officeDocument/2006/relationships/slideMaster" Target="../slideMasters/slideMaster16.xml"/></Relationships>
</file>

<file path=ppt/slideLayouts/_rels/slideLayout39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0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6.xml"/></Relationships>
</file>

<file path=ppt/slideLayouts/_rels/slideLayout40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6.xml"/></Relationships>
</file>

<file path=ppt/slideLayouts/_rels/slideLayout40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6.xml"/></Relationships>
</file>

<file path=ppt/slideLayouts/_rels/slideLayout40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6.xml"/></Relationships>
</file>

<file path=ppt/slideLayouts/_rels/slideLayout40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6.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6.xml"/></Relationships>
</file>

<file path=ppt/slideLayouts/_rels/slideLayout41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6.xml"/></Relationships>
</file>

<file path=ppt/slideLayouts/_rels/slideLayout41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6.xml"/></Relationships>
</file>

<file path=ppt/slideLayouts/_rels/slideLayout41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6.xml"/></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5.xml"/><Relationship Id="rId4" Type="http://schemas.openxmlformats.org/officeDocument/2006/relationships/image" Target="../media/image10.jpeg"/></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2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6.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5.xml"/><Relationship Id="rId4" Type="http://schemas.openxmlformats.org/officeDocument/2006/relationships/image" Target="../media/image10.jpe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5.xml"/><Relationship Id="rId4" Type="http://schemas.openxmlformats.org/officeDocument/2006/relationships/image" Target="../media/image10.jpeg"/></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emf"/><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6.xml"/><Relationship Id="rId4" Type="http://schemas.openxmlformats.org/officeDocument/2006/relationships/image" Target="../media/image10.jpe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6.xml"/><Relationship Id="rId4" Type="http://schemas.openxmlformats.org/officeDocument/2006/relationships/image" Target="../media/image10.jpeg"/></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6.xml"/><Relationship Id="rId4" Type="http://schemas.openxmlformats.org/officeDocument/2006/relationships/image" Target="../media/image10.jpeg"/></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lvl1pPr>
          </a:lstStyle>
          <a:p>
            <a:r>
              <a:rPr lang="en-US"/>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276999"/>
          </a:xfrm>
          <a:solidFill>
            <a:srgbClr val="E6E6E6">
              <a:alpha val="75000"/>
            </a:srgbClr>
          </a:solidFill>
        </p:spPr>
        <p:txBody>
          <a:bodyPr/>
          <a:lstStyle>
            <a:lvl1pPr marL="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a:latin typeface="+mj-lt"/>
              </a:rPr>
              <a:t>Session code here</a:t>
            </a:r>
            <a:endParaRPr lang="en-US"/>
          </a:p>
        </p:txBody>
      </p:sp>
      <p:grpSp>
        <p:nvGrpSpPr>
          <p:cNvPr id="9" name="Group 8">
            <a:extLst>
              <a:ext uri="{FF2B5EF4-FFF2-40B4-BE49-F238E27FC236}">
                <a16:creationId xmlns:a16="http://schemas.microsoft.com/office/drawing/2014/main" id="{4DCBAFEF-FDA0-4148-B6F8-D1D9029A0218}"/>
              </a:ext>
            </a:extLst>
          </p:cNvPr>
          <p:cNvGrpSpPr/>
          <p:nvPr userDrawn="1"/>
        </p:nvGrpSpPr>
        <p:grpSpPr bwMode="ltGray">
          <a:xfrm>
            <a:off x="6256117" y="-21839"/>
            <a:ext cx="5932086" cy="6890047"/>
            <a:chOff x="6256117" y="-21839"/>
            <a:chExt cx="5932086" cy="6890047"/>
          </a:xfrm>
        </p:grpSpPr>
        <p:grpSp>
          <p:nvGrpSpPr>
            <p:cNvPr id="30" name="Group 29">
              <a:extLst>
                <a:ext uri="{FF2B5EF4-FFF2-40B4-BE49-F238E27FC236}">
                  <a16:creationId xmlns:a16="http://schemas.microsoft.com/office/drawing/2014/main" id="{89BE868E-A240-4959-BD66-6BC44EE5A4AF}"/>
                </a:ext>
              </a:extLst>
            </p:cNvPr>
            <p:cNvGrpSpPr/>
            <p:nvPr userDrawn="1"/>
          </p:nvGrpSpPr>
          <p:grpSpPr bwMode="ltGray">
            <a:xfrm>
              <a:off x="8507413" y="1457714"/>
              <a:ext cx="3680790" cy="5392441"/>
              <a:chOff x="8507413" y="1457714"/>
              <a:chExt cx="3680790" cy="5392441"/>
            </a:xfrm>
          </p:grpSpPr>
          <p:sp>
            <p:nvSpPr>
              <p:cNvPr id="38" name="Freeform: Shape 37">
                <a:extLst>
                  <a:ext uri="{FF2B5EF4-FFF2-40B4-BE49-F238E27FC236}">
                    <a16:creationId xmlns:a16="http://schemas.microsoft.com/office/drawing/2014/main" id="{1DDB4654-32A2-47CE-B324-C597C756E402}"/>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9" name="Freeform: Shape 38">
                <a:extLst>
                  <a:ext uri="{FF2B5EF4-FFF2-40B4-BE49-F238E27FC236}">
                    <a16:creationId xmlns:a16="http://schemas.microsoft.com/office/drawing/2014/main" id="{218BE353-242E-4429-9D4C-1D50CEEC277C}"/>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0" name="Freeform: Shape 39">
                <a:extLst>
                  <a:ext uri="{FF2B5EF4-FFF2-40B4-BE49-F238E27FC236}">
                    <a16:creationId xmlns:a16="http://schemas.microsoft.com/office/drawing/2014/main" id="{B2B25198-469F-44A8-946B-689A24DC3C72}"/>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1" name="Freeform: Shape 40">
                <a:extLst>
                  <a:ext uri="{FF2B5EF4-FFF2-40B4-BE49-F238E27FC236}">
                    <a16:creationId xmlns:a16="http://schemas.microsoft.com/office/drawing/2014/main" id="{E5460766-0EE4-4C99-BD2E-1BAD7FD9C3AC}"/>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2" name="Freeform: Shape 41">
                <a:extLst>
                  <a:ext uri="{FF2B5EF4-FFF2-40B4-BE49-F238E27FC236}">
                    <a16:creationId xmlns:a16="http://schemas.microsoft.com/office/drawing/2014/main" id="{EFBC909F-DC50-4DDC-91C9-2509E0F5633F}"/>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3" name="Freeform: Shape 42">
                <a:extLst>
                  <a:ext uri="{FF2B5EF4-FFF2-40B4-BE49-F238E27FC236}">
                    <a16:creationId xmlns:a16="http://schemas.microsoft.com/office/drawing/2014/main" id="{E0DC1718-52A4-4705-AE14-45A352ACBC2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4" name="Freeform: Shape 43">
                <a:extLst>
                  <a:ext uri="{FF2B5EF4-FFF2-40B4-BE49-F238E27FC236}">
                    <a16:creationId xmlns:a16="http://schemas.microsoft.com/office/drawing/2014/main" id="{D51C16AF-F6FA-4CD2-B0A5-3663CD02799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5" name="Freeform: Shape 44">
                <a:extLst>
                  <a:ext uri="{FF2B5EF4-FFF2-40B4-BE49-F238E27FC236}">
                    <a16:creationId xmlns:a16="http://schemas.microsoft.com/office/drawing/2014/main" id="{3A105041-F999-49D6-BE4B-7630F1204F6C}"/>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6" name="Freeform: Shape 45">
                <a:extLst>
                  <a:ext uri="{FF2B5EF4-FFF2-40B4-BE49-F238E27FC236}">
                    <a16:creationId xmlns:a16="http://schemas.microsoft.com/office/drawing/2014/main" id="{C190B08C-67D4-4DAD-8158-2B4D4A1318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7" name="Freeform: Shape 46">
                <a:extLst>
                  <a:ext uri="{FF2B5EF4-FFF2-40B4-BE49-F238E27FC236}">
                    <a16:creationId xmlns:a16="http://schemas.microsoft.com/office/drawing/2014/main" id="{743F7B37-FD03-4D73-932B-77D49AB6A515}"/>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8" name="Freeform: Shape 47">
                <a:extLst>
                  <a:ext uri="{FF2B5EF4-FFF2-40B4-BE49-F238E27FC236}">
                    <a16:creationId xmlns:a16="http://schemas.microsoft.com/office/drawing/2014/main" id="{8F01A60D-F904-4399-87EA-23E33C45969F}"/>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9" name="Freeform: Shape 48">
                <a:extLst>
                  <a:ext uri="{FF2B5EF4-FFF2-40B4-BE49-F238E27FC236}">
                    <a16:creationId xmlns:a16="http://schemas.microsoft.com/office/drawing/2014/main" id="{D450C50C-26FC-42C5-BA39-AE97627B772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0" name="Freeform: Shape 49">
                <a:extLst>
                  <a:ext uri="{FF2B5EF4-FFF2-40B4-BE49-F238E27FC236}">
                    <a16:creationId xmlns:a16="http://schemas.microsoft.com/office/drawing/2014/main" id="{B88924B0-E78A-4770-AF30-C78056E7AAAB}"/>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1" name="Freeform: Shape 50">
                <a:extLst>
                  <a:ext uri="{FF2B5EF4-FFF2-40B4-BE49-F238E27FC236}">
                    <a16:creationId xmlns:a16="http://schemas.microsoft.com/office/drawing/2014/main" id="{D8AB0228-AC44-413D-A029-1BBF7B18CBCC}"/>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2" name="Freeform: Shape 51">
                <a:extLst>
                  <a:ext uri="{FF2B5EF4-FFF2-40B4-BE49-F238E27FC236}">
                    <a16:creationId xmlns:a16="http://schemas.microsoft.com/office/drawing/2014/main" id="{89C067BE-7550-4D8F-9A42-B78AB594CD54}"/>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3" name="Freeform: Shape 52">
                <a:extLst>
                  <a:ext uri="{FF2B5EF4-FFF2-40B4-BE49-F238E27FC236}">
                    <a16:creationId xmlns:a16="http://schemas.microsoft.com/office/drawing/2014/main" id="{54D97435-6932-4E2A-A217-DEA06FDA510A}"/>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54" name="Straight Connector 53">
                <a:extLst>
                  <a:ext uri="{FF2B5EF4-FFF2-40B4-BE49-F238E27FC236}">
                    <a16:creationId xmlns:a16="http://schemas.microsoft.com/office/drawing/2014/main" id="{FF9C9FB6-79F2-41F1-872D-2184B91C8E00}"/>
                  </a:ext>
                </a:extLst>
              </p:cNvPr>
              <p:cNvCxnSpPr/>
              <p:nvPr/>
            </p:nvCxnSpPr>
            <p:spPr bwMode="ltGray">
              <a:xfrm>
                <a:off x="9981203" y="5098858"/>
                <a:ext cx="733213" cy="400531"/>
              </a:xfrm>
              <a:prstGeom prst="line">
                <a:avLst/>
              </a:pr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6" name="Group 5">
              <a:extLst>
                <a:ext uri="{FF2B5EF4-FFF2-40B4-BE49-F238E27FC236}">
                  <a16:creationId xmlns:a16="http://schemas.microsoft.com/office/drawing/2014/main" id="{4577AEC4-9502-4D2D-B373-2F1CB4EFF9B8}"/>
                </a:ext>
              </a:extLst>
            </p:cNvPr>
            <p:cNvGrpSpPr/>
            <p:nvPr userDrawn="1"/>
          </p:nvGrpSpPr>
          <p:grpSpPr bwMode="ltGray">
            <a:xfrm>
              <a:off x="7545167" y="-21839"/>
              <a:ext cx="1192433" cy="1098538"/>
              <a:chOff x="7545167" y="-9139"/>
              <a:chExt cx="1192433" cy="1098538"/>
            </a:xfrm>
          </p:grpSpPr>
          <p:sp>
            <p:nvSpPr>
              <p:cNvPr id="59" name="Freeform: Shape 58">
                <a:extLst>
                  <a:ext uri="{FF2B5EF4-FFF2-40B4-BE49-F238E27FC236}">
                    <a16:creationId xmlns:a16="http://schemas.microsoft.com/office/drawing/2014/main" id="{713EA48F-163A-410A-8C97-A08AA1B2EE50}"/>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7" name="Freeform: Shape 56">
                <a:extLst>
                  <a:ext uri="{FF2B5EF4-FFF2-40B4-BE49-F238E27FC236}">
                    <a16:creationId xmlns:a16="http://schemas.microsoft.com/office/drawing/2014/main" id="{3E1E199B-B230-4884-9F60-9B781B11B8FF}"/>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7" name="Freeform: Shape 36">
                <a:extLst>
                  <a:ext uri="{FF2B5EF4-FFF2-40B4-BE49-F238E27FC236}">
                    <a16:creationId xmlns:a16="http://schemas.microsoft.com/office/drawing/2014/main" id="{FB98E4A3-2599-4DEB-8ECC-F004500FBF6A}"/>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8" name="Group 7">
              <a:extLst>
                <a:ext uri="{FF2B5EF4-FFF2-40B4-BE49-F238E27FC236}">
                  <a16:creationId xmlns:a16="http://schemas.microsoft.com/office/drawing/2014/main" id="{D6B74F55-4583-4B26-A4E0-71C00B14AFF6}"/>
                </a:ext>
              </a:extLst>
            </p:cNvPr>
            <p:cNvGrpSpPr/>
            <p:nvPr userDrawn="1"/>
          </p:nvGrpSpPr>
          <p:grpSpPr bwMode="ltGray">
            <a:xfrm>
              <a:off x="6256117" y="5896894"/>
              <a:ext cx="1057910" cy="971314"/>
              <a:chOff x="6256117" y="5896894"/>
              <a:chExt cx="1057910" cy="971314"/>
            </a:xfrm>
          </p:grpSpPr>
          <p:sp>
            <p:nvSpPr>
              <p:cNvPr id="32" name="Freeform: Shape 31">
                <a:extLst>
                  <a:ext uri="{FF2B5EF4-FFF2-40B4-BE49-F238E27FC236}">
                    <a16:creationId xmlns:a16="http://schemas.microsoft.com/office/drawing/2014/main" id="{FC4D1900-D812-4B27-AC50-B2795AD953C3}"/>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483ECFC2-9749-4525-973B-EAA0BC0FC62B}"/>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4" name="Freeform: Shape 33">
                <a:extLst>
                  <a:ext uri="{FF2B5EF4-FFF2-40B4-BE49-F238E27FC236}">
                    <a16:creationId xmlns:a16="http://schemas.microsoft.com/office/drawing/2014/main" id="{0A3ABF7E-B2D4-4B7A-9B6E-0EB3223E4EE4}"/>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4227726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userDrawn="1">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grpSp>
        <p:nvGrpSpPr>
          <p:cNvPr id="26" name="Group 25">
            <a:extLst>
              <a:ext uri="{FF2B5EF4-FFF2-40B4-BE49-F238E27FC236}">
                <a16:creationId xmlns:a16="http://schemas.microsoft.com/office/drawing/2014/main" id="{94867548-8B9A-436D-9AB6-D7EA0AC78267}"/>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E298AA2D-C933-41C0-B3A0-5E1B5429C617}"/>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DE45CCA4-1611-4A15-8D76-0CD4304233D4}"/>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BB20432D-F3B6-4212-B616-45AD62D0A8BA}"/>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5CB285A8-E7EF-4B70-8B71-2D09BE26853D}"/>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D552378-B8A4-40F9-8A64-367F9EC304F0}"/>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6DED4FF8-FEAE-4CC0-8F5B-9FC2B47E570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54DD2AD2-299E-4049-881B-2BC838B6DB02}"/>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430A103C-9EC8-479D-9AEA-2FA30D0B683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FF762A67-8800-4EDC-ACA0-235237807007}"/>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0C1E21E3-4EFA-46DB-B62D-888B912FEC3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5C90FB2C-AED4-45EF-B005-A6F9315E6638}"/>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69EFEACE-63D5-4DE9-AE7A-022D10CBBAD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183FC86B-2504-437F-9155-736D3776FBC0}"/>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4BE281D9-0C46-4685-8A97-79D102C868ED}"/>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0B982782-C326-41A6-88DF-60D0069AAC1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C69C78E5-CDD7-45AD-9FAC-A193057F255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95E678CA-56AB-4822-8F79-1B384711F464}"/>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5" name="Straight Connector 74">
                <a:extLst>
                  <a:ext uri="{FF2B5EF4-FFF2-40B4-BE49-F238E27FC236}">
                    <a16:creationId xmlns:a16="http://schemas.microsoft.com/office/drawing/2014/main" id="{94D454C8-0C5D-4654-B977-447674D5459E}"/>
                  </a:ext>
                </a:extLst>
              </p:cNvPr>
              <p:cNvCxnSpPr/>
              <p:nvPr/>
            </p:nvCxnSpPr>
            <p:spPr bwMode="ltGray">
              <a:xfrm>
                <a:off x="9981203" y="5098858"/>
                <a:ext cx="733213" cy="400531"/>
              </a:xfrm>
              <a:prstGeom prst="line">
                <a:avLst/>
              </a:pr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7FD26513-923A-4E4E-88AB-484CF7F390D1}"/>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75F3DAB6-E46E-498F-AC8D-245DB12E86FA}"/>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4" name="Freeform: Shape 33">
                <a:extLst>
                  <a:ext uri="{FF2B5EF4-FFF2-40B4-BE49-F238E27FC236}">
                    <a16:creationId xmlns:a16="http://schemas.microsoft.com/office/drawing/2014/main" id="{2FF22795-13BD-4A36-8B98-FAE4B2B9567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8" name="Freeform: Shape 57">
                <a:extLst>
                  <a:ext uri="{FF2B5EF4-FFF2-40B4-BE49-F238E27FC236}">
                    <a16:creationId xmlns:a16="http://schemas.microsoft.com/office/drawing/2014/main" id="{26E68192-BBC2-4E66-BC2E-A6F5E839A4EC}"/>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29" name="Group 28">
              <a:extLst>
                <a:ext uri="{FF2B5EF4-FFF2-40B4-BE49-F238E27FC236}">
                  <a16:creationId xmlns:a16="http://schemas.microsoft.com/office/drawing/2014/main" id="{874CE4AB-E3EC-4485-A9DB-D3875DE15509}"/>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18D9197E-BD70-40A3-872D-2F635C47602A}"/>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DA35C218-6C8E-4E07-9EA7-15A37B43AD66}"/>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647F6A62-B1EC-420D-A385-9A9A03966E9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39637713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1" y="6161282"/>
            <a:ext cx="4482124" cy="107757"/>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35"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8756637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1" y="1436690"/>
            <a:ext cx="11018838" cy="2215990"/>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2"/>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85479766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90425782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userDrawn="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
        <p:nvSpPr>
          <p:cNvPr id="3" name="TextBox 7">
            <a:extLst>
              <a:ext uri="{FF2B5EF4-FFF2-40B4-BE49-F238E27FC236}">
                <a16:creationId xmlns:a16="http://schemas.microsoft.com/office/drawing/2014/main" id="{A4A6C387-0A1F-4F01-A189-777EA61C60EC}"/>
              </a:ext>
            </a:extLst>
          </p:cNvPr>
          <p:cNvSpPr txBox="1"/>
          <p:nvPr userDrawn="1"/>
        </p:nvSpPr>
        <p:spPr bwMode="black">
          <a:xfrm>
            <a:off x="4393165" y="6568116"/>
            <a:ext cx="3405673" cy="153902"/>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1"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55992201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6" y="457202"/>
            <a:ext cx="6036273" cy="553998"/>
          </a:xfrm>
        </p:spPr>
        <p:txBody>
          <a:bodyPr/>
          <a:lstStyle/>
          <a:p>
            <a:r>
              <a:rPr lang="en-US"/>
              <a:t>Click to edit Master title style</a:t>
            </a:r>
          </a:p>
        </p:txBody>
      </p:sp>
      <p:sp>
        <p:nvSpPr>
          <p:cNvPr id="3" name="Text Placeholder 2"/>
          <p:cNvSpPr>
            <a:spLocks noGrp="1"/>
          </p:cNvSpPr>
          <p:nvPr>
            <p:ph type="body" sz="quarter" idx="10"/>
          </p:nvPr>
        </p:nvSpPr>
        <p:spPr>
          <a:xfrm>
            <a:off x="584201" y="1435498"/>
            <a:ext cx="6040336" cy="1612749"/>
          </a:xfrm>
        </p:spPr>
        <p:txBody>
          <a:bodyPr/>
          <a:lstStyle>
            <a:lvl1pPr marL="0" indent="0">
              <a:buNone/>
              <a:defRPr/>
            </a:lvl1pPr>
            <a:lvl2pPr marL="228562" indent="0">
              <a:buNone/>
              <a:defRPr/>
            </a:lvl2pPr>
            <a:lvl3pPr marL="457124" indent="0">
              <a:buNone/>
              <a:defRPr/>
            </a:lvl3pPr>
            <a:lvl4pPr marL="661877" indent="0">
              <a:buNone/>
              <a:defRPr/>
            </a:lvl4pPr>
            <a:lvl5pPr marL="85552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a:extLst>
              <a:ext uri="{FF2B5EF4-FFF2-40B4-BE49-F238E27FC236}">
                <a16:creationId xmlns:a16="http://schemas.microsoft.com/office/drawing/2014/main" id="{F799E92C-66C0-42AC-B537-87624873AE0F}"/>
              </a:ext>
            </a:extLst>
          </p:cNvPr>
          <p:cNvSpPr txBox="1"/>
          <p:nvPr userDrawn="1"/>
        </p:nvSpPr>
        <p:spPr bwMode="black">
          <a:xfrm>
            <a:off x="4393165" y="6568116"/>
            <a:ext cx="3405673" cy="153902"/>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1"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
        <p:nvSpPr>
          <p:cNvPr id="5" name="Rectangle 4">
            <a:extLst>
              <a:ext uri="{FF2B5EF4-FFF2-40B4-BE49-F238E27FC236}">
                <a16:creationId xmlns:a16="http://schemas.microsoft.com/office/drawing/2014/main" id="{39AD26AA-491A-4517-98AD-A98D0F14C64D}"/>
              </a:ext>
            </a:extLst>
          </p:cNvPr>
          <p:cNvSpPr/>
          <p:nvPr userDrawn="1"/>
        </p:nvSpPr>
        <p:spPr bwMode="auto">
          <a:xfrm>
            <a:off x="7023369" y="2"/>
            <a:ext cx="5282120" cy="685799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316"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46025315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6" y="1187645"/>
            <a:ext cx="11655078" cy="161274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51789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3853A1-1925-4C65-BD7A-919331FEC71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6E5C58A-D888-42BD-A524-2C14E4B839B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24CA88F-DB80-43D7-8AA6-0B328B4663FE}"/>
              </a:ext>
            </a:extLst>
          </p:cNvPr>
          <p:cNvSpPr>
            <a:spLocks noGrp="1"/>
          </p:cNvSpPr>
          <p:nvPr>
            <p:ph type="dt" sz="half" idx="10"/>
          </p:nvPr>
        </p:nvSpPr>
        <p:spPr/>
        <p:txBody>
          <a:bodyPr/>
          <a:lstStyle/>
          <a:p>
            <a:fld id="{6BE36CA8-2F29-41F3-B65A-24670B9A088A}" type="datetimeFigureOut">
              <a:rPr lang="en-US" smtClean="0"/>
              <a:t>11/7/2021</a:t>
            </a:fld>
            <a:endParaRPr lang="en-US"/>
          </a:p>
        </p:txBody>
      </p:sp>
      <p:sp>
        <p:nvSpPr>
          <p:cNvPr id="5" name="Footer Placeholder 4">
            <a:extLst>
              <a:ext uri="{FF2B5EF4-FFF2-40B4-BE49-F238E27FC236}">
                <a16:creationId xmlns:a16="http://schemas.microsoft.com/office/drawing/2014/main" id="{7B8DF61A-718D-4860-BCE2-4B69EA064E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855342C-9803-4E89-AA0F-598ED67DF896}"/>
              </a:ext>
            </a:extLst>
          </p:cNvPr>
          <p:cNvSpPr>
            <a:spLocks noGrp="1"/>
          </p:cNvSpPr>
          <p:nvPr>
            <p:ph type="sldNum" sz="quarter" idx="12"/>
          </p:nvPr>
        </p:nvSpPr>
        <p:spPr/>
        <p:txBody>
          <a:bodyPr/>
          <a:lstStyle/>
          <a:p>
            <a:fld id="{77317408-4092-49EB-A337-ED208C4713AE}" type="slidenum">
              <a:rPr lang="en-US" smtClean="0"/>
              <a:t>‹#›</a:t>
            </a:fld>
            <a:endParaRPr lang="en-US"/>
          </a:p>
        </p:txBody>
      </p:sp>
    </p:spTree>
    <p:extLst>
      <p:ext uri="{BB962C8B-B14F-4D97-AF65-F5344CB8AC3E}">
        <p14:creationId xmlns:p14="http://schemas.microsoft.com/office/powerpoint/2010/main" val="2721575035"/>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Service/Feature template">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2239F997-94F7-4C6B-862D-E87A0013D715}"/>
              </a:ext>
            </a:extLst>
          </p:cNvPr>
          <p:cNvSpPr>
            <a:spLocks noGrp="1"/>
          </p:cNvSpPr>
          <p:nvPr>
            <p:ph type="body" sz="quarter" idx="10"/>
          </p:nvPr>
        </p:nvSpPr>
        <p:spPr>
          <a:xfrm>
            <a:off x="586391" y="1434371"/>
            <a:ext cx="4133088" cy="898708"/>
          </a:xfrm>
        </p:spPr>
        <p:txBody>
          <a:bodyPr wrap="square">
            <a:spAutoFit/>
          </a:bodyPr>
          <a:lstStyle>
            <a:lvl1pPr marL="0" indent="0">
              <a:spcBef>
                <a:spcPts val="600"/>
              </a:spcBef>
              <a:buNone/>
              <a:defRPr sz="2000">
                <a:latin typeface="+mj-lt"/>
              </a:defRPr>
            </a:lvl1pPr>
            <a:lvl2pPr marL="0" indent="0">
              <a:buNone/>
              <a:defRPr sz="1800"/>
            </a:lvl2pPr>
            <a:lvl3pPr marL="171394" indent="-171394">
              <a:buFont typeface="Arial" panose="020B0604020202020204" pitchFamily="34" charset="0"/>
              <a:buChar char="•"/>
              <a:defRPr sz="1400"/>
            </a:lvl3pPr>
            <a:lvl4pPr marL="0" indent="0">
              <a:buNone/>
              <a:defRPr sz="1100"/>
            </a:lvl4pPr>
            <a:lvl5pPr marL="0" indent="0">
              <a:buNone/>
              <a:defRPr sz="1100"/>
            </a:lvl5pPr>
          </a:lstStyle>
          <a:p>
            <a:pPr lvl="0"/>
            <a:r>
              <a:rPr lang="en-US"/>
              <a:t>Edit Master text styles</a:t>
            </a:r>
          </a:p>
          <a:p>
            <a:pPr lvl="1"/>
            <a:r>
              <a:rPr lang="en-US"/>
              <a:t>Second level</a:t>
            </a:r>
          </a:p>
          <a:p>
            <a:pPr lvl="2"/>
            <a:r>
              <a:rPr lang="en-US"/>
              <a:t>Third level</a:t>
            </a:r>
          </a:p>
        </p:txBody>
      </p:sp>
      <p:sp>
        <p:nvSpPr>
          <p:cNvPr id="6" name="Title 6">
            <a:extLst>
              <a:ext uri="{FF2B5EF4-FFF2-40B4-BE49-F238E27FC236}">
                <a16:creationId xmlns:a16="http://schemas.microsoft.com/office/drawing/2014/main" id="{2899FBDC-634F-494E-8F1F-7E606439418D}"/>
              </a:ext>
            </a:extLst>
          </p:cNvPr>
          <p:cNvSpPr>
            <a:spLocks noGrp="1"/>
          </p:cNvSpPr>
          <p:nvPr>
            <p:ph type="title"/>
          </p:nvPr>
        </p:nvSpPr>
        <p:spPr>
          <a:xfrm>
            <a:off x="588263" y="457203"/>
            <a:ext cx="8241412" cy="553998"/>
          </a:xfrm>
        </p:spPr>
        <p:txBody>
          <a:bodyPr/>
          <a:lstStyle/>
          <a:p>
            <a:r>
              <a:rPr lang="en-US"/>
              <a:t>Click to edit Master title style</a:t>
            </a:r>
          </a:p>
        </p:txBody>
      </p:sp>
      <p:sp>
        <p:nvSpPr>
          <p:cNvPr id="8" name="Text Placeholder 2">
            <a:extLst>
              <a:ext uri="{FF2B5EF4-FFF2-40B4-BE49-F238E27FC236}">
                <a16:creationId xmlns:a16="http://schemas.microsoft.com/office/drawing/2014/main" id="{559F4DD6-B245-4647-A11A-23990508A2CA}"/>
              </a:ext>
            </a:extLst>
          </p:cNvPr>
          <p:cNvSpPr>
            <a:spLocks noGrp="1"/>
          </p:cNvSpPr>
          <p:nvPr>
            <p:ph type="body" sz="quarter" idx="11" hasCustomPrompt="1"/>
          </p:nvPr>
        </p:nvSpPr>
        <p:spPr>
          <a:xfrm>
            <a:off x="10010774" y="474596"/>
            <a:ext cx="1887539" cy="736883"/>
          </a:xfrm>
        </p:spPr>
        <p:txBody>
          <a:bodyPr wrap="square" lIns="91440" tIns="45720" rIns="91440" bIns="45720">
            <a:spAutoFit/>
          </a:bodyPr>
          <a:lstStyle>
            <a:lvl1pPr marL="0" indent="0">
              <a:spcBef>
                <a:spcPts val="0"/>
              </a:spcBef>
              <a:buNone/>
              <a:defRPr lang="en-US" sz="1400" dirty="0">
                <a:gradFill>
                  <a:gsLst>
                    <a:gs pos="1250">
                      <a:srgbClr val="1A1A1A"/>
                    </a:gs>
                    <a:gs pos="100000">
                      <a:srgbClr val="1A1A1A"/>
                    </a:gs>
                  </a:gsLst>
                  <a:lin ang="5400000" scaled="0"/>
                </a:gradFill>
                <a:latin typeface="+mj-lt"/>
              </a:defRPr>
            </a:lvl1pPr>
          </a:lstStyle>
          <a:p>
            <a:pPr marL="0" lvl="0"/>
            <a:r>
              <a:rPr lang="en-US"/>
              <a:t>Preview</a:t>
            </a:r>
          </a:p>
          <a:p>
            <a:pPr marL="0" lvl="0"/>
            <a:r>
              <a:rPr lang="en-US"/>
              <a:t>Release</a:t>
            </a:r>
          </a:p>
          <a:p>
            <a:pPr marL="0" lvl="0"/>
            <a:r>
              <a:rPr lang="en-US"/>
              <a:t>Date</a:t>
            </a:r>
          </a:p>
        </p:txBody>
      </p:sp>
    </p:spTree>
    <p:extLst>
      <p:ext uri="{BB962C8B-B14F-4D97-AF65-F5344CB8AC3E}">
        <p14:creationId xmlns:p14="http://schemas.microsoft.com/office/powerpoint/2010/main" val="412539978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userDrawn="1">
  <p:cSld name="Title Only - dark">
    <p:bg>
      <p:bgRef idx="1001">
        <a:schemeClr val="bg1"/>
      </p:bgRef>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167E549-97A9-4362-8FA9-8843573F9D3E}"/>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2" name="Footer Placeholder 1">
            <a:extLst>
              <a:ext uri="{FF2B5EF4-FFF2-40B4-BE49-F238E27FC236}">
                <a16:creationId xmlns:a16="http://schemas.microsoft.com/office/drawing/2014/main" id="{2C9AD752-44BF-CB41-913D-9BBF18EF1E52}"/>
              </a:ext>
            </a:extLst>
          </p:cNvPr>
          <p:cNvSpPr>
            <a:spLocks noGrp="1"/>
          </p:cNvSpPr>
          <p:nvPr>
            <p:ph type="ftr" sz="quarter" idx="10"/>
          </p:nvPr>
        </p:nvSpPr>
        <p:spPr/>
        <p:txBody>
          <a:bodyPr/>
          <a:lstStyle>
            <a:lvl1pPr>
              <a:defRPr sz="800"/>
            </a:lvl1pPr>
          </a:lstStyle>
          <a:p>
            <a:r>
              <a:rPr lang="en-US"/>
              <a:t>MICROSOFT CONFIDENTIAL – NON-DISCLOSURE AGREEMENT REQUIRED</a:t>
            </a:r>
          </a:p>
        </p:txBody>
      </p:sp>
    </p:spTree>
    <p:extLst>
      <p:ext uri="{BB962C8B-B14F-4D97-AF65-F5344CB8AC3E}">
        <p14:creationId xmlns:p14="http://schemas.microsoft.com/office/powerpoint/2010/main" val="3271044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336">
          <p15:clr>
            <a:srgbClr val="FBAE40"/>
          </p15:clr>
        </p15:guide>
        <p15:guide id="4" orient="horz" pos="336">
          <p15:clr>
            <a:srgbClr val="FBAE4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337113986"/>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grpSp>
        <p:nvGrpSpPr>
          <p:cNvPr id="26" name="Group 25">
            <a:extLst>
              <a:ext uri="{FF2B5EF4-FFF2-40B4-BE49-F238E27FC236}">
                <a16:creationId xmlns:a16="http://schemas.microsoft.com/office/drawing/2014/main" id="{2BBF7881-8D09-4F22-B10B-0916A242A2CD}"/>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F5B1D67C-D600-4009-9F96-DBD9F692B67A}"/>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589ED409-83AE-42D1-A29E-F5ACE1D5379C}"/>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A47E83EE-C7AB-4851-AC1F-A2E965DE8A4F}"/>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117874BE-F982-46B6-83B3-569DB8A26C11}"/>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72B84FE-1FBD-4DB0-A1BB-1D393BABFD96}"/>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F0612185-AF46-47F9-B984-65C416463817}"/>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1F4FE628-8992-4D3C-9177-54650A419B37}"/>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9EB1F0C1-51BC-433D-B643-499296AD9EB3}"/>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1F95DA3E-A7A9-4898-8537-3057A04A80B1}"/>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A0885F40-F98C-4749-AF50-8D882201C7B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5DF4BDA5-0196-465B-9592-AD537FCE4B9C}"/>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2C953882-CF21-4072-808A-AFC6C6427081}"/>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24ACD3F6-35BF-4463-9A90-5F5B9025D6D9}"/>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36E0228F-415B-4662-977D-90C5D263A103}"/>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BBA85FE8-C6CE-42AD-9924-C426CEBA2C5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50FBB4D3-1D1C-41F7-856E-89287C5609D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F5EE762-48D4-46D8-8ECD-7595053F7D6E}"/>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5" name="Straight Connector 74">
                <a:extLst>
                  <a:ext uri="{FF2B5EF4-FFF2-40B4-BE49-F238E27FC236}">
                    <a16:creationId xmlns:a16="http://schemas.microsoft.com/office/drawing/2014/main" id="{5602528A-0204-4F83-A3CC-B19E5ED41C75}"/>
                  </a:ext>
                </a:extLst>
              </p:cNvPr>
              <p:cNvCxnSpPr/>
              <p:nvPr/>
            </p:nvCxnSpPr>
            <p:spPr bwMode="ltGray">
              <a:xfrm>
                <a:off x="9981203" y="5098858"/>
                <a:ext cx="733213" cy="400531"/>
              </a:xfrm>
              <a:prstGeom prst="line">
                <a:avLst/>
              </a:pr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570E694A-2FDE-4ED0-B17A-283BAEEEBC3F}"/>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3014F876-92BB-450A-A3A6-EB7B6C2CB558}"/>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4" name="Freeform: Shape 33">
                <a:extLst>
                  <a:ext uri="{FF2B5EF4-FFF2-40B4-BE49-F238E27FC236}">
                    <a16:creationId xmlns:a16="http://schemas.microsoft.com/office/drawing/2014/main" id="{1AFE4E51-6693-4C7C-9EE7-633EA9AAA2AC}"/>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8" name="Freeform: Shape 57">
                <a:extLst>
                  <a:ext uri="{FF2B5EF4-FFF2-40B4-BE49-F238E27FC236}">
                    <a16:creationId xmlns:a16="http://schemas.microsoft.com/office/drawing/2014/main" id="{522550D5-A578-4C33-B405-092D50801565}"/>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29" name="Group 28">
              <a:extLst>
                <a:ext uri="{FF2B5EF4-FFF2-40B4-BE49-F238E27FC236}">
                  <a16:creationId xmlns:a16="http://schemas.microsoft.com/office/drawing/2014/main" id="{6A5C88A0-A89F-42B9-B5E5-623E0E0D7555}"/>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C4AD7328-AEE6-43BE-8744-DE52D5F8CC2E}"/>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90DC1356-0D84-4394-B0FF-A91903B8585E}"/>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5CA4391C-EE34-4D39-AC03-6D3272F213DC}"/>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13511417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89" y="3029995"/>
            <a:ext cx="9630389" cy="1793104"/>
          </a:xfrm>
          <a:noFill/>
        </p:spPr>
        <p:txBody>
          <a:bodyPr lIns="0" tIns="0" rIns="0" bIns="182880" anchor="b" anchorCtr="0"/>
          <a:lstStyle>
            <a:lvl1pPr>
              <a:defRPr sz="4705" strike="noStrike" spc="-49" baseline="0">
                <a:solidFill>
                  <a:schemeClr val="tx2"/>
                </a:solidFill>
              </a:defRPr>
            </a:lvl1pPr>
          </a:lstStyle>
          <a:p>
            <a:r>
              <a:rPr lang="en-US"/>
              <a:t>Microsoft Azure </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1" y="4847660"/>
            <a:ext cx="9602819" cy="745370"/>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1904806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1" y="4847661"/>
            <a:ext cx="9609045"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1" y="3029995"/>
            <a:ext cx="9630389" cy="1793104"/>
          </a:xfrm>
          <a:noFill/>
        </p:spPr>
        <p:txBody>
          <a:bodyPr lIns="0" tIns="0" rIns="0" bIns="182880" anchor="b" anchorCtr="0"/>
          <a:lstStyle>
            <a:lvl1pPr>
              <a:defRPr sz="4705" strike="noStrike" spc="-49" baseline="0">
                <a:solidFill>
                  <a:schemeClr val="bg1"/>
                </a:solidFill>
              </a:defRPr>
            </a:lvl1pPr>
          </a:lstStyle>
          <a:p>
            <a:r>
              <a:rPr lang="en-US"/>
              <a:t>Microsoft Azure</a:t>
            </a:r>
            <a:br>
              <a:rPr lang="en-US"/>
            </a:br>
            <a:r>
              <a:rPr lang="en-US"/>
              <a:t>title or event name</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1183" y="473796"/>
            <a:ext cx="1335673" cy="190278"/>
          </a:xfrm>
          <a:prstGeom prst="rect">
            <a:avLst/>
          </a:prstGeom>
        </p:spPr>
      </p:pic>
    </p:spTree>
    <p:extLst>
      <p:ext uri="{BB962C8B-B14F-4D97-AF65-F5344CB8AC3E}">
        <p14:creationId xmlns:p14="http://schemas.microsoft.com/office/powerpoint/2010/main" val="30302295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8" name="Picture 7">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249423" y="0"/>
              <a:ext cx="10187052" cy="6994525"/>
            </a:xfrm>
            <a:prstGeom prst="rect">
              <a:avLst/>
            </a:prstGeom>
          </p:spPr>
        </p:pic>
        <p:sp>
          <p:nvSpPr>
            <p:cNvPr id="9" name="Rectangle 8">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grpSp>
      <p:sp>
        <p:nvSpPr>
          <p:cNvPr id="11" name="Rectangle 10">
            <a:extLst>
              <a:ext uri="{FF2B5EF4-FFF2-40B4-BE49-F238E27FC236}">
                <a16:creationId xmlns:a16="http://schemas.microsoft.com/office/drawing/2014/main" id="{13532A61-7338-495C-8787-A222781205FF}"/>
              </a:ext>
            </a:extLst>
          </p:cNvPr>
          <p:cNvSpPr/>
          <p:nvPr userDrawn="1"/>
        </p:nvSpPr>
        <p:spPr bwMode="auto">
          <a:xfrm>
            <a:off x="426424" y="212826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2" y="4495237"/>
            <a:ext cx="6507352"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0"/>
            <a:ext cx="6564802" cy="1793104"/>
          </a:xfrm>
          <a:noFill/>
        </p:spPr>
        <p:txBody>
          <a:bodyPr lIns="0" tIns="0" rIns="0" bIns="182880" anchor="b" anchorCtr="0"/>
          <a:lstStyle>
            <a:lvl1pPr>
              <a:defRPr sz="4705" strike="noStrike" spc="-49" baseline="0">
                <a:solidFill>
                  <a:schemeClr val="bg1"/>
                </a:solidFill>
              </a:defRPr>
            </a:lvl1pPr>
          </a:lstStyle>
          <a:p>
            <a:r>
              <a:rPr lang="en-US"/>
              <a:t>Microsoft Azure title or event name</a:t>
            </a:r>
          </a:p>
        </p:txBody>
      </p:sp>
      <p:pic>
        <p:nvPicPr>
          <p:cNvPr id="12" name="Picture 11">
            <a:extLst>
              <a:ext uri="{FF2B5EF4-FFF2-40B4-BE49-F238E27FC236}">
                <a16:creationId xmlns:a16="http://schemas.microsoft.com/office/drawing/2014/main" id="{6147B7F7-3EAA-3540-BC65-00BDB110EAC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22524377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1_Title Slide 3 ">
    <p:bg>
      <p:bgPr>
        <a:solidFill>
          <a:schemeClr val="accent2"/>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8A71BB6-F859-47F0-8089-7E15D0CF3F0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3" name="Rectangle 12">
            <a:extLst>
              <a:ext uri="{FF2B5EF4-FFF2-40B4-BE49-F238E27FC236}">
                <a16:creationId xmlns:a16="http://schemas.microsoft.com/office/drawing/2014/main" id="{62E1F2A3-4341-41BD-AF2C-0887F171CFED}"/>
              </a:ext>
            </a:extLst>
          </p:cNvPr>
          <p:cNvSpPr/>
          <p:nvPr userDrawn="1"/>
        </p:nvSpPr>
        <p:spPr bwMode="auto">
          <a:xfrm>
            <a:off x="2" y="0"/>
            <a:ext cx="9068831" cy="6858000"/>
          </a:xfrm>
          <a:prstGeom prst="rect">
            <a:avLst/>
          </a:prstGeom>
          <a:gradFill flip="none" rotWithShape="1">
            <a:gsLst>
              <a:gs pos="0">
                <a:schemeClr val="accent1">
                  <a:lumMod val="5000"/>
                  <a:lumOff val="95000"/>
                  <a:alpha val="94000"/>
                </a:schemeClr>
              </a:gs>
              <a:gs pos="55800">
                <a:srgbClr val="FFFFFF">
                  <a:alpha val="60000"/>
                </a:srgb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a:extLst>
              <a:ext uri="{FF2B5EF4-FFF2-40B4-BE49-F238E27FC236}">
                <a16:creationId xmlns:a16="http://schemas.microsoft.com/office/drawing/2014/main" id="{13532A61-7338-495C-8787-A222781205FF}"/>
              </a:ext>
            </a:extLst>
          </p:cNvPr>
          <p:cNvSpPr/>
          <p:nvPr userDrawn="1"/>
        </p:nvSpPr>
        <p:spPr bwMode="auto">
          <a:xfrm>
            <a:off x="426424" y="212826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2" y="4495237"/>
            <a:ext cx="6507352"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0"/>
            <a:ext cx="6564802" cy="1793104"/>
          </a:xfrm>
          <a:noFill/>
        </p:spPr>
        <p:txBody>
          <a:bodyPr lIns="0" tIns="0" rIns="0" bIns="182880" anchor="b" anchorCtr="0"/>
          <a:lstStyle>
            <a:lvl1pPr>
              <a:defRPr sz="4705" strike="noStrike" spc="-49" baseline="0">
                <a:solidFill>
                  <a:schemeClr val="bg1"/>
                </a:solidFill>
              </a:defRPr>
            </a:lvl1pPr>
          </a:lstStyle>
          <a:p>
            <a:r>
              <a:rPr lang="en-US"/>
              <a:t>Microsoft Azure title or event name</a:t>
            </a:r>
          </a:p>
        </p:txBody>
      </p:sp>
      <p:pic>
        <p:nvPicPr>
          <p:cNvPr id="12" name="Picture 11">
            <a:extLst>
              <a:ext uri="{FF2B5EF4-FFF2-40B4-BE49-F238E27FC236}">
                <a16:creationId xmlns:a16="http://schemas.microsoft.com/office/drawing/2014/main" id="{6147B7F7-3EAA-3540-BC65-00BDB110EAC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23100437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DB000-615B-44EA-AB2D-2E3D6F38CD0C}"/>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flipH="1">
            <a:off x="0" y="0"/>
            <a:ext cx="12192000" cy="6858000"/>
          </a:xfrm>
          <a:prstGeom prst="rect">
            <a:avLst/>
          </a:prstGeom>
        </p:spPr>
      </p:pic>
      <p:sp>
        <p:nvSpPr>
          <p:cNvPr id="26" name="Rectangle 25">
            <a:extLst>
              <a:ext uri="{FF2B5EF4-FFF2-40B4-BE49-F238E27FC236}">
                <a16:creationId xmlns:a16="http://schemas.microsoft.com/office/drawing/2014/main" id="{58920334-03CB-4352-8FB2-F6B9769A835A}"/>
              </a:ext>
            </a:extLst>
          </p:cNvPr>
          <p:cNvSpPr/>
          <p:nvPr userDrawn="1"/>
        </p:nvSpPr>
        <p:spPr bwMode="auto">
          <a:xfrm>
            <a:off x="426424" y="287121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673101" y="5278143"/>
            <a:ext cx="6507352" cy="724246"/>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673101" y="3275398"/>
            <a:ext cx="6564802" cy="1793104"/>
          </a:xfrm>
          <a:noFill/>
        </p:spPr>
        <p:txBody>
          <a:bodyPr lIns="0" tIns="0" rIns="0" bIns="182880" anchor="b" anchorCtr="0"/>
          <a:lstStyle>
            <a:lvl1pPr>
              <a:defRPr sz="4705" strike="noStrike" spc="-49" baseline="0">
                <a:solidFill>
                  <a:schemeClr val="bg1"/>
                </a:solidFill>
              </a:defRPr>
            </a:lvl1pPr>
          </a:lstStyle>
          <a:p>
            <a:r>
              <a:rPr lang="en-US"/>
              <a:t>Microsoft 365 title or event name</a:t>
            </a:r>
          </a:p>
        </p:txBody>
      </p:sp>
      <p:pic>
        <p:nvPicPr>
          <p:cNvPr id="29" name="Picture 28">
            <a:extLst>
              <a:ext uri="{FF2B5EF4-FFF2-40B4-BE49-F238E27FC236}">
                <a16:creationId xmlns:a16="http://schemas.microsoft.com/office/drawing/2014/main" id="{95474569-343B-4B08-B14D-7EDA17AC9BA6}"/>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2896940864"/>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p:spPr>
        <p:txBody>
          <a:bodyPr lIns="0" tIns="0" rIns="0" bIns="0"/>
          <a:lstStyle>
            <a:lvl1pPr>
              <a:defRPr sz="1765"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229843" y="1168943"/>
            <a:ext cx="3837818" cy="3786998"/>
          </a:xfr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697952936"/>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2_Text option 2">
    <p:spTree>
      <p:nvGrpSpPr>
        <p:cNvPr id="1" name=""/>
        <p:cNvGrpSpPr/>
        <p:nvPr/>
      </p:nvGrpSpPr>
      <p:grpSpPr>
        <a:xfrm>
          <a:off x="0" y="0"/>
          <a:ext cx="0" cy="0"/>
          <a:chOff x="0" y="0"/>
          <a:chExt cx="0" cy="0"/>
        </a:xfrm>
      </p:grpSpPr>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4" y="1389888"/>
            <a:ext cx="11306469" cy="1538883"/>
          </a:xfrm>
        </p:spPr>
        <p:txBody>
          <a:bodyPr lIns="0" tIns="0" rIns="0" bIns="0"/>
          <a:lstStyle>
            <a:lvl1pPr marL="0" indent="0">
              <a:lnSpc>
                <a:spcPts val="1765"/>
              </a:lnSpc>
              <a:spcBef>
                <a:spcPts val="1176"/>
              </a:spcBef>
              <a:buNone/>
              <a:defRPr lang="en-US" sz="1800"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600">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20</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06E7123A-2A13-43DD-A1DF-1645C0866127}"/>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19169984"/>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5_Text option 2">
    <p:spTree>
      <p:nvGrpSpPr>
        <p:cNvPr id="1" name=""/>
        <p:cNvGrpSpPr/>
        <p:nvPr/>
      </p:nvGrpSpPr>
      <p:grpSpPr>
        <a:xfrm>
          <a:off x="0" y="0"/>
          <a:ext cx="0" cy="0"/>
          <a:chOff x="0" y="0"/>
          <a:chExt cx="0" cy="0"/>
        </a:xfrm>
      </p:grpSpPr>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4" name="Text Placeholder 3">
            <a:extLst>
              <a:ext uri="{FF2B5EF4-FFF2-40B4-BE49-F238E27FC236}">
                <a16:creationId xmlns:a16="http://schemas.microsoft.com/office/drawing/2014/main" id="{B0C9936F-026B-4C33-AC17-6CD102EEB941}"/>
              </a:ext>
            </a:extLst>
          </p:cNvPr>
          <p:cNvSpPr>
            <a:spLocks noGrp="1"/>
          </p:cNvSpPr>
          <p:nvPr>
            <p:ph type="body" sz="quarter" idx="14"/>
          </p:nvPr>
        </p:nvSpPr>
        <p:spPr>
          <a:xfrm>
            <a:off x="455994" y="1387201"/>
            <a:ext cx="5662231" cy="1831271"/>
          </a:xfrm>
        </p:spPr>
        <p:txBody>
          <a:bodyPr/>
          <a:lstStyle>
            <a:lvl1pPr>
              <a:spcBef>
                <a:spcPts val="1200"/>
              </a:spcBef>
              <a:spcAft>
                <a:spcPts val="600"/>
              </a:spcAft>
              <a:defRPr lang="en-US" sz="1800" b="0" kern="1200" spc="0" baseline="0" dirty="0" smtClean="0">
                <a:solidFill>
                  <a:schemeClr val="tx2"/>
                </a:solidFill>
                <a:latin typeface="+mj-lt"/>
                <a:ea typeface="+mn-ea"/>
                <a:cs typeface="+mn-cs"/>
              </a:defRPr>
            </a:lvl1pPr>
            <a:lvl2pPr>
              <a:spcAft>
                <a:spcPts val="600"/>
              </a:spcAft>
              <a:defRPr sz="1600"/>
            </a:lvl2pPr>
            <a:lvl3pPr>
              <a:spcBef>
                <a:spcPts val="600"/>
              </a:spcBef>
              <a:defRPr sz="1600"/>
            </a:lvl3pPr>
            <a:lvl4pPr>
              <a:spcBef>
                <a:spcPts val="600"/>
              </a:spcBef>
              <a:defRPr sz="1600"/>
            </a:lvl4pPr>
            <a:lvl5pPr>
              <a:spcBef>
                <a:spcPts val="600"/>
              </a:spcBef>
              <a:defRPr sz="1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9B8A7558-9AEC-48A6-BB48-2A661F88030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08351393"/>
      </p:ext>
    </p:extLst>
  </p:cSld>
  <p:clrMapOvr>
    <a:masterClrMapping/>
  </p:clrMapOvr>
  <p:transition>
    <p:fade/>
  </p:transition>
  <p:extLst>
    <p:ext uri="{DCECCB84-F9BA-43D5-87BE-67443E8EF086}">
      <p15:sldGuideLst xmlns:p15="http://schemas.microsoft.com/office/powerpoint/2012/main">
        <p15:guide id="1" orient="horz" pos="864">
          <p15:clr>
            <a:srgbClr val="FBAE4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1_Text option 2">
    <p:spTree>
      <p:nvGrpSpPr>
        <p:cNvPr id="1" name=""/>
        <p:cNvGrpSpPr/>
        <p:nvPr/>
      </p:nvGrpSpPr>
      <p:grpSpPr>
        <a:xfrm>
          <a:off x="0" y="0"/>
          <a:ext cx="0" cy="0"/>
          <a:chOff x="0" y="0"/>
          <a:chExt cx="0" cy="0"/>
        </a:xfrm>
      </p:grpSpPr>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4" name="Text Placeholder 3">
            <a:extLst>
              <a:ext uri="{FF2B5EF4-FFF2-40B4-BE49-F238E27FC236}">
                <a16:creationId xmlns:a16="http://schemas.microsoft.com/office/drawing/2014/main" id="{B0C9936F-026B-4C33-AC17-6CD102EEB941}"/>
              </a:ext>
            </a:extLst>
          </p:cNvPr>
          <p:cNvSpPr>
            <a:spLocks noGrp="1"/>
          </p:cNvSpPr>
          <p:nvPr>
            <p:ph type="body" sz="quarter" idx="14"/>
          </p:nvPr>
        </p:nvSpPr>
        <p:spPr>
          <a:xfrm>
            <a:off x="455994" y="1387201"/>
            <a:ext cx="4827205" cy="1831271"/>
          </a:xfrm>
        </p:spPr>
        <p:txBody>
          <a:bodyPr/>
          <a:lstStyle>
            <a:lvl1pPr>
              <a:spcBef>
                <a:spcPts val="1200"/>
              </a:spcBef>
              <a:spcAft>
                <a:spcPts val="600"/>
              </a:spcAft>
              <a:defRPr lang="en-US" sz="1800" b="0" kern="1200" spc="0" baseline="0" dirty="0" smtClean="0">
                <a:solidFill>
                  <a:schemeClr val="tx2"/>
                </a:solidFill>
                <a:latin typeface="+mj-lt"/>
                <a:ea typeface="+mn-ea"/>
                <a:cs typeface="+mn-cs"/>
              </a:defRPr>
            </a:lvl1pPr>
            <a:lvl2pPr>
              <a:spcAft>
                <a:spcPts val="600"/>
              </a:spcAft>
              <a:defRPr sz="1600"/>
            </a:lvl2pPr>
            <a:lvl3pPr>
              <a:spcBef>
                <a:spcPts val="600"/>
              </a:spcBef>
              <a:defRPr sz="1600"/>
            </a:lvl3pPr>
            <a:lvl4pPr>
              <a:spcBef>
                <a:spcPts val="600"/>
              </a:spcBef>
              <a:defRPr sz="1600"/>
            </a:lvl4pPr>
            <a:lvl5pPr>
              <a:spcBef>
                <a:spcPts val="600"/>
              </a:spcBef>
              <a:defRPr sz="1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9B8A7558-9AEC-48A6-BB48-2A661F88030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47413070"/>
      </p:ext>
    </p:extLst>
  </p:cSld>
  <p:clrMapOvr>
    <a:masterClrMapping/>
  </p:clrMapOvr>
  <p:transition>
    <p:fade/>
  </p:transition>
  <p:extLst>
    <p:ext uri="{DCECCB84-F9BA-43D5-87BE-67443E8EF086}">
      <p15:sldGuideLst xmlns:p15="http://schemas.microsoft.com/office/powerpoint/2012/main">
        <p15:guide id="1" orient="horz" pos="864">
          <p15:clr>
            <a:srgbClr val="FBAE4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4_Text option 2">
    <p:spTree>
      <p:nvGrpSpPr>
        <p:cNvPr id="1" name=""/>
        <p:cNvGrpSpPr/>
        <p:nvPr/>
      </p:nvGrpSpPr>
      <p:grpSpPr>
        <a:xfrm>
          <a:off x="0" y="0"/>
          <a:ext cx="0" cy="0"/>
          <a:chOff x="0" y="0"/>
          <a:chExt cx="0" cy="0"/>
        </a:xfrm>
      </p:grpSpPr>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4" name="Text Placeholder 3">
            <a:extLst>
              <a:ext uri="{FF2B5EF4-FFF2-40B4-BE49-F238E27FC236}">
                <a16:creationId xmlns:a16="http://schemas.microsoft.com/office/drawing/2014/main" id="{B0C9936F-026B-4C33-AC17-6CD102EEB941}"/>
              </a:ext>
            </a:extLst>
          </p:cNvPr>
          <p:cNvSpPr>
            <a:spLocks noGrp="1"/>
          </p:cNvSpPr>
          <p:nvPr>
            <p:ph type="body" sz="quarter" idx="14"/>
          </p:nvPr>
        </p:nvSpPr>
        <p:spPr>
          <a:xfrm>
            <a:off x="455995" y="1387201"/>
            <a:ext cx="3391075" cy="1908215"/>
          </a:xfrm>
        </p:spPr>
        <p:txBody>
          <a:bodyPr/>
          <a:lstStyle>
            <a:lvl1pPr>
              <a:spcBef>
                <a:spcPts val="1200"/>
              </a:spcBef>
              <a:spcAft>
                <a:spcPts val="600"/>
              </a:spcAft>
              <a:defRPr lang="en-US" sz="1800" b="0" kern="1200" spc="0" baseline="0" dirty="0" smtClean="0">
                <a:solidFill>
                  <a:schemeClr val="tx2"/>
                </a:solidFill>
                <a:latin typeface="+mj-lt"/>
                <a:ea typeface="+mn-ea"/>
                <a:cs typeface="+mn-cs"/>
              </a:defRPr>
            </a:lvl1pPr>
            <a:lvl2pPr>
              <a:spcAft>
                <a:spcPts val="600"/>
              </a:spcAft>
              <a:defRPr sz="1600"/>
            </a:lvl2pPr>
            <a:lvl3pPr>
              <a:spcBef>
                <a:spcPts val="1200"/>
              </a:spcBef>
              <a:defRPr sz="1600"/>
            </a:lvl3pPr>
            <a:lvl4pPr>
              <a:spcBef>
                <a:spcPts val="600"/>
              </a:spcBef>
              <a:defRPr sz="1600"/>
            </a:lvl4pPr>
            <a:lvl5pPr>
              <a:spcBef>
                <a:spcPts val="600"/>
              </a:spcBef>
              <a:defRPr sz="1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9B8A7558-9AEC-48A6-BB48-2A661F88030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79915826"/>
      </p:ext>
    </p:extLst>
  </p:cSld>
  <p:clrMapOvr>
    <a:masterClrMapping/>
  </p:clrMapOvr>
  <p:transition>
    <p:fade/>
  </p:transition>
  <p:extLst>
    <p:ext uri="{DCECCB84-F9BA-43D5-87BE-67443E8EF086}">
      <p15:sldGuideLst xmlns:p15="http://schemas.microsoft.com/office/powerpoint/2012/main">
        <p15:guide id="1" orient="horz" pos="864">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157244872"/>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7A7F2F10-6DF6-4C66-9435-E3E0A15D70C1}"/>
              </a:ext>
            </a:extLst>
          </p:cNvPr>
          <p:cNvSpPr>
            <a:spLocks noGrp="1"/>
          </p:cNvSpPr>
          <p:nvPr>
            <p:ph type="title"/>
          </p:nvPr>
        </p:nvSpPr>
        <p:spPr>
          <a:xfrm>
            <a:off x="455994" y="300001"/>
            <a:ext cx="11306469" cy="813819"/>
          </a:xfrm>
        </p:spPr>
        <p:txBody>
          <a:bodyPr/>
          <a:lstStyle/>
          <a:p>
            <a:r>
              <a:rPr lang="en-US"/>
              <a:t>Click to edit Master title style</a:t>
            </a:r>
          </a:p>
        </p:txBody>
      </p:sp>
    </p:spTree>
    <p:extLst>
      <p:ext uri="{BB962C8B-B14F-4D97-AF65-F5344CB8AC3E}">
        <p14:creationId xmlns:p14="http://schemas.microsoft.com/office/powerpoint/2010/main" val="1692259467"/>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4" name="Text Placeholder 3">
            <a:extLst>
              <a:ext uri="{FF2B5EF4-FFF2-40B4-BE49-F238E27FC236}">
                <a16:creationId xmlns:a16="http://schemas.microsoft.com/office/drawing/2014/main" id="{39917E53-23F9-44AE-AC26-FDEBA2A77AD5}"/>
              </a:ext>
            </a:extLst>
          </p:cNvPr>
          <p:cNvSpPr>
            <a:spLocks noGrp="1"/>
          </p:cNvSpPr>
          <p:nvPr>
            <p:ph type="body" sz="quarter" idx="10"/>
          </p:nvPr>
        </p:nvSpPr>
        <p:spPr>
          <a:xfrm>
            <a:off x="465138" y="1023938"/>
            <a:ext cx="11380787" cy="492443"/>
          </a:xfrm>
        </p:spPr>
        <p:txBody>
          <a:bodyPr/>
          <a:lstStyle>
            <a:lvl1pPr>
              <a:defRPr lang="en-US" sz="2000" kern="1200" spc="0" baseline="0" dirty="0" smtClean="0">
                <a:solidFill>
                  <a:schemeClr val="tx2"/>
                </a:solidFill>
                <a:latin typeface="+mj-lt"/>
                <a:ea typeface="+mn-ea"/>
                <a:cs typeface="+mn-cs"/>
              </a:defRPr>
            </a:lvl1pPr>
          </a:lstStyle>
          <a:p>
            <a:pPr lvl="0"/>
            <a:r>
              <a:rPr lang="en-US"/>
              <a:t>Click to edit Master text styles</a:t>
            </a:r>
          </a:p>
        </p:txBody>
      </p:sp>
      <p:sp>
        <p:nvSpPr>
          <p:cNvPr id="6" name="Title 5">
            <a:extLst>
              <a:ext uri="{FF2B5EF4-FFF2-40B4-BE49-F238E27FC236}">
                <a16:creationId xmlns:a16="http://schemas.microsoft.com/office/drawing/2014/main" id="{47249C30-AFD8-4FF3-BFE1-7C201A09618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85608746"/>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C636D04-C8DC-48B9-90EB-1F30F4E5DA32}"/>
              </a:ext>
            </a:extLst>
          </p:cNvPr>
          <p:cNvSpPr/>
          <p:nvPr userDrawn="1"/>
        </p:nvSpPr>
        <p:spPr bwMode="auto">
          <a:xfrm>
            <a:off x="-1" y="0"/>
            <a:ext cx="4728411"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55996" y="2123203"/>
            <a:ext cx="3658804" cy="795089"/>
          </a:xfrm>
        </p:spPr>
        <p:txBody>
          <a:bodyPr wrap="square" lIns="0" tIns="0" rIns="0" bIns="0">
            <a:spAutoFit/>
          </a:bodyPr>
          <a:lstStyle>
            <a:lvl1pPr>
              <a:lnSpc>
                <a:spcPts val="3137"/>
              </a:lnSpc>
              <a:defRPr sz="2745">
                <a:solidFill>
                  <a:schemeClr val="bg1"/>
                </a:solidFill>
              </a:defRPr>
            </a:lvl1pPr>
          </a:lstStyle>
          <a:p>
            <a:r>
              <a:rPr lang="en-US"/>
              <a:t>Heading Segoe UI </a:t>
            </a:r>
            <a:r>
              <a:rPr lang="en-US" err="1"/>
              <a:t>Semibold</a:t>
            </a:r>
            <a:r>
              <a:rPr lang="en-US"/>
              <a:t> 28/32</a:t>
            </a:r>
          </a:p>
        </p:txBody>
      </p:sp>
      <p:sp>
        <p:nvSpPr>
          <p:cNvPr id="5" name="Text Placeholder 4"/>
          <p:cNvSpPr>
            <a:spLocks noGrp="1"/>
          </p:cNvSpPr>
          <p:nvPr>
            <p:ph type="body" sz="quarter" idx="11" hasCustomPrompt="1"/>
          </p:nvPr>
        </p:nvSpPr>
        <p:spPr>
          <a:xfrm>
            <a:off x="455995" y="3151388"/>
            <a:ext cx="3658805" cy="443839"/>
          </a:xfrm>
        </p:spPr>
        <p:txBody>
          <a:bodyPr lIns="0" tIns="0" rIns="0" bIns="0"/>
          <a:lstStyle>
            <a:lvl1pPr marL="0" indent="0">
              <a:lnSpc>
                <a:spcPts val="1765"/>
              </a:lnSpc>
              <a:spcBef>
                <a:spcPts val="0"/>
              </a:spcBef>
              <a:buNone/>
              <a:defRPr sz="1372" b="0" spc="0">
                <a:solidFill>
                  <a:schemeClr val="bg1"/>
                </a:solidFill>
                <a:latin typeface="+mj-lt"/>
              </a:defRPr>
            </a:lvl1pPr>
            <a:lvl2pPr marL="0" indent="0">
              <a:lnSpc>
                <a:spcPts val="1765"/>
              </a:lnSpc>
              <a:spcBef>
                <a:spcPts val="0"/>
              </a:spcBef>
              <a:buNone/>
              <a:defRPr sz="1372" spc="0">
                <a:solidFill>
                  <a:schemeClr val="bg1"/>
                </a:solidFill>
              </a:defRPr>
            </a:lvl2pPr>
            <a:lvl3pPr marL="448193" indent="0">
              <a:buNone/>
              <a:defRPr/>
            </a:lvl3pPr>
            <a:lvl4pPr marL="672290" indent="0">
              <a:buNone/>
              <a:defRPr/>
            </a:lvl4pPr>
            <a:lvl5pPr marL="896386"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solidFill>
              </a:rPr>
              <a:t>© Microsoft Corporation                                                                                  </a:t>
            </a:r>
            <a:r>
              <a:rPr lang="en-US">
                <a:solidFill>
                  <a:schemeClr val="bg1">
                    <a:lumMod val="65000"/>
                  </a:schemeClr>
                </a:solidFill>
              </a:rPr>
              <a:t>								                                Azure </a:t>
            </a:r>
          </a:p>
        </p:txBody>
      </p:sp>
    </p:spTree>
    <p:extLst>
      <p:ext uri="{BB962C8B-B14F-4D97-AF65-F5344CB8AC3E}">
        <p14:creationId xmlns:p14="http://schemas.microsoft.com/office/powerpoint/2010/main" val="2166042309"/>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3_Text option 2">
    <p:spTree>
      <p:nvGrpSpPr>
        <p:cNvPr id="1" name=""/>
        <p:cNvGrpSpPr/>
        <p:nvPr/>
      </p:nvGrpSpPr>
      <p:grpSpPr>
        <a:xfrm>
          <a:off x="0" y="0"/>
          <a:ext cx="0" cy="0"/>
          <a:chOff x="0" y="0"/>
          <a:chExt cx="0" cy="0"/>
        </a:xfrm>
      </p:grpSpPr>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3"/>
            <a:ext cx="11306469" cy="2435151"/>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7E249E44-FFCF-444C-B4D6-8DA87E939BB9}"/>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5462591"/>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1383320"/>
            <a:ext cx="5381243" cy="661720"/>
          </a:xfrm>
        </p:spPr>
        <p:txBody>
          <a:bodyPr lIns="0" tIns="0" rIns="0" bIns="0"/>
          <a:lstStyle>
            <a:lvl1pPr marL="0" indent="0">
              <a:lnSpc>
                <a:spcPts val="1765"/>
              </a:lnSpc>
              <a:spcBef>
                <a:spcPts val="1176"/>
              </a:spcBef>
              <a:buNone/>
              <a:defRPr lang="en-US" sz="1600"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marL="0" marR="0" lvl="1" indent="0" algn="l" defTabSz="914367" rtl="0" eaLnBrk="1" fontAlgn="auto" latinLnBrk="0" hangingPunct="1">
              <a:lnSpc>
                <a:spcPct val="100000"/>
              </a:lnSpc>
              <a:spcBef>
                <a:spcPts val="0"/>
              </a:spcBef>
              <a:spcAft>
                <a:spcPts val="600"/>
              </a:spcAft>
              <a:buClrTx/>
              <a:buSzPct val="90000"/>
              <a:buFont typeface="Wingdings" panose="05000000000000000000" pitchFamily="2" charset="2"/>
              <a:buNone/>
              <a:tabLst/>
            </a:pPr>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a:t>
            </a:r>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6354763" y="1383320"/>
            <a:ext cx="5407701" cy="446276"/>
          </a:xfrm>
        </p:spPr>
        <p:txBody>
          <a:bodyPr lIns="0" tIns="0" rIns="0" bIns="0"/>
          <a:lstStyle>
            <a:lvl1pPr marL="0" indent="0">
              <a:lnSpc>
                <a:spcPts val="1765"/>
              </a:lnSpc>
              <a:spcBef>
                <a:spcPts val="1176"/>
              </a:spcBef>
              <a:buNone/>
              <a:defRPr lang="en-US" sz="1600"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marL="0" marR="0" lvl="1" indent="0" algn="l" defTabSz="914367" rtl="0" eaLnBrk="1" fontAlgn="auto" latinLnBrk="0" hangingPunct="1">
              <a:lnSpc>
                <a:spcPct val="100000"/>
              </a:lnSpc>
              <a:spcBef>
                <a:spcPts val="0"/>
              </a:spcBef>
              <a:spcAft>
                <a:spcPts val="600"/>
              </a:spcAft>
              <a:buClrTx/>
              <a:buSzPct val="90000"/>
              <a:buFont typeface="Wingdings" panose="05000000000000000000" pitchFamily="2" charset="2"/>
              <a:buNone/>
              <a:tabLst/>
            </a:pPr>
            <a:r>
              <a:rPr lang="en-US"/>
              <a:t>Body copy Segoe Regular 14/18. </a:t>
            </a:r>
            <a:r>
              <a:rPr lang="en-US" err="1"/>
              <a:t>Cavorest</a:t>
            </a:r>
            <a:r>
              <a:rPr lang="en-US"/>
              <a:t> a </a:t>
            </a:r>
            <a:r>
              <a:rPr lang="en-US" err="1"/>
              <a:t>aut</a:t>
            </a:r>
            <a:r>
              <a:rPr lang="en-US"/>
              <a:t> arum </a:t>
            </a:r>
            <a:r>
              <a:rPr lang="en-US" err="1"/>
              <a:t>quam</a:t>
            </a:r>
            <a:r>
              <a:rPr lang="en-US"/>
              <a:t> id eat</a:t>
            </a:r>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3F8F1D15-8DA1-4BC9-B00B-C2802761BCD9}"/>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42795169"/>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455996" y="3167818"/>
            <a:ext cx="2209038" cy="2778790"/>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730354" y="3167818"/>
            <a:ext cx="2209038"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5004712" y="3167818"/>
            <a:ext cx="2209038"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7279070" y="3167818"/>
            <a:ext cx="2209038"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9553426" y="3167818"/>
            <a:ext cx="2209038"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3" name="Footer Placeholder 14">
            <a:extLst>
              <a:ext uri="{FF2B5EF4-FFF2-40B4-BE49-F238E27FC236}">
                <a16:creationId xmlns:a16="http://schemas.microsoft.com/office/drawing/2014/main" id="{CDC19876-13E5-1847-AE6E-14EA37A9CED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AB440CEE-08A4-4AA6-B180-C2DFA5E7494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51433731"/>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049533521"/>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tx2"/>
                </a:solidFill>
              </a:defRPr>
            </a:lvl1pPr>
          </a:lstStyle>
          <a:p>
            <a:pPr marL="0" lvl="0">
              <a:lnSpc>
                <a:spcPts val="5490"/>
              </a:lnSpc>
            </a:pPr>
            <a:r>
              <a:rPr lang="en-US"/>
              <a:t>Section title</a:t>
            </a:r>
          </a:p>
        </p:txBody>
      </p:sp>
    </p:spTree>
    <p:extLst>
      <p:ext uri="{BB962C8B-B14F-4D97-AF65-F5344CB8AC3E}">
        <p14:creationId xmlns:p14="http://schemas.microsoft.com/office/powerpoint/2010/main" val="9631643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1_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096000" y="0"/>
            <a:ext cx="609600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3058948"/>
            <a:ext cx="4822952" cy="264890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2293838"/>
            <a:ext cx="4822951" cy="287771"/>
          </a:xfrm>
        </p:spPr>
        <p:txBody>
          <a:bodyPr wrap="square" lIns="0" tIns="0" rIns="0" bIns="0" anchor="b" anchorCtr="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
        <p:nvSpPr>
          <p:cNvPr id="3" name="Title 2">
            <a:extLst>
              <a:ext uri="{FF2B5EF4-FFF2-40B4-BE49-F238E27FC236}">
                <a16:creationId xmlns:a16="http://schemas.microsoft.com/office/drawing/2014/main" id="{D7A3CEF4-1427-4F11-B924-ABA1E8DF7867}"/>
              </a:ext>
            </a:extLst>
          </p:cNvPr>
          <p:cNvSpPr>
            <a:spLocks noGrp="1"/>
          </p:cNvSpPr>
          <p:nvPr>
            <p:ph type="title"/>
          </p:nvPr>
        </p:nvSpPr>
        <p:spPr>
          <a:xfrm>
            <a:off x="455994" y="556381"/>
            <a:ext cx="5482893" cy="813819"/>
          </a:xfrm>
        </p:spPr>
        <p:txBody>
          <a:bodyPr/>
          <a:lstStyle/>
          <a:p>
            <a:r>
              <a:rPr lang="en-US"/>
              <a:t>Click to edit Master title style</a:t>
            </a:r>
          </a:p>
        </p:txBody>
      </p:sp>
    </p:spTree>
    <p:extLst>
      <p:ext uri="{BB962C8B-B14F-4D97-AF65-F5344CB8AC3E}">
        <p14:creationId xmlns:p14="http://schemas.microsoft.com/office/powerpoint/2010/main" val="1267726877"/>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096000" y="0"/>
            <a:ext cx="609600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3"/>
            <a:ext cx="4822952" cy="264890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741559"/>
            <a:ext cx="4822951" cy="287771"/>
          </a:xfrm>
        </p:spPr>
        <p:txBody>
          <a:bodyPr wrap="square" lIns="0" tIns="0" rIns="0" bIns="0" anchor="b" anchorCtr="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
        <p:nvSpPr>
          <p:cNvPr id="3" name="Title 2">
            <a:extLst>
              <a:ext uri="{FF2B5EF4-FFF2-40B4-BE49-F238E27FC236}">
                <a16:creationId xmlns:a16="http://schemas.microsoft.com/office/drawing/2014/main" id="{DC1E310F-F38A-42D9-94F6-F272E14A0178}"/>
              </a:ext>
            </a:extLst>
          </p:cNvPr>
          <p:cNvSpPr>
            <a:spLocks noGrp="1"/>
          </p:cNvSpPr>
          <p:nvPr>
            <p:ph type="title"/>
          </p:nvPr>
        </p:nvSpPr>
        <p:spPr>
          <a:xfrm>
            <a:off x="455995" y="556381"/>
            <a:ext cx="5520600" cy="813819"/>
          </a:xfrm>
        </p:spPr>
        <p:txBody>
          <a:bodyPr/>
          <a:lstStyle/>
          <a:p>
            <a:r>
              <a:rPr lang="en-US"/>
              <a:t>Click to edit Master title style</a:t>
            </a:r>
          </a:p>
        </p:txBody>
      </p:sp>
    </p:spTree>
    <p:extLst>
      <p:ext uri="{BB962C8B-B14F-4D97-AF65-F5344CB8AC3E}">
        <p14:creationId xmlns:p14="http://schemas.microsoft.com/office/powerpoint/2010/main" val="1262419329"/>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2343867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2_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096000" y="0"/>
            <a:ext cx="609600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143759"/>
            <a:ext cx="5310491" cy="3129062"/>
          </a:xfrm>
        </p:spPr>
        <p:txBody>
          <a:bodyPr lIns="0" tIns="0" rIns="0" bIns="0"/>
          <a:lstStyle>
            <a:lvl1pPr marL="0" indent="0">
              <a:lnSpc>
                <a:spcPts val="1765"/>
              </a:lnSpc>
              <a:spcBef>
                <a:spcPts val="1176"/>
              </a:spcBef>
              <a:buNone/>
              <a:defRPr lang="en-US" sz="2000"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600">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
        <p:nvSpPr>
          <p:cNvPr id="6" name="Title 5">
            <a:extLst>
              <a:ext uri="{FF2B5EF4-FFF2-40B4-BE49-F238E27FC236}">
                <a16:creationId xmlns:a16="http://schemas.microsoft.com/office/drawing/2014/main" id="{1D0DDFBA-5274-480A-89A3-1DA57A1E04EB}"/>
              </a:ext>
            </a:extLst>
          </p:cNvPr>
          <p:cNvSpPr>
            <a:spLocks noGrp="1"/>
          </p:cNvSpPr>
          <p:nvPr>
            <p:ph type="title"/>
          </p:nvPr>
        </p:nvSpPr>
        <p:spPr>
          <a:xfrm>
            <a:off x="455994" y="556381"/>
            <a:ext cx="5461059" cy="813819"/>
          </a:xfrm>
        </p:spPr>
        <p:txBody>
          <a:bodyPr/>
          <a:lstStyle/>
          <a:p>
            <a:r>
              <a:rPr lang="en-US"/>
              <a:t>Click to edit Master title style</a:t>
            </a:r>
          </a:p>
        </p:txBody>
      </p:sp>
    </p:spTree>
    <p:extLst>
      <p:ext uri="{BB962C8B-B14F-4D97-AF65-F5344CB8AC3E}">
        <p14:creationId xmlns:p14="http://schemas.microsoft.com/office/powerpoint/2010/main" val="713928482"/>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38071308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chemeClr val="tx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3492402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E89494-5428-42B3-AFAB-87BD7B0E7A1E}"/>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71886202"/>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599440" y="2913306"/>
            <a:ext cx="2792541" cy="1408297"/>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a:srcRect t="11809" r="3579" b="17467"/>
          <a:stretch/>
        </p:blipFill>
        <p:spPr>
          <a:xfrm>
            <a:off x="5958586" y="-1"/>
            <a:ext cx="6233415" cy="6858001"/>
          </a:xfrm>
          <a:prstGeom prst="rect">
            <a:avLst/>
          </a:prstGeom>
        </p:spPr>
      </p:pic>
    </p:spTree>
    <p:extLst>
      <p:ext uri="{BB962C8B-B14F-4D97-AF65-F5344CB8AC3E}">
        <p14:creationId xmlns:p14="http://schemas.microsoft.com/office/powerpoint/2010/main" val="33479693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9"/>
          </a:xfrm>
          <a:noFill/>
        </p:spPr>
        <p:txBody>
          <a:bodyPr lIns="0" tIns="0" rIns="0" bIns="0" anchor="b" anchorCtr="0">
            <a:spAutoFit/>
          </a:bodyPr>
          <a:lstStyle>
            <a:lvl1pPr>
              <a:defRPr sz="3600" spc="-51"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5"/>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Box 5">
            <a:extLst>
              <a:ext uri="{FF2B5EF4-FFF2-40B4-BE49-F238E27FC236}">
                <a16:creationId xmlns:a16="http://schemas.microsoft.com/office/drawing/2014/main" id="{55172CF2-8949-41D2-A849-0D7A7B2175D6}"/>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Text Placeholder 16">
            <a:extLst>
              <a:ext uri="{FF2B5EF4-FFF2-40B4-BE49-F238E27FC236}">
                <a16:creationId xmlns:a16="http://schemas.microsoft.com/office/drawing/2014/main" id="{8C8FE31B-78EE-49BB-83BA-C27F01056949}"/>
              </a:ext>
            </a:extLst>
          </p:cNvPr>
          <p:cNvSpPr>
            <a:spLocks noGrp="1"/>
          </p:cNvSpPr>
          <p:nvPr>
            <p:ph type="body" sz="quarter" idx="13" hasCustomPrompt="1"/>
          </p:nvPr>
        </p:nvSpPr>
        <p:spPr>
          <a:xfrm>
            <a:off x="8408988" y="589607"/>
            <a:ext cx="3200400" cy="307776"/>
          </a:xfrm>
        </p:spPr>
        <p:txBody>
          <a:bodyPr lIns="0" tIns="0" rIns="0" bIns="0"/>
          <a:lstStyle>
            <a:lvl1pPr marL="0" indent="0" algn="r">
              <a:buNone/>
              <a:defRPr sz="2000">
                <a:latin typeface="+mn-lt"/>
              </a:defRPr>
            </a:lvl1pPr>
            <a:lvl2pPr marL="342891" indent="0">
              <a:buNone/>
              <a:defRPr sz="2000"/>
            </a:lvl2pPr>
            <a:lvl3pPr marL="571486" indent="0">
              <a:buNone/>
              <a:defRPr sz="2000"/>
            </a:lvl3pPr>
            <a:lvl4pPr marL="800080" indent="0">
              <a:buNone/>
              <a:defRPr sz="2000"/>
            </a:lvl4pPr>
            <a:lvl5pPr marL="1028674" indent="0">
              <a:buNone/>
              <a:defRPr sz="2000"/>
            </a:lvl5pPr>
          </a:lstStyle>
          <a:p>
            <a:pPr lvl="0"/>
            <a:r>
              <a:rPr lang="en-US"/>
              <a:t>Session code</a:t>
            </a:r>
          </a:p>
        </p:txBody>
      </p:sp>
    </p:spTree>
    <p:extLst>
      <p:ext uri="{BB962C8B-B14F-4D97-AF65-F5344CB8AC3E}">
        <p14:creationId xmlns:p14="http://schemas.microsoft.com/office/powerpoint/2010/main" val="23784321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1" y="1435100"/>
            <a:ext cx="11018839"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4296284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1" y="1434371"/>
            <a:ext cx="11018520" cy="1612749"/>
          </a:xfrm>
        </p:spPr>
        <p:txBody>
          <a:bodyPr wrap="square">
            <a:spAutoFit/>
          </a:bodyPr>
          <a:lstStyle>
            <a:lvl1pPr marL="0" indent="0">
              <a:buNone/>
              <a:defRPr/>
            </a:lvl1pPr>
            <a:lvl2pPr marL="228594" indent="0">
              <a:buNone/>
              <a:defRPr/>
            </a:lvl2pPr>
            <a:lvl3pPr marL="457189" indent="0">
              <a:buNone/>
              <a:defRPr/>
            </a:lvl3pPr>
            <a:lvl4pPr marL="685783" indent="0">
              <a:buNone/>
              <a:defRPr/>
            </a:lvl4pPr>
            <a:lvl5pPr marL="91437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6160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1" y="1435100"/>
            <a:ext cx="5211763"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9" y="1435100"/>
            <a:ext cx="5219700"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0202275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1"/>
            <a:ext cx="11018520" cy="553999"/>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3"/>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2" indent="0">
              <a:buFont typeface="Wingdings" panose="05000000000000000000" pitchFamily="2" charset="2"/>
              <a:buNone/>
              <a:defRPr sz="2000" b="0"/>
            </a:lvl2pPr>
            <a:lvl3pPr marL="450839" indent="0">
              <a:buFont typeface="Wingdings" panose="05000000000000000000" pitchFamily="2" charset="2"/>
              <a:buNone/>
              <a:tabLst/>
              <a:defRPr sz="1600" b="0"/>
            </a:lvl3pPr>
            <a:lvl4pPr marL="652446" indent="0">
              <a:buFont typeface="Wingdings" panose="05000000000000000000" pitchFamily="2" charset="2"/>
              <a:buNone/>
              <a:defRPr sz="1400" b="0"/>
            </a:lvl4pPr>
            <a:lvl5pPr marL="854053"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3"/>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2" indent="0">
              <a:buFont typeface="Wingdings" panose="05000000000000000000" pitchFamily="2" charset="2"/>
              <a:buNone/>
              <a:defRPr sz="2000" b="0"/>
            </a:lvl2pPr>
            <a:lvl3pPr marL="450839" indent="0">
              <a:buFont typeface="Wingdings" panose="05000000000000000000" pitchFamily="2" charset="2"/>
              <a:buNone/>
              <a:tabLst/>
              <a:defRPr sz="1600" b="0"/>
            </a:lvl3pPr>
            <a:lvl4pPr marL="652446" indent="0">
              <a:buFont typeface="Wingdings" panose="05000000000000000000" pitchFamily="2" charset="2"/>
              <a:buNone/>
              <a:defRPr sz="1400" b="0"/>
            </a:lvl4pPr>
            <a:lvl5pPr marL="854053"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1C08635B-C0DD-495F-B861-310107245327}"/>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90653287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sz="3600"/>
            </a:lvl1pPr>
          </a:lstStyle>
          <a:p>
            <a:r>
              <a:rPr lang="en-US"/>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Tree>
    <p:extLst>
      <p:ext uri="{BB962C8B-B14F-4D97-AF65-F5344CB8AC3E}">
        <p14:creationId xmlns:p14="http://schemas.microsoft.com/office/powerpoint/2010/main" val="458318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4134905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1"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
        <p:nvSpPr>
          <p:cNvPr id="3" name="TextBox 2">
            <a:extLst>
              <a:ext uri="{FF2B5EF4-FFF2-40B4-BE49-F238E27FC236}">
                <a16:creationId xmlns:a16="http://schemas.microsoft.com/office/drawing/2014/main" id="{918F250C-1973-44C9-969A-F234C50A6682}"/>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41472112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D5483FF-8A1C-4A5D-8C77-461D48701F3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7" y="5166805"/>
            <a:ext cx="1401355" cy="1406545"/>
          </a:xfrm>
          <a:prstGeom prst="rect">
            <a:avLst/>
          </a:prstGeom>
        </p:spPr>
      </p:pic>
      <p:pic>
        <p:nvPicPr>
          <p:cNvPr id="8" name="Picture 7">
            <a:extLst>
              <a:ext uri="{FF2B5EF4-FFF2-40B4-BE49-F238E27FC236}">
                <a16:creationId xmlns:a16="http://schemas.microsoft.com/office/drawing/2014/main" id="{A3DAB50B-5EC8-4B34-AC71-D14D9E2A9609}"/>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7" y="290457"/>
            <a:ext cx="1406545" cy="1406545"/>
          </a:xfrm>
          <a:prstGeom prst="rect">
            <a:avLst/>
          </a:prstGeom>
        </p:spPr>
      </p:pic>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2016203"/>
            <a:ext cx="4158363" cy="110799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0"/>
            <a:ext cx="4162425" cy="338555"/>
          </a:xfrm>
        </p:spPr>
        <p:txBody>
          <a:bodyPr/>
          <a:lstStyle>
            <a:lvl1pPr marL="0" indent="0">
              <a:buNone/>
              <a:defRPr sz="2200">
                <a:latin typeface="+mn-lt"/>
              </a:defRPr>
            </a:lvl1pPr>
            <a:lvl2pPr marL="228594" indent="0">
              <a:buNone/>
              <a:defRPr/>
            </a:lvl2pPr>
            <a:lvl3pPr marL="457189" indent="0">
              <a:buNone/>
              <a:defRPr/>
            </a:lvl3pPr>
            <a:lvl4pPr marL="661971" indent="0">
              <a:buNone/>
              <a:defRPr/>
            </a:lvl4pPr>
            <a:lvl5pPr marL="855641"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4608AE61-1E2A-44F6-AA70-26B8856E071F}"/>
              </a:ext>
            </a:extLst>
          </p:cNvPr>
          <p:cNvSpPr txBox="1"/>
          <p:nvPr userDrawn="1"/>
        </p:nvSpPr>
        <p:spPr>
          <a:xfrm>
            <a:off x="584200"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44858438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5"/>
            <a:ext cx="4159951" cy="1107996"/>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0"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94CFD0E0-1625-4117-8F11-2251437741C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7" y="5166805"/>
            <a:ext cx="1401355" cy="1406545"/>
          </a:xfrm>
          <a:prstGeom prst="rect">
            <a:avLst/>
          </a:prstGeom>
        </p:spPr>
      </p:pic>
      <p:pic>
        <p:nvPicPr>
          <p:cNvPr id="7" name="Picture 6">
            <a:extLst>
              <a:ext uri="{FF2B5EF4-FFF2-40B4-BE49-F238E27FC236}">
                <a16:creationId xmlns:a16="http://schemas.microsoft.com/office/drawing/2014/main" id="{12B0A8A0-01D8-444A-B0DE-A28AE7708E1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7" y="290457"/>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63489763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4" y="2996527"/>
            <a:ext cx="4163125" cy="861775"/>
          </a:xfrm>
        </p:spPr>
        <p:txBody>
          <a:bodyPr anchor="t"/>
          <a:lstStyle>
            <a:lvl1pPr>
              <a:defRPr sz="2800"/>
            </a:lvl1pPr>
          </a:lstStyle>
          <a:p>
            <a:r>
              <a:rPr lang="en-US"/>
              <a:t>Square photo layout with smaller text</a:t>
            </a:r>
          </a:p>
        </p:txBody>
      </p:sp>
      <p:sp>
        <p:nvSpPr>
          <p:cNvPr id="5" name="TextBox 4">
            <a:extLst>
              <a:ext uri="{FF2B5EF4-FFF2-40B4-BE49-F238E27FC236}">
                <a16:creationId xmlns:a16="http://schemas.microsoft.com/office/drawing/2014/main" id="{60C38699-A815-46DF-8683-AD9D70C457F0}"/>
              </a:ext>
            </a:extLst>
          </p:cNvPr>
          <p:cNvSpPr txBox="1"/>
          <p:nvPr userDrawn="1"/>
        </p:nvSpPr>
        <p:spPr>
          <a:xfrm>
            <a:off x="584200"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02CD22C3-9CBF-447D-924C-78F5E388080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7" y="5166805"/>
            <a:ext cx="1401355" cy="1406545"/>
          </a:xfrm>
          <a:prstGeom prst="rect">
            <a:avLst/>
          </a:prstGeom>
        </p:spPr>
      </p:pic>
      <p:pic>
        <p:nvPicPr>
          <p:cNvPr id="7" name="Picture 6">
            <a:extLst>
              <a:ext uri="{FF2B5EF4-FFF2-40B4-BE49-F238E27FC236}">
                <a16:creationId xmlns:a16="http://schemas.microsoft.com/office/drawing/2014/main" id="{51B93FF3-2504-4A0A-96C9-427F96655F8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7" y="290457"/>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9977456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5"/>
            <a:ext cx="4159951" cy="1107996"/>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0"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625529"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97331620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436128"/>
            <a:ext cx="11018520" cy="553997"/>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594" lvl="0" indent="-228594"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98157016-2979-4ABA-B2ED-33A7582D68F8}"/>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647365608"/>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87"/>
            <a:ext cx="11018520" cy="553997"/>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594" lvl="0" indent="-228594"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267320951"/>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553997"/>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307776"/>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1"/>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594" lvl="0" indent="-228594"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307776"/>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1"/>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594" lvl="0" indent="-228594" algn="ctr"/>
            <a:r>
              <a:rPr lang="en-US"/>
              <a:t>Drag &amp; drop your photo here </a:t>
            </a:r>
            <a:br>
              <a:rPr lang="en-US"/>
            </a:br>
            <a:r>
              <a:rPr lang="en-US"/>
              <a:t>or click or tap icon below </a:t>
            </a:r>
            <a:br>
              <a:rPr lang="en-US"/>
            </a:br>
            <a:r>
              <a:rPr lang="en-US"/>
              <a:t>to insert</a:t>
            </a:r>
          </a:p>
        </p:txBody>
      </p:sp>
      <p:sp>
        <p:nvSpPr>
          <p:cNvPr id="7" name="TextBox 6">
            <a:extLst>
              <a:ext uri="{FF2B5EF4-FFF2-40B4-BE49-F238E27FC236}">
                <a16:creationId xmlns:a16="http://schemas.microsoft.com/office/drawing/2014/main" id="{1B28AF1D-BAC8-4480-8E8D-9C72BBB7CF58}"/>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16892774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7"/>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5689600"/>
            <a:ext cx="3475037" cy="307776"/>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1"/>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307776"/>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1"/>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2" y="5689600"/>
            <a:ext cx="3475037" cy="307776"/>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1"/>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CDB6A170-31B0-4B7A-9E80-BC461A6C25D7}"/>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00112990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3723673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7"/>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40"/>
            <a:ext cx="2532888" cy="615553"/>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40"/>
            <a:ext cx="2532888" cy="615553"/>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40"/>
            <a:ext cx="2532888" cy="615553"/>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40"/>
            <a:ext cx="2532888" cy="615553"/>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C9A03A1B-DC26-4C7A-B4A8-14CF66851FFF}"/>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24688071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307776"/>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9"/>
            <a:ext cx="7253288" cy="4832351"/>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
        <p:nvSpPr>
          <p:cNvPr id="5" name="TextBox 4">
            <a:extLst>
              <a:ext uri="{FF2B5EF4-FFF2-40B4-BE49-F238E27FC236}">
                <a16:creationId xmlns:a16="http://schemas.microsoft.com/office/drawing/2014/main" id="{272386A9-F950-4490-BCED-202D3722652F}"/>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085754445"/>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1" y="2305841"/>
            <a:ext cx="3468956" cy="1107996"/>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5" y="2447039"/>
            <a:ext cx="6961188" cy="369332"/>
          </a:xfrm>
        </p:spPr>
        <p:txBody>
          <a:bodyPr/>
          <a:lstStyle>
            <a:lvl1pPr marL="0" indent="0">
              <a:spcAft>
                <a:spcPts val="1200"/>
              </a:spcAft>
              <a:buNone/>
              <a:defRPr sz="2400"/>
            </a:lvl1pPr>
            <a:lvl2pPr marL="228594"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4"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1"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551D233-6F8A-453D-AB33-CA6F7D4D4FD9}"/>
              </a:ext>
            </a:extLst>
          </p:cNvPr>
          <p:cNvSpPr txBox="1"/>
          <p:nvPr userDrawn="1"/>
        </p:nvSpPr>
        <p:spPr>
          <a:xfrm>
            <a:off x="4648200"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922283102"/>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1"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49"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4" y="3150415"/>
            <a:ext cx="3183637" cy="553997"/>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70"/>
            <a:ext cx="6669659" cy="430887"/>
          </a:xfrm>
        </p:spPr>
        <p:txBody>
          <a:bodyPr anchor="ctr" anchorCtr="0"/>
          <a:lstStyle>
            <a:lvl1pPr marL="0" indent="0">
              <a:spcAft>
                <a:spcPts val="1200"/>
              </a:spcAft>
              <a:buNone/>
              <a:defRPr sz="2800"/>
            </a:lvl1pPr>
            <a:lvl2pPr marL="228594"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FDFAE24-49DD-4117-830E-CAB9C32FC015}"/>
              </a:ext>
            </a:extLst>
          </p:cNvPr>
          <p:cNvSpPr txBox="1"/>
          <p:nvPr userDrawn="1"/>
        </p:nvSpPr>
        <p:spPr>
          <a:xfrm>
            <a:off x="4938315"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51940282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1"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49"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4" y="3150415"/>
            <a:ext cx="3183637" cy="553997"/>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70"/>
            <a:ext cx="6669659" cy="430887"/>
          </a:xfrm>
        </p:spPr>
        <p:txBody>
          <a:bodyPr anchor="ctr" anchorCtr="0"/>
          <a:lstStyle>
            <a:lvl1pPr marL="0" indent="0">
              <a:spcAft>
                <a:spcPts val="1200"/>
              </a:spcAft>
              <a:buNone/>
              <a:defRPr sz="2800"/>
            </a:lvl1pPr>
            <a:lvl2pPr marL="228594"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AE46A67-6A63-41F9-A6E2-3792133F2FCC}"/>
              </a:ext>
            </a:extLst>
          </p:cNvPr>
          <p:cNvSpPr txBox="1"/>
          <p:nvPr userDrawn="1"/>
        </p:nvSpPr>
        <p:spPr>
          <a:xfrm>
            <a:off x="4938315"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20708973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4" y="3150415"/>
            <a:ext cx="3182027" cy="553997"/>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9" y="3211970"/>
            <a:ext cx="6667500" cy="430887"/>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AC92D28-5D28-4AEB-BFEA-F6A5F00D48E2}"/>
              </a:ext>
            </a:extLst>
          </p:cNvPr>
          <p:cNvSpPr txBox="1"/>
          <p:nvPr userDrawn="1"/>
        </p:nvSpPr>
        <p:spPr>
          <a:xfrm>
            <a:off x="4941888"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35967035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5"/>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3A80AAD6-0B67-4551-8E09-5CC8B341A820}"/>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5819365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5"/>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86A9DFCC-781C-459D-AE29-71C69B84DE48}"/>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2370586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solidFill>
                  <a:srgbClr val="50E6FF"/>
                </a:soli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7941EE98-1D5E-42BA-AC44-9CC0B043C811}"/>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0877982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CF645DA7-B742-4854-BE09-96D9E884426C}"/>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7784992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421147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10D5E06-84D0-4280-8263-0CDB2F5832E4}"/>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84183529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A2214F6-AD52-4A0A-B088-BDFE743DD0BE}"/>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2781748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90"/>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45"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592"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42"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71"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0608968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1" y="6161317"/>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67"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4958166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1" y="1436689"/>
            <a:ext cx="11018839"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08932524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userDrawn="1">
  <p:cSld name="Title &amp; half-pag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2" y="1560644"/>
            <a:ext cx="4898137" cy="1239123"/>
          </a:xfrm>
        </p:spPr>
        <p:txBody>
          <a:bodyPr wrap="square">
            <a:spAutoFit/>
          </a:bodyPr>
          <a:lstStyle>
            <a:lvl1pPr marL="0" indent="0">
              <a:lnSpc>
                <a:spcPct val="110000"/>
              </a:lnSpc>
              <a:spcBef>
                <a:spcPts val="1200"/>
              </a:spcBef>
              <a:buNone/>
              <a:defRPr sz="1800">
                <a:latin typeface="+mn-lt"/>
              </a:defRPr>
            </a:lvl1pPr>
            <a:lvl2pPr marL="228594" indent="0">
              <a:buNone/>
              <a:defRPr sz="1600"/>
            </a:lvl2pPr>
            <a:lvl3pPr marL="457189" indent="0">
              <a:buNone/>
              <a:defRPr sz="1200"/>
            </a:lvl3pPr>
            <a:lvl4pPr marL="685783" indent="0">
              <a:buNone/>
              <a:defRPr sz="1100"/>
            </a:lvl4pPr>
            <a:lvl5pPr marL="914377"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6228097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userDrawn="1">
  <p:cSld name="Title no banner">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0658C16-FB2E-4C1C-A560-7B9ECF96906F}"/>
              </a:ext>
            </a:extLst>
          </p:cNvPr>
          <p:cNvSpPr>
            <a:spLocks noGrp="1"/>
          </p:cNvSpPr>
          <p:nvPr>
            <p:ph type="title"/>
          </p:nvPr>
        </p:nvSpPr>
        <p:spPr/>
        <p:txBody>
          <a:bodyPr/>
          <a:lstStyle/>
          <a:p>
            <a:r>
              <a:rPr lang="en-US"/>
              <a:t>Click to edit Master title style</a:t>
            </a:r>
          </a:p>
        </p:txBody>
      </p:sp>
      <p:sp>
        <p:nvSpPr>
          <p:cNvPr id="5" name="Footer Placeholder 4">
            <a:extLst>
              <a:ext uri="{FF2B5EF4-FFF2-40B4-BE49-F238E27FC236}">
                <a16:creationId xmlns:a16="http://schemas.microsoft.com/office/drawing/2014/main" id="{61A742CA-E96E-4124-AC0E-B60A167D6FB3}"/>
              </a:ext>
            </a:extLst>
          </p:cNvPr>
          <p:cNvSpPr>
            <a:spLocks noGrp="1"/>
          </p:cNvSpPr>
          <p:nvPr>
            <p:ph type="ftr" sz="quarter" idx="10"/>
          </p:nvPr>
        </p:nvSpPr>
        <p:spPr/>
        <p:txBody>
          <a:bodyPr/>
          <a:lstStyle/>
          <a:p>
            <a:pPr defTabSz="914377">
              <a:defRPr/>
            </a:pPr>
            <a:r>
              <a:rPr lang="en-US" sz="687">
                <a:solidFill>
                  <a:srgbClr val="3C3C41">
                    <a:tint val="75000"/>
                  </a:srgbClr>
                </a:solidFill>
              </a:rPr>
              <a:t>Microsoft Confidential</a:t>
            </a:r>
          </a:p>
        </p:txBody>
      </p:sp>
    </p:spTree>
    <p:extLst>
      <p:ext uri="{BB962C8B-B14F-4D97-AF65-F5344CB8AC3E}">
        <p14:creationId xmlns:p14="http://schemas.microsoft.com/office/powerpoint/2010/main" val="1839039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CD056E7-DF2F-D84E-BCAA-821E02159591}"/>
              </a:ext>
            </a:extLst>
          </p:cNvPr>
          <p:cNvSpPr/>
          <p:nvPr userDrawn="1"/>
        </p:nvSpPr>
        <p:spPr>
          <a:xfrm>
            <a:off x="0" y="0"/>
            <a:ext cx="12198096"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01637986"/>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userDrawn="1">
  <p:cSld name="Title blu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147DDA-8EE3-48B6-A3DB-10A2F1604C08}"/>
              </a:ext>
            </a:extLst>
          </p:cNvPr>
          <p:cNvSpPr>
            <a:spLocks noGrp="1"/>
          </p:cNvSpPr>
          <p:nvPr>
            <p:ph type="title"/>
          </p:nvPr>
        </p:nvSpPr>
        <p:spPr>
          <a:xfrm>
            <a:off x="269240" y="289513"/>
            <a:ext cx="11655840" cy="430887"/>
          </a:xfrm>
        </p:spPr>
        <p:txBody>
          <a:bodyPr/>
          <a:lstStyle>
            <a:lvl1pPr algn="ctr">
              <a:defRPr lang="en-US" sz="2800" b="0" kern="1200" cap="all" spc="400" baseline="0" dirty="0" smtClean="0">
                <a:ln w="3175">
                  <a:noFill/>
                </a:ln>
                <a:solidFill>
                  <a:srgbClr val="0078D7"/>
                </a:solidFill>
                <a:effectLst/>
                <a:latin typeface="Segoe UI Semilight" charset="0"/>
                <a:ea typeface="Segoe UI Semilight" charset="0"/>
                <a:cs typeface="Segoe UI Semilight" charset="0"/>
              </a:defRPr>
            </a:lvl1pPr>
          </a:lstStyle>
          <a:p>
            <a:r>
              <a:rPr lang="en-US"/>
              <a:t>Click to edit Master title style</a:t>
            </a:r>
          </a:p>
        </p:txBody>
      </p:sp>
    </p:spTree>
    <p:extLst>
      <p:ext uri="{BB962C8B-B14F-4D97-AF65-F5344CB8AC3E}">
        <p14:creationId xmlns:p14="http://schemas.microsoft.com/office/powerpoint/2010/main" val="2659397744"/>
      </p:ext>
    </p:extLst>
  </p:cSld>
  <p:clrMapOvr>
    <a:masterClrMapping/>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userDrawn="1">
  <p:cSld name="Demo">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7C0ADA1C-E566-594C-8405-78BFB44D02B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6911" r="26772"/>
          <a:stretch/>
        </p:blipFill>
        <p:spPr>
          <a:xfrm>
            <a:off x="5611660" y="246353"/>
            <a:ext cx="6329491" cy="6363003"/>
          </a:xfrm>
          <a:prstGeom prst="rect">
            <a:avLst/>
          </a:prstGeom>
        </p:spPr>
      </p:pic>
      <p:sp>
        <p:nvSpPr>
          <p:cNvPr id="29" name="Parallelogram 28">
            <a:extLst>
              <a:ext uri="{FF2B5EF4-FFF2-40B4-BE49-F238E27FC236}">
                <a16:creationId xmlns:a16="http://schemas.microsoft.com/office/drawing/2014/main" id="{620A6185-F4B8-7148-BBE0-4B522BF2C8C9}"/>
              </a:ext>
            </a:extLst>
          </p:cNvPr>
          <p:cNvSpPr/>
          <p:nvPr userDrawn="1"/>
        </p:nvSpPr>
        <p:spPr>
          <a:xfrm rot="10800000">
            <a:off x="678677" y="243841"/>
            <a:ext cx="6526521" cy="637031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7" name="Rounded Rectangle 26">
            <a:extLst>
              <a:ext uri="{FF2B5EF4-FFF2-40B4-BE49-F238E27FC236}">
                <a16:creationId xmlns:a16="http://schemas.microsoft.com/office/drawing/2014/main" id="{1B94CA41-43E7-834F-BD19-758AA7C52D26}"/>
              </a:ext>
            </a:extLst>
          </p:cNvPr>
          <p:cNvSpPr/>
          <p:nvPr userDrawn="1"/>
        </p:nvSpPr>
        <p:spPr>
          <a:xfrm>
            <a:off x="-344477" y="2298344"/>
            <a:ext cx="1913016" cy="399504"/>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600" b="1" spc="400">
                <a:solidFill>
                  <a:schemeClr val="bg2"/>
                </a:solidFill>
              </a:rPr>
              <a:t>DEMO</a:t>
            </a:r>
          </a:p>
        </p:txBody>
      </p:sp>
      <p:sp>
        <p:nvSpPr>
          <p:cNvPr id="28" name="Freeform 27">
            <a:extLst>
              <a:ext uri="{FF2B5EF4-FFF2-40B4-BE49-F238E27FC236}">
                <a16:creationId xmlns:a16="http://schemas.microsoft.com/office/drawing/2014/main" id="{E74A5F92-11BF-674C-8F77-E24DB9020EED}"/>
              </a:ext>
            </a:extLst>
          </p:cNvPr>
          <p:cNvSpPr/>
          <p:nvPr userDrawn="1"/>
        </p:nvSpPr>
        <p:spPr>
          <a:xfrm>
            <a:off x="6435831" y="776563"/>
            <a:ext cx="1078168" cy="599276"/>
          </a:xfrm>
          <a:custGeom>
            <a:avLst/>
            <a:gdLst>
              <a:gd name="connsiteX0" fmla="*/ 280478 w 301229"/>
              <a:gd name="connsiteY0" fmla="*/ 0 h 167431"/>
              <a:gd name="connsiteX1" fmla="*/ 27445 w 301229"/>
              <a:gd name="connsiteY1" fmla="*/ 0 h 167431"/>
              <a:gd name="connsiteX2" fmla="*/ 0 w 301229"/>
              <a:gd name="connsiteY2" fmla="*/ 30807 h 167431"/>
              <a:gd name="connsiteX3" fmla="*/ 31462 w 301229"/>
              <a:gd name="connsiteY3" fmla="*/ 62284 h 167431"/>
              <a:gd name="connsiteX4" fmla="*/ 96393 w 301229"/>
              <a:gd name="connsiteY4" fmla="*/ 62284 h 167431"/>
              <a:gd name="connsiteX5" fmla="*/ 109781 w 301229"/>
              <a:gd name="connsiteY5" fmla="*/ 62284 h 167431"/>
              <a:gd name="connsiteX6" fmla="*/ 121161 w 301229"/>
              <a:gd name="connsiteY6" fmla="*/ 62284 h 167431"/>
              <a:gd name="connsiteX7" fmla="*/ 149945 w 301229"/>
              <a:gd name="connsiteY7" fmla="*/ 91083 h 167431"/>
              <a:gd name="connsiteX8" fmla="*/ 121831 w 301229"/>
              <a:gd name="connsiteY8" fmla="*/ 118541 h 167431"/>
              <a:gd name="connsiteX9" fmla="*/ 100410 w 301229"/>
              <a:gd name="connsiteY9" fmla="*/ 118541 h 167431"/>
              <a:gd name="connsiteX10" fmla="*/ 75642 w 301229"/>
              <a:gd name="connsiteY10" fmla="*/ 143321 h 167431"/>
              <a:gd name="connsiteX11" fmla="*/ 100410 w 301229"/>
              <a:gd name="connsiteY11" fmla="*/ 168101 h 167431"/>
              <a:gd name="connsiteX12" fmla="*/ 269768 w 301229"/>
              <a:gd name="connsiteY12" fmla="*/ 168101 h 167431"/>
              <a:gd name="connsiteX13" fmla="*/ 294536 w 301229"/>
              <a:gd name="connsiteY13" fmla="*/ 143321 h 167431"/>
              <a:gd name="connsiteX14" fmla="*/ 269768 w 301229"/>
              <a:gd name="connsiteY14" fmla="*/ 119211 h 167431"/>
              <a:gd name="connsiteX15" fmla="*/ 257049 w 301229"/>
              <a:gd name="connsiteY15" fmla="*/ 119211 h 167431"/>
              <a:gd name="connsiteX16" fmla="*/ 228935 w 301229"/>
              <a:gd name="connsiteY16" fmla="*/ 91083 h 167431"/>
              <a:gd name="connsiteX17" fmla="*/ 228935 w 301229"/>
              <a:gd name="connsiteY17" fmla="*/ 87734 h 167431"/>
              <a:gd name="connsiteX18" fmla="*/ 253033 w 301229"/>
              <a:gd name="connsiteY18" fmla="*/ 63624 h 167431"/>
              <a:gd name="connsiteX19" fmla="*/ 275793 w 301229"/>
              <a:gd name="connsiteY19" fmla="*/ 63624 h 167431"/>
              <a:gd name="connsiteX20" fmla="*/ 307254 w 301229"/>
              <a:gd name="connsiteY20" fmla="*/ 32147 h 167431"/>
              <a:gd name="connsiteX21" fmla="*/ 280478 w 301229"/>
              <a:gd name="connsiteY21" fmla="*/ 0 h 167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1229" h="167431">
                <a:moveTo>
                  <a:pt x="280478" y="0"/>
                </a:moveTo>
                <a:lnTo>
                  <a:pt x="27445" y="0"/>
                </a:lnTo>
                <a:cubicBezTo>
                  <a:pt x="12049" y="2009"/>
                  <a:pt x="0" y="15404"/>
                  <a:pt x="0" y="30807"/>
                </a:cubicBezTo>
                <a:cubicBezTo>
                  <a:pt x="0" y="48220"/>
                  <a:pt x="14057" y="62284"/>
                  <a:pt x="31462" y="62284"/>
                </a:cubicBezTo>
                <a:lnTo>
                  <a:pt x="96393" y="62284"/>
                </a:lnTo>
                <a:lnTo>
                  <a:pt x="109781" y="62284"/>
                </a:lnTo>
                <a:lnTo>
                  <a:pt x="121161" y="62284"/>
                </a:lnTo>
                <a:cubicBezTo>
                  <a:pt x="136557" y="62284"/>
                  <a:pt x="149945" y="75009"/>
                  <a:pt x="149945" y="91083"/>
                </a:cubicBezTo>
                <a:cubicBezTo>
                  <a:pt x="149945" y="106486"/>
                  <a:pt x="137227" y="118541"/>
                  <a:pt x="121831" y="118541"/>
                </a:cubicBezTo>
                <a:lnTo>
                  <a:pt x="100410" y="118541"/>
                </a:lnTo>
                <a:cubicBezTo>
                  <a:pt x="87022" y="118541"/>
                  <a:pt x="75642" y="129257"/>
                  <a:pt x="75642" y="143321"/>
                </a:cubicBezTo>
                <a:cubicBezTo>
                  <a:pt x="75642" y="156716"/>
                  <a:pt x="86352" y="168101"/>
                  <a:pt x="100410" y="168101"/>
                </a:cubicBezTo>
                <a:lnTo>
                  <a:pt x="269768" y="168101"/>
                </a:lnTo>
                <a:cubicBezTo>
                  <a:pt x="283825" y="168101"/>
                  <a:pt x="295205" y="156716"/>
                  <a:pt x="294536" y="143321"/>
                </a:cubicBezTo>
                <a:cubicBezTo>
                  <a:pt x="294536" y="129927"/>
                  <a:pt x="283156" y="119211"/>
                  <a:pt x="269768" y="119211"/>
                </a:cubicBezTo>
                <a:lnTo>
                  <a:pt x="257049" y="119211"/>
                </a:lnTo>
                <a:cubicBezTo>
                  <a:pt x="241653" y="119211"/>
                  <a:pt x="228935" y="106486"/>
                  <a:pt x="228935" y="91083"/>
                </a:cubicBezTo>
                <a:lnTo>
                  <a:pt x="228935" y="87734"/>
                </a:lnTo>
                <a:cubicBezTo>
                  <a:pt x="228935" y="74339"/>
                  <a:pt x="239645" y="63624"/>
                  <a:pt x="253033" y="63624"/>
                </a:cubicBezTo>
                <a:lnTo>
                  <a:pt x="275793" y="63624"/>
                </a:lnTo>
                <a:cubicBezTo>
                  <a:pt x="293197" y="63624"/>
                  <a:pt x="307254" y="49560"/>
                  <a:pt x="307254" y="32147"/>
                </a:cubicBezTo>
                <a:cubicBezTo>
                  <a:pt x="307924" y="14734"/>
                  <a:pt x="295875" y="2009"/>
                  <a:pt x="280478" y="0"/>
                </a:cubicBezTo>
                <a:close/>
              </a:path>
            </a:pathLst>
          </a:custGeom>
          <a:gradFill>
            <a:gsLst>
              <a:gs pos="0">
                <a:schemeClr val="accent1"/>
              </a:gs>
              <a:gs pos="72000">
                <a:schemeClr val="accent2"/>
              </a:gs>
            </a:gsLst>
            <a:lin ang="2700000" scaled="0"/>
          </a:gradFill>
          <a:ln w="6694" cap="flat">
            <a:noFill/>
            <a:prstDash val="solid"/>
            <a:miter/>
          </a:ln>
        </p:spPr>
        <p:txBody>
          <a:bodyPr rtlCol="0" anchor="ctr"/>
          <a:lstStyle/>
          <a:p>
            <a:endParaRPr lang="en-US" sz="2400"/>
          </a:p>
        </p:txBody>
      </p:sp>
      <p:sp>
        <p:nvSpPr>
          <p:cNvPr id="31" name="Title 1">
            <a:extLst>
              <a:ext uri="{FF2B5EF4-FFF2-40B4-BE49-F238E27FC236}">
                <a16:creationId xmlns:a16="http://schemas.microsoft.com/office/drawing/2014/main" id="{FFFBB744-009C-854E-A699-8A1FC0750518}"/>
              </a:ext>
            </a:extLst>
          </p:cNvPr>
          <p:cNvSpPr>
            <a:spLocks noGrp="1"/>
          </p:cNvSpPr>
          <p:nvPr>
            <p:ph type="title" hasCustomPrompt="1"/>
          </p:nvPr>
        </p:nvSpPr>
        <p:spPr>
          <a:xfrm>
            <a:off x="416993" y="3212637"/>
            <a:ext cx="5474183" cy="820674"/>
          </a:xfrm>
          <a:prstGeom prst="rect">
            <a:avLst/>
          </a:prstGeom>
        </p:spPr>
        <p:txBody>
          <a:bodyPr/>
          <a:lstStyle>
            <a:lvl1pPr>
              <a:lnSpc>
                <a:spcPct val="100000"/>
              </a:lnSpc>
              <a:defRPr sz="5333" b="1" i="0">
                <a:latin typeface="Segoe UI Semibold" panose="020B0502040204020203" pitchFamily="34" charset="0"/>
                <a:cs typeface="Segoe UI Semibold" panose="020B0502040204020203" pitchFamily="34" charset="0"/>
              </a:defRPr>
            </a:lvl1pPr>
          </a:lstStyle>
          <a:p>
            <a:r>
              <a:rPr lang="en-US"/>
              <a:t>Title here</a:t>
            </a:r>
          </a:p>
        </p:txBody>
      </p:sp>
    </p:spTree>
    <p:extLst>
      <p:ext uri="{BB962C8B-B14F-4D97-AF65-F5344CB8AC3E}">
        <p14:creationId xmlns:p14="http://schemas.microsoft.com/office/powerpoint/2010/main" val="219473316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6399426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2"/>
            <a:ext cx="11306469" cy="683970"/>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93" indent="0">
              <a:buNone/>
              <a:defRPr/>
            </a:lvl3pPr>
            <a:lvl4pPr marL="672290" indent="0">
              <a:buNone/>
              <a:defRPr/>
            </a:lvl4pPr>
            <a:lvl5pPr marL="896386"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5" y="3151388"/>
            <a:ext cx="11306469" cy="435931"/>
          </a:xfr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chemeClr val="tx1"/>
                </a:solidFill>
              </a:defRPr>
            </a:lvl2pPr>
            <a:lvl3pPr marL="448193" indent="0">
              <a:buNone/>
              <a:defRPr/>
            </a:lvl3pPr>
            <a:lvl4pPr marL="672290" indent="0">
              <a:buNone/>
              <a:defRPr/>
            </a:lvl4pPr>
            <a:lvl5pPr marL="896386"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5" y="4352947"/>
            <a:ext cx="11306469" cy="331946"/>
          </a:xfr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chemeClr val="tx1"/>
                </a:solidFill>
              </a:defRPr>
            </a:lvl2pPr>
            <a:lvl3pPr marL="448193" indent="0">
              <a:buNone/>
              <a:defRPr/>
            </a:lvl3pPr>
            <a:lvl4pPr marL="672290"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8" name="Footer Placeholder 14">
            <a:extLst>
              <a:ext uri="{FF2B5EF4-FFF2-40B4-BE49-F238E27FC236}">
                <a16:creationId xmlns:a16="http://schemas.microsoft.com/office/drawing/2014/main" id="{D0847958-1B36-4AD5-B534-F58FFC1011C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1" rtlCol="0" anchor="ctr"/>
          <a:lstStyle>
            <a:lvl1pPr algn="l">
              <a:defRPr sz="686">
                <a:solidFill>
                  <a:schemeClr val="tx1">
                    <a:tint val="75000"/>
                  </a:schemeClr>
                </a:solidFill>
              </a:defRPr>
            </a:lvl1pPr>
          </a:lstStyle>
          <a:p>
            <a:r>
              <a:rPr lang="en-US">
                <a:solidFill>
                  <a:schemeClr val="bg1">
                    <a:lumMod val="65000"/>
                  </a:schemeClr>
                </a:solidFill>
              </a:rPr>
              <a:t>© Microsoft Corporation                                                                                  			Azure Data						   </a:t>
            </a:r>
            <a:fld id="{E141EBF3-D640-4732-9DEA-263E76C9153D}" type="slidenum">
              <a:rPr lang="en-US" smtClean="0">
                <a:solidFill>
                  <a:schemeClr val="bg1">
                    <a:lumMod val="65000"/>
                  </a:schemeClr>
                </a:solidFill>
              </a:rPr>
              <a:pPr/>
              <a:t>‹#›</a:t>
            </a:fld>
            <a:endParaRPr lang="en-US">
              <a:solidFill>
                <a:schemeClr val="bg1">
                  <a:lumMod val="65000"/>
                </a:schemeClr>
              </a:solidFill>
            </a:endParaRPr>
          </a:p>
        </p:txBody>
      </p:sp>
    </p:spTree>
    <p:extLst>
      <p:ext uri="{BB962C8B-B14F-4D97-AF65-F5344CB8AC3E}">
        <p14:creationId xmlns:p14="http://schemas.microsoft.com/office/powerpoint/2010/main" val="508790084"/>
      </p:ext>
    </p:extLst>
  </p:cSld>
  <p:clrMapOvr>
    <a:masterClrMapping/>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3761438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4149C7-78D8-4811-BB9D-B8B2F6E4130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23ED1C2-74FB-4EA2-AC49-7ECE0C77BA3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8361E8F-79FB-43F3-A093-408287C77EDF}"/>
              </a:ext>
            </a:extLst>
          </p:cNvPr>
          <p:cNvSpPr>
            <a:spLocks noGrp="1"/>
          </p:cNvSpPr>
          <p:nvPr>
            <p:ph type="dt" sz="half" idx="10"/>
          </p:nvPr>
        </p:nvSpPr>
        <p:spPr/>
        <p:txBody>
          <a:bodyPr/>
          <a:lstStyle/>
          <a:p>
            <a:fld id="{C6ADEAB7-A2EB-4D3E-83F4-C150B4CAC298}" type="datetimeFigureOut">
              <a:rPr lang="en-US" smtClean="0"/>
              <a:t>11/7/2021</a:t>
            </a:fld>
            <a:endParaRPr lang="en-US"/>
          </a:p>
        </p:txBody>
      </p:sp>
      <p:sp>
        <p:nvSpPr>
          <p:cNvPr id="5" name="Footer Placeholder 4">
            <a:extLst>
              <a:ext uri="{FF2B5EF4-FFF2-40B4-BE49-F238E27FC236}">
                <a16:creationId xmlns:a16="http://schemas.microsoft.com/office/drawing/2014/main" id="{5D5B5125-F51D-40A8-8E73-662531338C6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27C171C-DFEF-4BBE-AB68-34031366CF27}"/>
              </a:ext>
            </a:extLst>
          </p:cNvPr>
          <p:cNvSpPr>
            <a:spLocks noGrp="1"/>
          </p:cNvSpPr>
          <p:nvPr>
            <p:ph type="sldNum" sz="quarter" idx="12"/>
          </p:nvPr>
        </p:nvSpPr>
        <p:spPr/>
        <p:txBody>
          <a:bodyPr/>
          <a:lstStyle/>
          <a:p>
            <a:fld id="{32190FF2-C3C8-4C01-82F2-CF9545C18AB9}" type="slidenum">
              <a:rPr lang="en-US" smtClean="0"/>
              <a:t>‹#›</a:t>
            </a:fld>
            <a:endParaRPr lang="en-US"/>
          </a:p>
        </p:txBody>
      </p:sp>
    </p:spTree>
    <p:extLst>
      <p:ext uri="{BB962C8B-B14F-4D97-AF65-F5344CB8AC3E}">
        <p14:creationId xmlns:p14="http://schemas.microsoft.com/office/powerpoint/2010/main" val="1193228275"/>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userDrawn="1">
  <p:cSld name="Two up">
    <p:spTree>
      <p:nvGrpSpPr>
        <p:cNvPr id="1" name=""/>
        <p:cNvGrpSpPr/>
        <p:nvPr/>
      </p:nvGrpSpPr>
      <p:grpSpPr>
        <a:xfrm>
          <a:off x="0" y="0"/>
          <a:ext cx="0" cy="0"/>
          <a:chOff x="0" y="0"/>
          <a:chExt cx="0" cy="0"/>
        </a:xfrm>
      </p:grpSpPr>
      <p:sp>
        <p:nvSpPr>
          <p:cNvPr id="9" name="Text Placeholder 30">
            <a:extLst>
              <a:ext uri="{FF2B5EF4-FFF2-40B4-BE49-F238E27FC236}">
                <a16:creationId xmlns:a16="http://schemas.microsoft.com/office/drawing/2014/main" id="{74EA10B5-BEA8-DF4A-95CD-639732E6CD48}"/>
              </a:ext>
            </a:extLst>
          </p:cNvPr>
          <p:cNvSpPr>
            <a:spLocks noGrp="1"/>
          </p:cNvSpPr>
          <p:nvPr>
            <p:ph type="body" sz="quarter" idx="10" hasCustomPrompt="1"/>
          </p:nvPr>
        </p:nvSpPr>
        <p:spPr>
          <a:xfrm>
            <a:off x="416993" y="2784227"/>
            <a:ext cx="5266483"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Heading</a:t>
            </a:r>
          </a:p>
        </p:txBody>
      </p:sp>
      <p:sp>
        <p:nvSpPr>
          <p:cNvPr id="15" name="Text Placeholder 30">
            <a:extLst>
              <a:ext uri="{FF2B5EF4-FFF2-40B4-BE49-F238E27FC236}">
                <a16:creationId xmlns:a16="http://schemas.microsoft.com/office/drawing/2014/main" id="{E9647A82-03A4-AE4B-99B1-A3004783112B}"/>
              </a:ext>
            </a:extLst>
          </p:cNvPr>
          <p:cNvSpPr>
            <a:spLocks noGrp="1"/>
          </p:cNvSpPr>
          <p:nvPr>
            <p:ph type="body" sz="quarter" idx="24" hasCustomPrompt="1"/>
          </p:nvPr>
        </p:nvSpPr>
        <p:spPr>
          <a:xfrm>
            <a:off x="6277817" y="2784351"/>
            <a:ext cx="5266483"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Heading</a:t>
            </a:r>
          </a:p>
        </p:txBody>
      </p:sp>
      <p:sp>
        <p:nvSpPr>
          <p:cNvPr id="17" name="Title 1">
            <a:extLst>
              <a:ext uri="{FF2B5EF4-FFF2-40B4-BE49-F238E27FC236}">
                <a16:creationId xmlns:a16="http://schemas.microsoft.com/office/drawing/2014/main" id="{9E5E4502-589B-1F4E-8074-44463D5E5584}"/>
              </a:ext>
            </a:extLst>
          </p:cNvPr>
          <p:cNvSpPr>
            <a:spLocks noGrp="1"/>
          </p:cNvSpPr>
          <p:nvPr>
            <p:ph type="title" hasCustomPrompt="1"/>
          </p:nvPr>
        </p:nvSpPr>
        <p:spPr>
          <a:xfrm>
            <a:off x="416993" y="583916"/>
            <a:ext cx="11127307" cy="818705"/>
          </a:xfrm>
          <a:prstGeom prst="rect">
            <a:avLst/>
          </a:prstGeom>
        </p:spPr>
        <p:txBody>
          <a:bodyPr/>
          <a:lstStyle>
            <a:lvl1pPr>
              <a:defRPr sz="4800" b="1" i="0">
                <a:latin typeface="Segoe UI Semibold" panose="020B0502040204020203" pitchFamily="34" charset="0"/>
                <a:cs typeface="Segoe UI Semibold" panose="020B0502040204020203" pitchFamily="34" charset="0"/>
              </a:defRPr>
            </a:lvl1pPr>
          </a:lstStyle>
          <a:p>
            <a:r>
              <a:rPr lang="en-US"/>
              <a:t>Slide Title Here</a:t>
            </a:r>
          </a:p>
        </p:txBody>
      </p:sp>
      <p:sp>
        <p:nvSpPr>
          <p:cNvPr id="8" name="Text Placeholder 6">
            <a:extLst>
              <a:ext uri="{FF2B5EF4-FFF2-40B4-BE49-F238E27FC236}">
                <a16:creationId xmlns:a16="http://schemas.microsoft.com/office/drawing/2014/main" id="{668B44A9-9E16-654C-862F-69740ACF1ADF}"/>
              </a:ext>
            </a:extLst>
          </p:cNvPr>
          <p:cNvSpPr>
            <a:spLocks noGrp="1"/>
          </p:cNvSpPr>
          <p:nvPr>
            <p:ph type="body" sz="quarter" idx="26" hasCustomPrompt="1"/>
          </p:nvPr>
        </p:nvSpPr>
        <p:spPr>
          <a:xfrm>
            <a:off x="416993" y="3436143"/>
            <a:ext cx="5266483" cy="2718255"/>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p>
        </p:txBody>
      </p:sp>
      <p:sp>
        <p:nvSpPr>
          <p:cNvPr id="11" name="Text Placeholder 6">
            <a:extLst>
              <a:ext uri="{FF2B5EF4-FFF2-40B4-BE49-F238E27FC236}">
                <a16:creationId xmlns:a16="http://schemas.microsoft.com/office/drawing/2014/main" id="{5A59B427-D716-294E-BDD5-7518C3A0F582}"/>
              </a:ext>
            </a:extLst>
          </p:cNvPr>
          <p:cNvSpPr>
            <a:spLocks noGrp="1"/>
          </p:cNvSpPr>
          <p:nvPr>
            <p:ph type="body" sz="quarter" idx="27" hasCustomPrompt="1"/>
          </p:nvPr>
        </p:nvSpPr>
        <p:spPr>
          <a:xfrm>
            <a:off x="6277817" y="3436267"/>
            <a:ext cx="5266483" cy="2718255"/>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p>
        </p:txBody>
      </p:sp>
    </p:spTree>
    <p:extLst>
      <p:ext uri="{BB962C8B-B14F-4D97-AF65-F5344CB8AC3E}">
        <p14:creationId xmlns:p14="http://schemas.microsoft.com/office/powerpoint/2010/main" val="525709267"/>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userDrawn="1">
  <p:cSld name="Three Up">
    <p:spTree>
      <p:nvGrpSpPr>
        <p:cNvPr id="1" name=""/>
        <p:cNvGrpSpPr/>
        <p:nvPr/>
      </p:nvGrpSpPr>
      <p:grpSpPr>
        <a:xfrm>
          <a:off x="0" y="0"/>
          <a:ext cx="0" cy="0"/>
          <a:chOff x="0" y="0"/>
          <a:chExt cx="0" cy="0"/>
        </a:xfrm>
      </p:grpSpPr>
      <p:sp>
        <p:nvSpPr>
          <p:cNvPr id="53" name="Title 1">
            <a:extLst>
              <a:ext uri="{FF2B5EF4-FFF2-40B4-BE49-F238E27FC236}">
                <a16:creationId xmlns:a16="http://schemas.microsoft.com/office/drawing/2014/main" id="{BAB81232-8718-1349-8F38-82F219293495}"/>
              </a:ext>
            </a:extLst>
          </p:cNvPr>
          <p:cNvSpPr>
            <a:spLocks noGrp="1"/>
          </p:cNvSpPr>
          <p:nvPr>
            <p:ph type="title" hasCustomPrompt="1"/>
          </p:nvPr>
        </p:nvSpPr>
        <p:spPr>
          <a:xfrm>
            <a:off x="416994" y="583916"/>
            <a:ext cx="11222557" cy="818705"/>
          </a:xfrm>
          <a:prstGeom prst="rect">
            <a:avLst/>
          </a:prstGeom>
        </p:spPr>
        <p:txBody>
          <a:bodyPr/>
          <a:lstStyle>
            <a:lvl1pPr>
              <a:defRPr sz="4800" b="1" i="0">
                <a:latin typeface="Segoe UI Semibold" panose="020B0502040204020203" pitchFamily="34" charset="0"/>
                <a:cs typeface="Segoe UI Semibold" panose="020B0502040204020203" pitchFamily="34" charset="0"/>
              </a:defRPr>
            </a:lvl1pPr>
          </a:lstStyle>
          <a:p>
            <a:r>
              <a:rPr lang="en-US"/>
              <a:t>Slide Title Here</a:t>
            </a:r>
          </a:p>
        </p:txBody>
      </p:sp>
      <p:sp>
        <p:nvSpPr>
          <p:cNvPr id="9" name="Text Placeholder 30">
            <a:extLst>
              <a:ext uri="{FF2B5EF4-FFF2-40B4-BE49-F238E27FC236}">
                <a16:creationId xmlns:a16="http://schemas.microsoft.com/office/drawing/2014/main" id="{14A3640A-F564-DA43-85C8-F9C08C7EAFAD}"/>
              </a:ext>
            </a:extLst>
          </p:cNvPr>
          <p:cNvSpPr>
            <a:spLocks noGrp="1"/>
          </p:cNvSpPr>
          <p:nvPr>
            <p:ph type="body" sz="quarter" idx="10" hasCustomPrompt="1"/>
          </p:nvPr>
        </p:nvSpPr>
        <p:spPr>
          <a:xfrm>
            <a:off x="416993" y="2784227"/>
            <a:ext cx="3542968"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Heading</a:t>
            </a:r>
          </a:p>
        </p:txBody>
      </p:sp>
      <p:sp>
        <p:nvSpPr>
          <p:cNvPr id="10" name="Text Placeholder 6">
            <a:extLst>
              <a:ext uri="{FF2B5EF4-FFF2-40B4-BE49-F238E27FC236}">
                <a16:creationId xmlns:a16="http://schemas.microsoft.com/office/drawing/2014/main" id="{B2C8E8C5-3289-9C4D-BE95-39E5120F1926}"/>
              </a:ext>
            </a:extLst>
          </p:cNvPr>
          <p:cNvSpPr>
            <a:spLocks noGrp="1"/>
          </p:cNvSpPr>
          <p:nvPr>
            <p:ph type="body" sz="quarter" idx="26" hasCustomPrompt="1"/>
          </p:nvPr>
        </p:nvSpPr>
        <p:spPr>
          <a:xfrm>
            <a:off x="416993" y="3436143"/>
            <a:ext cx="3542968" cy="2679364"/>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Lorem ipsum dolor sit </a:t>
            </a:r>
            <a:r>
              <a:rPr lang="en-US" err="1"/>
              <a:t>amet</a:t>
            </a:r>
            <a:r>
              <a:rPr lang="en-US"/>
              <a:t>, </a:t>
            </a:r>
            <a:r>
              <a:rPr lang="en-US" err="1"/>
              <a:t>consectetur</a:t>
            </a:r>
            <a:endParaRPr lang="en-US"/>
          </a:p>
        </p:txBody>
      </p:sp>
      <p:sp>
        <p:nvSpPr>
          <p:cNvPr id="14" name="Text Placeholder 30">
            <a:extLst>
              <a:ext uri="{FF2B5EF4-FFF2-40B4-BE49-F238E27FC236}">
                <a16:creationId xmlns:a16="http://schemas.microsoft.com/office/drawing/2014/main" id="{FF215F86-6B61-8F40-8FEE-4AE31931B156}"/>
              </a:ext>
            </a:extLst>
          </p:cNvPr>
          <p:cNvSpPr>
            <a:spLocks noGrp="1"/>
          </p:cNvSpPr>
          <p:nvPr>
            <p:ph type="body" sz="quarter" idx="27" hasCustomPrompt="1"/>
          </p:nvPr>
        </p:nvSpPr>
        <p:spPr>
          <a:xfrm>
            <a:off x="4256788" y="2784227"/>
            <a:ext cx="3542968"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Heading</a:t>
            </a:r>
          </a:p>
        </p:txBody>
      </p:sp>
      <p:sp>
        <p:nvSpPr>
          <p:cNvPr id="15" name="Text Placeholder 6">
            <a:extLst>
              <a:ext uri="{FF2B5EF4-FFF2-40B4-BE49-F238E27FC236}">
                <a16:creationId xmlns:a16="http://schemas.microsoft.com/office/drawing/2014/main" id="{36E89292-5993-4845-A723-FE96EB2E2582}"/>
              </a:ext>
            </a:extLst>
          </p:cNvPr>
          <p:cNvSpPr>
            <a:spLocks noGrp="1"/>
          </p:cNvSpPr>
          <p:nvPr>
            <p:ph type="body" sz="quarter" idx="28" hasCustomPrompt="1"/>
          </p:nvPr>
        </p:nvSpPr>
        <p:spPr>
          <a:xfrm>
            <a:off x="4256788" y="3436143"/>
            <a:ext cx="3542968" cy="2679364"/>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Lorem ipsum dolor sit </a:t>
            </a:r>
            <a:r>
              <a:rPr lang="en-US" err="1"/>
              <a:t>amet</a:t>
            </a:r>
            <a:r>
              <a:rPr lang="en-US"/>
              <a:t>, </a:t>
            </a:r>
            <a:r>
              <a:rPr lang="en-US" err="1"/>
              <a:t>consectetur</a:t>
            </a:r>
            <a:endParaRPr lang="en-US"/>
          </a:p>
        </p:txBody>
      </p:sp>
      <p:sp>
        <p:nvSpPr>
          <p:cNvPr id="16" name="Text Placeholder 30">
            <a:extLst>
              <a:ext uri="{FF2B5EF4-FFF2-40B4-BE49-F238E27FC236}">
                <a16:creationId xmlns:a16="http://schemas.microsoft.com/office/drawing/2014/main" id="{DD671EC3-35FD-4142-90E9-E06C8B2204D2}"/>
              </a:ext>
            </a:extLst>
          </p:cNvPr>
          <p:cNvSpPr>
            <a:spLocks noGrp="1"/>
          </p:cNvSpPr>
          <p:nvPr>
            <p:ph type="body" sz="quarter" idx="29" hasCustomPrompt="1"/>
          </p:nvPr>
        </p:nvSpPr>
        <p:spPr>
          <a:xfrm>
            <a:off x="8096583" y="2784227"/>
            <a:ext cx="3542968"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Heading</a:t>
            </a:r>
          </a:p>
        </p:txBody>
      </p:sp>
      <p:sp>
        <p:nvSpPr>
          <p:cNvPr id="17" name="Text Placeholder 6">
            <a:extLst>
              <a:ext uri="{FF2B5EF4-FFF2-40B4-BE49-F238E27FC236}">
                <a16:creationId xmlns:a16="http://schemas.microsoft.com/office/drawing/2014/main" id="{CCA813D6-5154-8549-A580-9780EC0B43FF}"/>
              </a:ext>
            </a:extLst>
          </p:cNvPr>
          <p:cNvSpPr>
            <a:spLocks noGrp="1"/>
          </p:cNvSpPr>
          <p:nvPr>
            <p:ph type="body" sz="quarter" idx="30" hasCustomPrompt="1"/>
          </p:nvPr>
        </p:nvSpPr>
        <p:spPr>
          <a:xfrm>
            <a:off x="8096583" y="3436143"/>
            <a:ext cx="3542968" cy="2679364"/>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Lorem ipsum dolor sit </a:t>
            </a:r>
            <a:r>
              <a:rPr lang="en-US" err="1"/>
              <a:t>amet</a:t>
            </a:r>
            <a:r>
              <a:rPr lang="en-US"/>
              <a:t>, </a:t>
            </a:r>
            <a:r>
              <a:rPr lang="en-US" err="1"/>
              <a:t>consectetur</a:t>
            </a:r>
            <a:endParaRPr lang="en-US"/>
          </a:p>
        </p:txBody>
      </p:sp>
    </p:spTree>
    <p:extLst>
      <p:ext uri="{BB962C8B-B14F-4D97-AF65-F5344CB8AC3E}">
        <p14:creationId xmlns:p14="http://schemas.microsoft.com/office/powerpoint/2010/main" val="762102716"/>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showMasterSp="0" preserve="1" userDrawn="1">
  <p:cSld name="1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9" y="589607"/>
            <a:ext cx="3200400" cy="307804"/>
          </a:xfrm>
        </p:spPr>
        <p:txBody>
          <a:bodyPr lIns="0" tIns="0" rIns="0" bIns="0"/>
          <a:lstStyle>
            <a:lvl1pPr marL="0" indent="0" algn="r">
              <a:buNone/>
              <a:defRPr sz="2000">
                <a:latin typeface="+mn-lt"/>
              </a:defRPr>
            </a:lvl1pPr>
            <a:lvl2pPr marL="342834" indent="0">
              <a:buNone/>
              <a:defRPr sz="2000"/>
            </a:lvl2pPr>
            <a:lvl3pPr marL="571390" indent="0">
              <a:buNone/>
              <a:defRPr sz="2000"/>
            </a:lvl3pPr>
            <a:lvl4pPr marL="799946" indent="0">
              <a:buNone/>
              <a:defRPr sz="2000"/>
            </a:lvl4pPr>
            <a:lvl5pPr marL="1028502" indent="0">
              <a:buNone/>
              <a:defRPr sz="2000"/>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10315260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118417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showMasterSp="0"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0849926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6995623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showMasterSp="0" preserve="1" userDrawn="1">
  <p:cSld name="Split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1"/>
            <a:ext cx="5146331" cy="1107996"/>
          </a:xfrm>
        </p:spPr>
        <p:txBody>
          <a:bodyPr>
            <a:spAutoFit/>
          </a:bodyPr>
          <a:lstStyle/>
          <a:p>
            <a:r>
              <a:rPr lang="en-US"/>
              <a:t>Click to edit Master title style</a:t>
            </a:r>
          </a:p>
        </p:txBody>
      </p:sp>
      <p:sp>
        <p:nvSpPr>
          <p:cNvPr id="3" name="Text Placeholder 2"/>
          <p:cNvSpPr>
            <a:spLocks noGrp="1"/>
          </p:cNvSpPr>
          <p:nvPr>
            <p:ph type="body" sz="quarter" idx="10"/>
          </p:nvPr>
        </p:nvSpPr>
        <p:spPr>
          <a:xfrm>
            <a:off x="584201" y="1923177"/>
            <a:ext cx="5146331" cy="1268039"/>
          </a:xfrm>
        </p:spPr>
        <p:txBody>
          <a:bodyPr/>
          <a:lstStyle>
            <a:lvl1pPr>
              <a:spcBef>
                <a:spcPts val="800"/>
              </a:spcBef>
              <a:defRPr sz="2000"/>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Picture Placeholder 7">
            <a:extLst>
              <a:ext uri="{FF2B5EF4-FFF2-40B4-BE49-F238E27FC236}">
                <a16:creationId xmlns:a16="http://schemas.microsoft.com/office/drawing/2014/main" id="{30FB4210-801B-4ED3-BCD7-3A36E6E35036}"/>
              </a:ext>
            </a:extLst>
          </p:cNvPr>
          <p:cNvSpPr>
            <a:spLocks noGrp="1"/>
          </p:cNvSpPr>
          <p:nvPr>
            <p:ph type="pic" sz="quarter" idx="11"/>
          </p:nvPr>
        </p:nvSpPr>
        <p:spPr>
          <a:xfrm>
            <a:off x="6096001" y="0"/>
            <a:ext cx="6096000" cy="430901"/>
          </a:xfrm>
        </p:spPr>
        <p:txBody>
          <a:bodyPr/>
          <a:lstStyle/>
          <a:p>
            <a:endParaRPr lang="en-US"/>
          </a:p>
        </p:txBody>
      </p:sp>
    </p:spTree>
    <p:extLst>
      <p:ext uri="{BB962C8B-B14F-4D97-AF65-F5344CB8AC3E}">
        <p14:creationId xmlns:p14="http://schemas.microsoft.com/office/powerpoint/2010/main" val="40377224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9530635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showMasterSp="0" preserve="1" userDrawn="1">
  <p:cSld name="Spli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3D3045-96A6-47EA-8E6C-C98A6581098A}"/>
              </a:ext>
            </a:extLst>
          </p:cNvPr>
          <p:cNvSpPr/>
          <p:nvPr userDrawn="1"/>
        </p:nvSpPr>
        <p:spPr bwMode="auto">
          <a:xfrm>
            <a:off x="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2875002"/>
            <a:ext cx="5146331" cy="1107996"/>
          </a:xfrm>
        </p:spPr>
        <p:txBody>
          <a:bodyPr anchor="ctr">
            <a:spAutoFit/>
          </a:bodyPr>
          <a:lstStyle>
            <a:lvl1pPr>
              <a:defRPr>
                <a:solidFill>
                  <a:schemeClr val="bg1"/>
                </a:solidFill>
              </a:defRPr>
            </a:lvl1pPr>
          </a:lstStyle>
          <a:p>
            <a:r>
              <a:rPr lang="en-US"/>
              <a:t>Click to edit Master title style</a:t>
            </a:r>
          </a:p>
        </p:txBody>
      </p:sp>
      <p:sp>
        <p:nvSpPr>
          <p:cNvPr id="3" name="Text Placeholder 2"/>
          <p:cNvSpPr>
            <a:spLocks noGrp="1"/>
          </p:cNvSpPr>
          <p:nvPr>
            <p:ph type="body" sz="quarter" idx="10"/>
          </p:nvPr>
        </p:nvSpPr>
        <p:spPr>
          <a:xfrm>
            <a:off x="6879772" y="2794981"/>
            <a:ext cx="4616560" cy="1268039"/>
          </a:xfrm>
        </p:spPr>
        <p:txBody>
          <a:bodyPr anchor="ctr"/>
          <a:lstStyle>
            <a:lvl1pPr marL="399973" indent="-399973">
              <a:spcBef>
                <a:spcPts val="1800"/>
              </a:spcBef>
              <a:defRPr sz="2000">
                <a:latin typeface="+mn-lt"/>
              </a:defRPr>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51217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showMasterSp="0" preserve="1" userDrawn="1">
  <p:cSld name="1_Spli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3D3045-96A6-47EA-8E6C-C98A6581098A}"/>
              </a:ext>
            </a:extLst>
          </p:cNvPr>
          <p:cNvSpPr/>
          <p:nvPr userDrawn="1"/>
        </p:nvSpPr>
        <p:spPr bwMode="auto">
          <a:xfrm>
            <a:off x="0" y="0"/>
            <a:ext cx="5139502"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28500" y="697656"/>
            <a:ext cx="3654814" cy="1107996"/>
          </a:xfrm>
        </p:spPr>
        <p:txBody>
          <a:bodyPr wrap="square" anchor="ctr">
            <a:spAutoFit/>
          </a:bodyPr>
          <a:lstStyle>
            <a:lvl1pPr>
              <a:defRPr>
                <a:solidFill>
                  <a:schemeClr val="bg1"/>
                </a:solidFill>
              </a:defRPr>
            </a:lvl1pPr>
          </a:lstStyle>
          <a:p>
            <a:r>
              <a:rPr lang="en-US"/>
              <a:t>Click to edit Master title style</a:t>
            </a:r>
          </a:p>
        </p:txBody>
      </p:sp>
      <p:sp>
        <p:nvSpPr>
          <p:cNvPr id="3" name="Text Placeholder 2"/>
          <p:cNvSpPr>
            <a:spLocks noGrp="1"/>
          </p:cNvSpPr>
          <p:nvPr>
            <p:ph type="body" sz="quarter" idx="10"/>
          </p:nvPr>
        </p:nvSpPr>
        <p:spPr>
          <a:xfrm>
            <a:off x="6085797" y="617634"/>
            <a:ext cx="4616560" cy="1268039"/>
          </a:xfrm>
        </p:spPr>
        <p:txBody>
          <a:bodyPr anchor="ctr"/>
          <a:lstStyle>
            <a:lvl1pPr marL="399973" indent="-399973">
              <a:spcBef>
                <a:spcPts val="1800"/>
              </a:spcBef>
              <a:defRPr sz="2000">
                <a:latin typeface="+mn-lt"/>
              </a:defRPr>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4490016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showMasterSp="0"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3286890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showMasterSp="0"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30" indent="-231730">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2000" b="0"/>
            </a:lvl2pPr>
            <a:lvl3pPr marL="639640" indent="-188876">
              <a:buFont typeface="Wingdings" panose="05000000000000000000" pitchFamily="2" charset="2"/>
              <a:buChar char=""/>
              <a:tabLst/>
              <a:defRPr sz="1600" b="0"/>
            </a:lvl3pPr>
            <a:lvl4pPr marL="828516" indent="-176180">
              <a:buFont typeface="Wingdings" panose="05000000000000000000" pitchFamily="2" charset="2"/>
              <a:buChar char=""/>
              <a:defRPr sz="1400" b="0"/>
            </a:lvl4pPr>
            <a:lvl5pPr marL="1023741" indent="-169830">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30" indent="-231730">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2000" b="0"/>
            </a:lvl2pPr>
            <a:lvl3pPr marL="639640" indent="-188876">
              <a:buFont typeface="Wingdings" panose="05000000000000000000" pitchFamily="2" charset="2"/>
              <a:buChar char=""/>
              <a:tabLst/>
              <a:defRPr sz="1600" b="0"/>
            </a:lvl3pPr>
            <a:lvl4pPr marL="828516" indent="-176180">
              <a:buFont typeface="Wingdings" panose="05000000000000000000" pitchFamily="2" charset="2"/>
              <a:buChar char=""/>
              <a:defRPr sz="1400" b="0"/>
            </a:lvl4pPr>
            <a:lvl5pPr marL="1023741" indent="-169830">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6568990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showMasterSp="0" preserve="1" userDrawn="1">
  <p:cSld name="Title &amp; half-pag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1" y="1560644"/>
            <a:ext cx="4898137" cy="1239122"/>
          </a:xfrm>
        </p:spPr>
        <p:txBody>
          <a:bodyPr wrap="square">
            <a:spAutoFit/>
          </a:bodyPr>
          <a:lstStyle>
            <a:lvl1pPr marL="0" indent="0">
              <a:lnSpc>
                <a:spcPct val="110000"/>
              </a:lnSpc>
              <a:spcBef>
                <a:spcPts val="1200"/>
              </a:spcBef>
              <a:buNone/>
              <a:defRPr sz="1800">
                <a:latin typeface="+mn-lt"/>
              </a:defRPr>
            </a:lvl1pPr>
            <a:lvl2pPr marL="228556" indent="0">
              <a:buNone/>
              <a:defRPr sz="1600"/>
            </a:lvl2pPr>
            <a:lvl3pPr marL="457112" indent="0">
              <a:buNone/>
              <a:defRPr sz="1200"/>
            </a:lvl3pPr>
            <a:lvl4pPr marL="685668" indent="0">
              <a:buNone/>
              <a:defRPr sz="1100"/>
            </a:lvl4pPr>
            <a:lvl5pPr marL="914225"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5902130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9236240"/>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showMasterSp="0" preserve="1" userDrawn="1">
  <p:cSld name="Device Layout Ligh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p:txBody>
          <a:bodyPr/>
          <a:lstStyle/>
          <a:p>
            <a:r>
              <a:rPr lang="en-US"/>
              <a:t>Click to edit Master title style</a:t>
            </a:r>
          </a:p>
        </p:txBody>
      </p:sp>
      <p:sp>
        <p:nvSpPr>
          <p:cNvPr id="4" name="Rectangle: Top Corners Rounded 3">
            <a:extLst>
              <a:ext uri="{FF2B5EF4-FFF2-40B4-BE49-F238E27FC236}">
                <a16:creationId xmlns:a16="http://schemas.microsoft.com/office/drawing/2014/main" id="{941F3EA7-B981-4125-ACC7-8D30A86E1054}"/>
              </a:ext>
            </a:extLst>
          </p:cNvPr>
          <p:cNvSpPr/>
          <p:nvPr userDrawn="1"/>
        </p:nvSpPr>
        <p:spPr bwMode="auto">
          <a:xfrm rot="16200000">
            <a:off x="6745677" y="1043227"/>
            <a:ext cx="4871410" cy="6170759"/>
          </a:xfrm>
          <a:prstGeom prst="round2SameRect">
            <a:avLst>
              <a:gd name="adj1" fmla="val 4548"/>
              <a:gd name="adj2" fmla="val 0"/>
            </a:avLst>
          </a:prstGeom>
          <a:solidFill>
            <a:schemeClr val="tx1"/>
          </a:solidFill>
          <a:ln w="12700">
            <a:solidFill>
              <a:schemeClr val="tx1"/>
            </a:solidFill>
            <a:headEnd type="none" w="med" len="med"/>
            <a:tailEnd type="none" w="med" len="med"/>
          </a:ln>
          <a:effectLst>
            <a:outerShdw blurRad="63500" algn="ctr" rotWithShape="0">
              <a:schemeClr val="accent2">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Picture Placeholder 11">
            <a:extLst>
              <a:ext uri="{FF2B5EF4-FFF2-40B4-BE49-F238E27FC236}">
                <a16:creationId xmlns:a16="http://schemas.microsoft.com/office/drawing/2014/main" id="{008F7046-AFA7-4A05-BDE4-3F7234D421AE}"/>
              </a:ext>
            </a:extLst>
          </p:cNvPr>
          <p:cNvSpPr>
            <a:spLocks noGrp="1"/>
          </p:cNvSpPr>
          <p:nvPr>
            <p:ph type="pic" sz="quarter" idx="12"/>
          </p:nvPr>
        </p:nvSpPr>
        <p:spPr>
          <a:xfrm>
            <a:off x="6357961" y="1954215"/>
            <a:ext cx="5834041" cy="4315372"/>
          </a:xfrm>
          <a:prstGeom prst="rect">
            <a:avLst/>
          </a:prstGeom>
          <a:ln w="19050">
            <a:noFill/>
            <a:miter lim="800000"/>
          </a:ln>
        </p:spPr>
        <p:txBody>
          <a:bodyPr anchor="ctr" anchorCtr="0"/>
          <a:lstStyle>
            <a:lvl1pPr algn="ctr">
              <a:defRPr>
                <a:solidFill>
                  <a:srgbClr val="000000"/>
                </a:solidFill>
              </a:defRPr>
            </a:lvl1pPr>
          </a:lstStyle>
          <a:p>
            <a:r>
              <a:rPr lang="en-US"/>
              <a:t>Drag picture to placeholder or click icon to add</a:t>
            </a:r>
          </a:p>
        </p:txBody>
      </p:sp>
    </p:spTree>
    <p:extLst>
      <p:ext uri="{BB962C8B-B14F-4D97-AF65-F5344CB8AC3E}">
        <p14:creationId xmlns:p14="http://schemas.microsoft.com/office/powerpoint/2010/main" val="33158323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4831641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showMasterSp="0"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355670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showMasterSp="0"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877617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41806778"/>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showMasterSp="0"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1763125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showMasterSp="0"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4540993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showMasterSp="0"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9299251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809953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showMasterSp="0" preserve="1" userDrawn="1">
  <p:cSld name="Blank 2">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35819443"/>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8146305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showMasterSp="0" preserve="1" userDrawn="1">
  <p:cSld name="Closing logo slide">
    <p:bg>
      <p:bgPr>
        <a:solidFill>
          <a:schemeClr val="tx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412921184"/>
      </p:ext>
    </p:extLst>
  </p:cSld>
  <p:clrMapOvr>
    <a:masterClrMapping/>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bg bwMode="black">
      <p:bgRef idx="1001">
        <a:schemeClr val="bg2"/>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526511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showMasterSp="0" preserve="1" userDrawn="1">
  <p:cSld name="Closing blue">
    <p:bg>
      <p:bgPr>
        <a:solidFill>
          <a:schemeClr val="accent1"/>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111" eaLnBrk="0" hangingPunct="0"/>
            <a:r>
              <a:rPr lang="en-US" sz="700">
                <a:solidFill>
                  <a:schemeClr val="tx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BCC3F24-BF53-4EF0-8FC2-26C4B3641704}"/>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4960" t="33254" r="14942" b="33412"/>
          <a:stretch/>
        </p:blipFill>
        <p:spPr>
          <a:xfrm>
            <a:off x="428682" y="3204862"/>
            <a:ext cx="2102988" cy="448276"/>
          </a:xfrm>
          <a:prstGeom prst="rect">
            <a:avLst/>
          </a:prstGeom>
        </p:spPr>
      </p:pic>
    </p:spTree>
    <p:extLst>
      <p:ext uri="{BB962C8B-B14F-4D97-AF65-F5344CB8AC3E}">
        <p14:creationId xmlns:p14="http://schemas.microsoft.com/office/powerpoint/2010/main" val="11246836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9.xml><?xml version="1.0" encoding="utf-8"?>
<p:sldLayout xmlns:a="http://schemas.openxmlformats.org/drawingml/2006/main" xmlns:r="http://schemas.openxmlformats.org/officeDocument/2006/relationships" xmlns:p="http://schemas.openxmlformats.org/presentationml/2006/main"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98478110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0775939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with breadcrumb">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5217" y="457200"/>
            <a:ext cx="11018520" cy="492443"/>
          </a:xfrm>
        </p:spPr>
        <p:txBody>
          <a:bodyPr/>
          <a:lstStyle/>
          <a:p>
            <a:r>
              <a:rPr lang="en-US"/>
              <a:t>Click to edit Master title style</a:t>
            </a:r>
          </a:p>
        </p:txBody>
      </p:sp>
      <p:sp>
        <p:nvSpPr>
          <p:cNvPr id="4" name="Text Placeholder 5">
            <a:extLst>
              <a:ext uri="{FF2B5EF4-FFF2-40B4-BE49-F238E27FC236}">
                <a16:creationId xmlns:a16="http://schemas.microsoft.com/office/drawing/2014/main" id="{79E18D4A-A473-934A-8113-02AC50E0470C}"/>
              </a:ext>
            </a:extLst>
          </p:cNvPr>
          <p:cNvSpPr>
            <a:spLocks noGrp="1"/>
          </p:cNvSpPr>
          <p:nvPr>
            <p:ph type="body" sz="quarter" idx="11" hasCustomPrompt="1"/>
          </p:nvPr>
        </p:nvSpPr>
        <p:spPr>
          <a:xfrm>
            <a:off x="202019" y="6499891"/>
            <a:ext cx="2807497" cy="184666"/>
          </a:xfrm>
        </p:spPr>
        <p:txBody>
          <a:bodyPr/>
          <a:lstStyle>
            <a:lvl1pPr marL="0" indent="0">
              <a:buNone/>
              <a:defRPr lang="en-US" sz="1200" kern="0" dirty="0" smtClean="0">
                <a:solidFill>
                  <a:srgbClr val="0078D4"/>
                </a:solidFill>
                <a:latin typeface="+mj-lt"/>
                <a:ea typeface="+mn-ea"/>
                <a:cs typeface="Segoe UI" panose="020B0502040204020203" pitchFamily="34" charset="0"/>
              </a:defRPr>
            </a:lvl1pPr>
            <a:lvl2pPr marL="228600" indent="0">
              <a:buNone/>
              <a:defRPr/>
            </a:lvl2pPr>
          </a:lstStyle>
          <a:p>
            <a:pPr lvl="0"/>
            <a:r>
              <a:rPr lang="en-US"/>
              <a:t>Breadcrumb</a:t>
            </a:r>
          </a:p>
        </p:txBody>
      </p:sp>
    </p:spTree>
    <p:extLst>
      <p:ext uri="{BB962C8B-B14F-4D97-AF65-F5344CB8AC3E}">
        <p14:creationId xmlns:p14="http://schemas.microsoft.com/office/powerpoint/2010/main" val="53471311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256789808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D6B94F-EEA5-4205-A309-AEEAEEC6D173}"/>
              </a:ext>
            </a:extLst>
          </p:cNvPr>
          <p:cNvSpPr>
            <a:spLocks noGrp="1"/>
          </p:cNvSpPr>
          <p:nvPr>
            <p:ph type="title"/>
          </p:nvPr>
        </p:nvSpPr>
        <p:spPr>
          <a:xfrm>
            <a:off x="361461" y="-95982"/>
            <a:ext cx="10515600" cy="1325563"/>
          </a:xfrm>
        </p:spPr>
        <p:txBody>
          <a:bodyPr>
            <a:normAutofit/>
          </a:bodyPr>
          <a:lstStyle>
            <a:lvl1pPr>
              <a:defRPr sz="4000"/>
            </a:lvl1pPr>
          </a:lstStyle>
          <a:p>
            <a:r>
              <a:rPr lang="en-US"/>
              <a:t>Click to edit Master title style</a:t>
            </a:r>
          </a:p>
        </p:txBody>
      </p:sp>
      <p:sp>
        <p:nvSpPr>
          <p:cNvPr id="3" name="Content Placeholder 2">
            <a:extLst>
              <a:ext uri="{FF2B5EF4-FFF2-40B4-BE49-F238E27FC236}">
                <a16:creationId xmlns:a16="http://schemas.microsoft.com/office/drawing/2014/main" id="{84A8E4C1-FE2A-49D2-9F5A-CDA486EEA1F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475511-96E1-4DE1-8B58-AFEBFF1569C6}"/>
              </a:ext>
            </a:extLst>
          </p:cNvPr>
          <p:cNvSpPr>
            <a:spLocks noGrp="1"/>
          </p:cNvSpPr>
          <p:nvPr>
            <p:ph type="dt" sz="half" idx="10"/>
          </p:nvPr>
        </p:nvSpPr>
        <p:spPr>
          <a:xfrm>
            <a:off x="838200" y="6434500"/>
            <a:ext cx="2743200" cy="365125"/>
          </a:xfrm>
        </p:spPr>
        <p:txBody>
          <a:bodyPr/>
          <a:lstStyle/>
          <a:p>
            <a:fld id="{EE44F65B-CC9D-4BDD-81E2-3372B226916A}" type="datetime1">
              <a:rPr lang="en-US" smtClean="0"/>
              <a:t>11/7/2021</a:t>
            </a:fld>
            <a:endParaRPr lang="en-US"/>
          </a:p>
        </p:txBody>
      </p:sp>
      <p:sp>
        <p:nvSpPr>
          <p:cNvPr id="5" name="Footer Placeholder 4">
            <a:extLst>
              <a:ext uri="{FF2B5EF4-FFF2-40B4-BE49-F238E27FC236}">
                <a16:creationId xmlns:a16="http://schemas.microsoft.com/office/drawing/2014/main" id="{3181A1A0-1D75-44BB-9964-99EEF7D866B2}"/>
              </a:ext>
            </a:extLst>
          </p:cNvPr>
          <p:cNvSpPr>
            <a:spLocks noGrp="1"/>
          </p:cNvSpPr>
          <p:nvPr>
            <p:ph type="ftr" sz="quarter" idx="11"/>
          </p:nvPr>
        </p:nvSpPr>
        <p:spPr>
          <a:xfrm>
            <a:off x="4038600" y="6434500"/>
            <a:ext cx="4114800" cy="365125"/>
          </a:xfrm>
        </p:spPr>
        <p:txBody>
          <a:bodyPr/>
          <a:lstStyle/>
          <a:p>
            <a:r>
              <a:rPr lang="en-US"/>
              <a:t>Microsoft Confidential – distributed under NDA</a:t>
            </a:r>
          </a:p>
        </p:txBody>
      </p:sp>
      <p:sp>
        <p:nvSpPr>
          <p:cNvPr id="6" name="Slide Number Placeholder 5">
            <a:extLst>
              <a:ext uri="{FF2B5EF4-FFF2-40B4-BE49-F238E27FC236}">
                <a16:creationId xmlns:a16="http://schemas.microsoft.com/office/drawing/2014/main" id="{A3ADB874-2844-42CA-9CC0-14F4A54B4FA0}"/>
              </a:ext>
            </a:extLst>
          </p:cNvPr>
          <p:cNvSpPr>
            <a:spLocks noGrp="1"/>
          </p:cNvSpPr>
          <p:nvPr>
            <p:ph type="sldNum" sz="quarter" idx="12"/>
          </p:nvPr>
        </p:nvSpPr>
        <p:spPr>
          <a:xfrm>
            <a:off x="8610600" y="6434500"/>
            <a:ext cx="2743200" cy="365125"/>
          </a:xfrm>
        </p:spPr>
        <p:txBody>
          <a:bodyPr/>
          <a:lstStyle/>
          <a:p>
            <a:fld id="{11C2705A-8B10-48AD-867E-31A6C7C9622F}" type="slidenum">
              <a:rPr lang="en-US" smtClean="0"/>
              <a:t>‹#›</a:t>
            </a:fld>
            <a:endParaRPr lang="en-US"/>
          </a:p>
        </p:txBody>
      </p:sp>
    </p:spTree>
    <p:extLst>
      <p:ext uri="{BB962C8B-B14F-4D97-AF65-F5344CB8AC3E}">
        <p14:creationId xmlns:p14="http://schemas.microsoft.com/office/powerpoint/2010/main" val="826155044"/>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1961">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401667280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userDrawn="1">
  <p:cSld name="2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solidFill>
                  <a:schemeClr val="accent2"/>
                </a:solidFill>
                <a:latin typeface="+mj-lt"/>
                <a:cs typeface="Segoe UI" panose="020B0502040204020203" pitchFamily="34" charset="0"/>
              </a:defRPr>
            </a:lvl1pPr>
          </a:lstStyle>
          <a:p>
            <a:pPr lvl="0"/>
            <a:r>
              <a:rPr lang="en-US"/>
              <a:t>Speaker name or subtitle text</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1041306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userDrawn="1">
  <p:cSld name="Right big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2F3B8-09D5-4269-A4BC-8B6B6FA0475F}"/>
              </a:ext>
            </a:extLst>
          </p:cNvPr>
          <p:cNvSpPr>
            <a:spLocks noGrp="1"/>
          </p:cNvSpPr>
          <p:nvPr>
            <p:ph type="title"/>
          </p:nvPr>
        </p:nvSpPr>
        <p:spPr>
          <a:xfrm>
            <a:off x="6687097" y="1544139"/>
            <a:ext cx="4590644" cy="1231106"/>
          </a:xfrm>
        </p:spPr>
        <p:txBody>
          <a:bodyPr/>
          <a:lstStyle>
            <a:lvl1pPr algn="r">
              <a:defRPr sz="4000"/>
            </a:lvl1pPr>
          </a:lstStyle>
          <a:p>
            <a:r>
              <a:rPr lang="en-US"/>
              <a:t>Click to edit Master title style</a:t>
            </a:r>
          </a:p>
        </p:txBody>
      </p:sp>
      <p:sp>
        <p:nvSpPr>
          <p:cNvPr id="7" name="Picture Placeholder 6">
            <a:extLst>
              <a:ext uri="{FF2B5EF4-FFF2-40B4-BE49-F238E27FC236}">
                <a16:creationId xmlns:a16="http://schemas.microsoft.com/office/drawing/2014/main" id="{CC91F959-89D9-400C-9B8C-79FB496739F9}"/>
              </a:ext>
            </a:extLst>
          </p:cNvPr>
          <p:cNvSpPr>
            <a:spLocks noGrp="1"/>
          </p:cNvSpPr>
          <p:nvPr>
            <p:ph type="pic" sz="quarter" idx="10"/>
          </p:nvPr>
        </p:nvSpPr>
        <p:spPr>
          <a:xfrm>
            <a:off x="0" y="0"/>
            <a:ext cx="6096000" cy="6858000"/>
          </a:xfrm>
        </p:spPr>
        <p:txBody>
          <a:bodyPr/>
          <a:lstStyle/>
          <a:p>
            <a:endParaRPr lang="en-US"/>
          </a:p>
        </p:txBody>
      </p:sp>
      <p:sp>
        <p:nvSpPr>
          <p:cNvPr id="9" name="Text Placeholder 8">
            <a:extLst>
              <a:ext uri="{FF2B5EF4-FFF2-40B4-BE49-F238E27FC236}">
                <a16:creationId xmlns:a16="http://schemas.microsoft.com/office/drawing/2014/main" id="{C4B271D5-6DF8-471A-952B-E5EF65535D62}"/>
              </a:ext>
            </a:extLst>
          </p:cNvPr>
          <p:cNvSpPr>
            <a:spLocks noGrp="1"/>
          </p:cNvSpPr>
          <p:nvPr>
            <p:ph type="body" sz="quarter" idx="11"/>
          </p:nvPr>
        </p:nvSpPr>
        <p:spPr>
          <a:xfrm>
            <a:off x="6687238" y="4093482"/>
            <a:ext cx="4591050" cy="184666"/>
          </a:xfrm>
        </p:spPr>
        <p:txBody>
          <a:bodyPr/>
          <a:lstStyle>
            <a:lvl1pPr marL="0" indent="0" algn="r">
              <a:buNone/>
              <a:defRPr sz="1200" baseline="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1800314329"/>
      </p:ext>
    </p:extLst>
  </p:cSld>
  <p:clrMapOvr>
    <a:masterClrMapping/>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3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solidFill>
                  <a:schemeClr val="accent2"/>
                </a:solidFill>
                <a:latin typeface="+mj-lt"/>
                <a:cs typeface="Segoe UI" panose="020B0502040204020203" pitchFamily="34" charset="0"/>
              </a:defRPr>
            </a:lvl1pPr>
          </a:lstStyle>
          <a:p>
            <a:pPr lvl="0"/>
            <a:r>
              <a:rPr lang="en-US"/>
              <a:t>Speaker name or subtitle text</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alphaModFix/>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8890711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1_Device layout 1">
    <p:bg>
      <p:bgRef idx="1001">
        <a:schemeClr val="bg2"/>
      </p:bgRef>
    </p:bg>
    <p:spTree>
      <p:nvGrpSpPr>
        <p:cNvPr id="1" name=""/>
        <p:cNvGrpSpPr/>
        <p:nvPr/>
      </p:nvGrpSpPr>
      <p:grpSpPr>
        <a:xfrm>
          <a:off x="0" y="0"/>
          <a:ext cx="0" cy="0"/>
          <a:chOff x="0" y="0"/>
          <a:chExt cx="0" cy="0"/>
        </a:xfrm>
      </p:grpSpPr>
      <p:sp useBgFill="1">
        <p:nvSpPr>
          <p:cNvPr id="7" name="Rectangle: Top Corners Rounded 6">
            <a:extLst>
              <a:ext uri="{FF2B5EF4-FFF2-40B4-BE49-F238E27FC236}">
                <a16:creationId xmlns:a16="http://schemas.microsoft.com/office/drawing/2014/main" id="{00384BD8-FCAE-40C3-BD40-1BB8887C615C}"/>
              </a:ext>
            </a:extLst>
          </p:cNvPr>
          <p:cNvSpPr/>
          <p:nvPr userDrawn="1"/>
        </p:nvSpPr>
        <p:spPr bwMode="auto">
          <a:xfrm rot="16200000">
            <a:off x="6745677" y="1043227"/>
            <a:ext cx="4871410" cy="6170759"/>
          </a:xfrm>
          <a:prstGeom prst="round2SameRect">
            <a:avLst>
              <a:gd name="adj1" fmla="val 4548"/>
              <a:gd name="adj2" fmla="val 0"/>
            </a:avLst>
          </a:prstGeom>
          <a:ln w="12700">
            <a:solidFill>
              <a:schemeClr val="tx1"/>
            </a:solidFill>
            <a:headEnd type="none" w="med" len="med"/>
            <a:tailEnd type="none" w="med" len="med"/>
          </a:ln>
          <a:effectLst>
            <a:outerShdw blurRad="63500" algn="ctr" rotWithShape="0">
              <a:schemeClr val="accent2">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3"/>
          <p:cNvSpPr>
            <a:spLocks noGrp="1"/>
          </p:cNvSpPr>
          <p:nvPr>
            <p:ph type="body" sz="quarter" idx="10" hasCustomPrompt="1"/>
          </p:nvPr>
        </p:nvSpPr>
        <p:spPr>
          <a:xfrm>
            <a:off x="584200" y="1922803"/>
            <a:ext cx="4758211" cy="615553"/>
          </a:xfrm>
          <a:prstGeom prst="rect">
            <a:avLst/>
          </a:prstGeom>
        </p:spPr>
        <p:txBody>
          <a:bodyPr wrap="square" lIns="0" tIns="0" rIns="0" bIns="0">
            <a:spAutoFit/>
          </a:bodyPr>
          <a:lstStyle>
            <a:lvl1pPr marL="0" indent="0">
              <a:lnSpc>
                <a:spcPts val="2353"/>
              </a:lnSpc>
              <a:buNone/>
              <a:defRPr sz="2000" b="0" i="0">
                <a:solidFill>
                  <a:schemeClr val="accent2"/>
                </a:solidFill>
                <a:latin typeface="+mj-lt"/>
              </a:defRPr>
            </a:lvl1pPr>
            <a:lvl2pPr marL="224054" indent="0">
              <a:buNone/>
              <a:defRPr/>
            </a:lvl2pPr>
            <a:lvl3pPr marL="448107" indent="0">
              <a:buNone/>
              <a:defRPr/>
            </a:lvl3pPr>
            <a:lvl4pPr marL="672161" indent="0">
              <a:buNone/>
              <a:defRPr/>
            </a:lvl4pPr>
            <a:lvl5pPr marL="896214"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584199" y="2707598"/>
            <a:ext cx="4758210" cy="2246769"/>
          </a:xfrm>
          <a:prstGeom prst="rect">
            <a:avLst/>
          </a:prstGeom>
        </p:spPr>
        <p:txBody>
          <a:bodyPr lIns="0" tIns="0" rIns="0" bIns="0"/>
          <a:lstStyle>
            <a:lvl1pPr marL="285750" indent="-285750">
              <a:lnSpc>
                <a:spcPct val="100000"/>
              </a:lnSpc>
              <a:spcBef>
                <a:spcPts val="0"/>
              </a:spcBef>
              <a:spcAft>
                <a:spcPts val="1200"/>
              </a:spcAft>
              <a:buFont typeface="Arial" panose="020B0604020202020204" pitchFamily="34" charset="0"/>
              <a:buChar char="•"/>
              <a:defRPr sz="1400" b="0" i="0" spc="0">
                <a:solidFill>
                  <a:schemeClr val="tx1"/>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61" y="1954215"/>
            <a:ext cx="5834041" cy="4315372"/>
          </a:xfrm>
          <a:prstGeom prst="rect">
            <a:avLst/>
          </a:prstGeom>
          <a:ln w="19050">
            <a:noFill/>
            <a:miter lim="800000"/>
          </a:ln>
        </p:spPr>
        <p:txBody>
          <a:bodyPr anchor="ctr" anchorCtr="0"/>
          <a:lstStyle>
            <a:lvl1pPr algn="ctr">
              <a:defRPr>
                <a:solidFill>
                  <a:srgbClr val="000000"/>
                </a:solidFill>
              </a:defRPr>
            </a:lvl1pPr>
          </a:lstStyle>
          <a:p>
            <a:r>
              <a:rPr lang="en-US"/>
              <a:t>Drag picture to placeholder or click icon to add</a:t>
            </a:r>
          </a:p>
        </p:txBody>
      </p:sp>
      <p:sp>
        <p:nvSpPr>
          <p:cNvPr id="3" name="Title 2">
            <a:extLst>
              <a:ext uri="{FF2B5EF4-FFF2-40B4-BE49-F238E27FC236}">
                <a16:creationId xmlns:a16="http://schemas.microsoft.com/office/drawing/2014/main" id="{5E7589DA-8946-4DF6-9A38-0915D38036C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126497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1_Title Only">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0560396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08.xml><?xml version="1.0" encoding="utf-8"?>
<p:sldLayout xmlns:a="http://schemas.openxmlformats.org/drawingml/2006/main" xmlns:r="http://schemas.openxmlformats.org/officeDocument/2006/relationships" xmlns:p="http://schemas.openxmlformats.org/presentationml/2006/main" userDrawn="1">
  <p:cSld name="Horizontal">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8AB207AD-DEAE-154A-A901-6FD356CDE8A4}"/>
              </a:ext>
            </a:extLst>
          </p:cNvPr>
          <p:cNvSpPr/>
          <p:nvPr userDrawn="1"/>
        </p:nvSpPr>
        <p:spPr>
          <a:xfrm>
            <a:off x="2961411" y="2900218"/>
            <a:ext cx="9230589" cy="1806514"/>
          </a:xfrm>
          <a:prstGeom prst="rect">
            <a:avLst/>
          </a:prstGeom>
          <a:solidFill>
            <a:schemeClr val="bg1">
              <a:lumMod val="9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Graphic 18">
            <a:extLst>
              <a:ext uri="{FF2B5EF4-FFF2-40B4-BE49-F238E27FC236}">
                <a16:creationId xmlns:a16="http://schemas.microsoft.com/office/drawing/2014/main" id="{CC7BF76F-4846-4D42-BB24-41761B40107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56270" y="6299345"/>
            <a:ext cx="1554480" cy="333103"/>
          </a:xfrm>
          <a:prstGeom prst="rect">
            <a:avLst/>
          </a:prstGeom>
        </p:spPr>
      </p:pic>
      <p:sp>
        <p:nvSpPr>
          <p:cNvPr id="25" name="TextBox 24">
            <a:extLst>
              <a:ext uri="{FF2B5EF4-FFF2-40B4-BE49-F238E27FC236}">
                <a16:creationId xmlns:a16="http://schemas.microsoft.com/office/drawing/2014/main" id="{F5F6FC98-BF54-8E4B-ADCE-416C088B5FD5}"/>
              </a:ext>
            </a:extLst>
          </p:cNvPr>
          <p:cNvSpPr txBox="1"/>
          <p:nvPr userDrawn="1"/>
        </p:nvSpPr>
        <p:spPr>
          <a:xfrm>
            <a:off x="3268758" y="4875180"/>
            <a:ext cx="1905338" cy="215444"/>
          </a:xfrm>
          <a:prstGeom prst="rect">
            <a:avLst/>
          </a:prstGeom>
          <a:noFill/>
          <a:ln>
            <a:noFill/>
          </a:ln>
        </p:spPr>
        <p:txBody>
          <a:bodyPr wrap="square" lIns="0" tIns="0" rIns="0" bIns="0" rtlCol="0" anchor="ctr" anchorCtr="0">
            <a:spAutoFit/>
          </a:bodyPr>
          <a:lstStyle/>
          <a:p>
            <a:r>
              <a:rPr lang="en-US" sz="1400">
                <a:solidFill>
                  <a:schemeClr val="bg1">
                    <a:lumMod val="50000"/>
                  </a:schemeClr>
                </a:solidFill>
                <a:latin typeface="Segoe UI Light" panose="020B0502040204020203" pitchFamily="34" charset="0"/>
                <a:cs typeface="Segoe UI Light" panose="020B0502040204020203" pitchFamily="34" charset="0"/>
              </a:rPr>
              <a:t>Situation:</a:t>
            </a:r>
            <a:endParaRPr lang="en-US" sz="1400">
              <a:solidFill>
                <a:schemeClr val="bg1">
                  <a:lumMod val="50000"/>
                </a:schemeClr>
              </a:solidFill>
            </a:endParaRPr>
          </a:p>
        </p:txBody>
      </p:sp>
      <p:sp>
        <p:nvSpPr>
          <p:cNvPr id="27" name="Text Placeholder 24">
            <a:extLst>
              <a:ext uri="{FF2B5EF4-FFF2-40B4-BE49-F238E27FC236}">
                <a16:creationId xmlns:a16="http://schemas.microsoft.com/office/drawing/2014/main" id="{CEABE899-10A3-484A-9A5F-6B1D4CB09EA4}"/>
              </a:ext>
            </a:extLst>
          </p:cNvPr>
          <p:cNvSpPr>
            <a:spLocks noGrp="1"/>
          </p:cNvSpPr>
          <p:nvPr>
            <p:ph type="body" sz="quarter" idx="10"/>
          </p:nvPr>
        </p:nvSpPr>
        <p:spPr>
          <a:xfrm>
            <a:off x="3268758" y="3460224"/>
            <a:ext cx="8643841" cy="830262"/>
          </a:xfrm>
          <a:prstGeom prst="rect">
            <a:avLst/>
          </a:prstGeom>
        </p:spPr>
        <p:txBody>
          <a:bodyPr lIns="0" tIns="0" rIns="0" bIns="0" anchor="b" anchorCtr="0"/>
          <a:lstStyle>
            <a:lvl1pPr marL="0" indent="0">
              <a:lnSpc>
                <a:spcPct val="100000"/>
              </a:lnSpc>
              <a:buNone/>
              <a:defRPr sz="1800" b="0" i="0">
                <a:latin typeface="Segoe UI" panose="020B0502040204020203" pitchFamily="34" charset="0"/>
                <a:cs typeface="Segoe UI" panose="020B0502040204020203" pitchFamily="34" charset="0"/>
              </a:defRPr>
            </a:lvl1pPr>
          </a:lstStyle>
          <a:p>
            <a:pPr lvl="0"/>
            <a:endParaRPr lang="en-US"/>
          </a:p>
        </p:txBody>
      </p:sp>
      <p:sp>
        <p:nvSpPr>
          <p:cNvPr id="28" name="Text Placeholder 28">
            <a:extLst>
              <a:ext uri="{FF2B5EF4-FFF2-40B4-BE49-F238E27FC236}">
                <a16:creationId xmlns:a16="http://schemas.microsoft.com/office/drawing/2014/main" id="{E03D0DEC-BC71-A445-A3E5-9B83B80381D9}"/>
              </a:ext>
            </a:extLst>
          </p:cNvPr>
          <p:cNvSpPr>
            <a:spLocks noGrp="1"/>
          </p:cNvSpPr>
          <p:nvPr>
            <p:ph type="body" sz="quarter" idx="12"/>
          </p:nvPr>
        </p:nvSpPr>
        <p:spPr>
          <a:xfrm>
            <a:off x="3268758" y="5162439"/>
            <a:ext cx="256032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37" name="Text Placeholder 24">
            <a:extLst>
              <a:ext uri="{FF2B5EF4-FFF2-40B4-BE49-F238E27FC236}">
                <a16:creationId xmlns:a16="http://schemas.microsoft.com/office/drawing/2014/main" id="{F5AC1971-A820-D44B-949E-127EE4381960}"/>
              </a:ext>
            </a:extLst>
          </p:cNvPr>
          <p:cNvSpPr>
            <a:spLocks noGrp="1"/>
          </p:cNvSpPr>
          <p:nvPr>
            <p:ph type="body" sz="quarter" idx="11"/>
          </p:nvPr>
        </p:nvSpPr>
        <p:spPr>
          <a:xfrm>
            <a:off x="3268757" y="4423180"/>
            <a:ext cx="8643841" cy="158979"/>
          </a:xfrm>
          <a:prstGeom prst="rect">
            <a:avLst/>
          </a:prstGeom>
        </p:spPr>
        <p:txBody>
          <a:bodyPr lIns="0" tIns="0" rIns="0" bIns="0"/>
          <a:lstStyle>
            <a:lvl1pPr marL="0" indent="0">
              <a:buNone/>
              <a:defRPr sz="1000" b="0" i="0">
                <a:solidFill>
                  <a:schemeClr val="bg1">
                    <a:lumMod val="50000"/>
                  </a:schemeClr>
                </a:solidFill>
                <a:latin typeface="Segoe UI Semilight" panose="020B0402040204020203" pitchFamily="34" charset="0"/>
                <a:cs typeface="Segoe UI Semilight" panose="020B0402040204020203" pitchFamily="34" charset="0"/>
              </a:defRPr>
            </a:lvl1pPr>
          </a:lstStyle>
          <a:p>
            <a:pPr lvl="0"/>
            <a:endParaRPr lang="en-US"/>
          </a:p>
        </p:txBody>
      </p:sp>
      <p:sp>
        <p:nvSpPr>
          <p:cNvPr id="42" name="TextBox 41">
            <a:extLst>
              <a:ext uri="{FF2B5EF4-FFF2-40B4-BE49-F238E27FC236}">
                <a16:creationId xmlns:a16="http://schemas.microsoft.com/office/drawing/2014/main" id="{B59E8476-D4FE-3D4F-9EC9-5DA909E29651}"/>
              </a:ext>
            </a:extLst>
          </p:cNvPr>
          <p:cNvSpPr txBox="1"/>
          <p:nvPr userDrawn="1"/>
        </p:nvSpPr>
        <p:spPr>
          <a:xfrm>
            <a:off x="6198621" y="4875180"/>
            <a:ext cx="1905338" cy="215444"/>
          </a:xfrm>
          <a:prstGeom prst="rect">
            <a:avLst/>
          </a:prstGeom>
          <a:noFill/>
          <a:ln>
            <a:noFill/>
          </a:ln>
        </p:spPr>
        <p:txBody>
          <a:bodyPr wrap="square" lIns="0" tIns="0" rIns="0" bIns="0" rtlCol="0" anchor="ctr" anchorCtr="0">
            <a:spAutoFit/>
          </a:bodyPr>
          <a:lstStyle/>
          <a:p>
            <a:r>
              <a:rPr lang="en-US" sz="1400">
                <a:solidFill>
                  <a:schemeClr val="bg1">
                    <a:lumMod val="50000"/>
                  </a:schemeClr>
                </a:solidFill>
                <a:latin typeface="Segoe UI Light" panose="020B0502040204020203" pitchFamily="34" charset="0"/>
                <a:cs typeface="Segoe UI Light" panose="020B0502040204020203" pitchFamily="34" charset="0"/>
              </a:rPr>
              <a:t>Solution:</a:t>
            </a:r>
            <a:endParaRPr lang="en-US" sz="1400">
              <a:solidFill>
                <a:schemeClr val="bg1">
                  <a:lumMod val="50000"/>
                </a:schemeClr>
              </a:solidFill>
            </a:endParaRPr>
          </a:p>
        </p:txBody>
      </p:sp>
      <p:sp>
        <p:nvSpPr>
          <p:cNvPr id="43" name="Text Placeholder 28">
            <a:extLst>
              <a:ext uri="{FF2B5EF4-FFF2-40B4-BE49-F238E27FC236}">
                <a16:creationId xmlns:a16="http://schemas.microsoft.com/office/drawing/2014/main" id="{847B54F4-C98A-7F4F-8633-A67212D37E3D}"/>
              </a:ext>
            </a:extLst>
          </p:cNvPr>
          <p:cNvSpPr>
            <a:spLocks noGrp="1"/>
          </p:cNvSpPr>
          <p:nvPr>
            <p:ph type="body" sz="quarter" idx="21"/>
          </p:nvPr>
        </p:nvSpPr>
        <p:spPr>
          <a:xfrm>
            <a:off x="6135863" y="5162439"/>
            <a:ext cx="228600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44" name="TextBox 43">
            <a:extLst>
              <a:ext uri="{FF2B5EF4-FFF2-40B4-BE49-F238E27FC236}">
                <a16:creationId xmlns:a16="http://schemas.microsoft.com/office/drawing/2014/main" id="{B1EBCCF4-5394-C04F-AA62-05007544FC0C}"/>
              </a:ext>
            </a:extLst>
          </p:cNvPr>
          <p:cNvSpPr txBox="1"/>
          <p:nvPr userDrawn="1"/>
        </p:nvSpPr>
        <p:spPr>
          <a:xfrm>
            <a:off x="9129668" y="4875180"/>
            <a:ext cx="1905338" cy="215444"/>
          </a:xfrm>
          <a:prstGeom prst="rect">
            <a:avLst/>
          </a:prstGeom>
          <a:noFill/>
          <a:ln>
            <a:noFill/>
          </a:ln>
        </p:spPr>
        <p:txBody>
          <a:bodyPr wrap="square" lIns="0" tIns="0" rIns="0" bIns="0" rtlCol="0" anchor="ctr" anchorCtr="0">
            <a:spAutoFit/>
          </a:bodyPr>
          <a:lstStyle/>
          <a:p>
            <a:r>
              <a:rPr lang="en-US" sz="1400">
                <a:solidFill>
                  <a:schemeClr val="bg1">
                    <a:lumMod val="50000"/>
                  </a:schemeClr>
                </a:solidFill>
                <a:latin typeface="Segoe UI Light" panose="020B0502040204020203" pitchFamily="34" charset="0"/>
                <a:cs typeface="Segoe UI Light" panose="020B0502040204020203" pitchFamily="34" charset="0"/>
              </a:rPr>
              <a:t>Impact:</a:t>
            </a:r>
            <a:endParaRPr lang="en-US" sz="1400">
              <a:solidFill>
                <a:schemeClr val="bg1">
                  <a:lumMod val="50000"/>
                </a:schemeClr>
              </a:solidFill>
            </a:endParaRPr>
          </a:p>
        </p:txBody>
      </p:sp>
      <p:sp>
        <p:nvSpPr>
          <p:cNvPr id="45" name="Text Placeholder 28">
            <a:extLst>
              <a:ext uri="{FF2B5EF4-FFF2-40B4-BE49-F238E27FC236}">
                <a16:creationId xmlns:a16="http://schemas.microsoft.com/office/drawing/2014/main" id="{817B977B-57E9-154C-AA12-E0B3A70688DF}"/>
              </a:ext>
            </a:extLst>
          </p:cNvPr>
          <p:cNvSpPr>
            <a:spLocks noGrp="1"/>
          </p:cNvSpPr>
          <p:nvPr>
            <p:ph type="body" sz="quarter" idx="22"/>
          </p:nvPr>
        </p:nvSpPr>
        <p:spPr>
          <a:xfrm>
            <a:off x="8869969" y="5162439"/>
            <a:ext cx="301752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5" name="Picture Placeholder 4">
            <a:extLst>
              <a:ext uri="{FF2B5EF4-FFF2-40B4-BE49-F238E27FC236}">
                <a16:creationId xmlns:a16="http://schemas.microsoft.com/office/drawing/2014/main" id="{3D70BBFF-3B0B-644F-878A-E178AF5B45E4}"/>
              </a:ext>
            </a:extLst>
          </p:cNvPr>
          <p:cNvSpPr>
            <a:spLocks noGrp="1" noChangeAspect="1"/>
          </p:cNvSpPr>
          <p:nvPr>
            <p:ph type="pic" sz="quarter" idx="23" hasCustomPrompt="1"/>
          </p:nvPr>
        </p:nvSpPr>
        <p:spPr>
          <a:xfrm>
            <a:off x="401737" y="436245"/>
            <a:ext cx="2103120" cy="2103120"/>
          </a:xfrm>
          <a:prstGeom prst="rect">
            <a:avLst/>
          </a:prstGeom>
        </p:spPr>
        <p:txBody>
          <a:bodyPr/>
          <a:lstStyle>
            <a:lvl1pPr marL="0" indent="0">
              <a:buNone/>
              <a:defRPr/>
            </a:lvl1pPr>
          </a:lstStyle>
          <a:p>
            <a:r>
              <a:rPr lang="en-US"/>
              <a:t>Logo</a:t>
            </a:r>
          </a:p>
        </p:txBody>
      </p:sp>
      <p:sp>
        <p:nvSpPr>
          <p:cNvPr id="24" name="Picture Placeholder 6">
            <a:extLst>
              <a:ext uri="{FF2B5EF4-FFF2-40B4-BE49-F238E27FC236}">
                <a16:creationId xmlns:a16="http://schemas.microsoft.com/office/drawing/2014/main" id="{3C57D4FA-1216-4944-BBF6-C83155F9ED20}"/>
              </a:ext>
            </a:extLst>
          </p:cNvPr>
          <p:cNvSpPr>
            <a:spLocks noGrp="1" noChangeAspect="1"/>
          </p:cNvSpPr>
          <p:nvPr>
            <p:ph type="pic" sz="quarter" idx="24" hasCustomPrompt="1"/>
          </p:nvPr>
        </p:nvSpPr>
        <p:spPr>
          <a:xfrm>
            <a:off x="2960688" y="0"/>
            <a:ext cx="9235440" cy="3292475"/>
          </a:xfrm>
          <a:prstGeom prst="rect">
            <a:avLst/>
          </a:prstGeom>
        </p:spPr>
        <p:txBody>
          <a:bodyPr/>
          <a:lstStyle>
            <a:lvl1pPr marL="0" indent="0">
              <a:buNone/>
              <a:defRPr/>
            </a:lvl1pPr>
          </a:lstStyle>
          <a:p>
            <a:r>
              <a:rPr lang="en-US"/>
              <a:t>Horizontal banner image</a:t>
            </a:r>
          </a:p>
        </p:txBody>
      </p:sp>
      <p:sp>
        <p:nvSpPr>
          <p:cNvPr id="17" name="Text Placeholder 44">
            <a:extLst>
              <a:ext uri="{FF2B5EF4-FFF2-40B4-BE49-F238E27FC236}">
                <a16:creationId xmlns:a16="http://schemas.microsoft.com/office/drawing/2014/main" id="{7EE6957E-64E7-4044-BFE8-2BF3980E5126}"/>
              </a:ext>
            </a:extLst>
          </p:cNvPr>
          <p:cNvSpPr>
            <a:spLocks noGrp="1"/>
          </p:cNvSpPr>
          <p:nvPr>
            <p:ph type="body" sz="quarter" idx="18"/>
          </p:nvPr>
        </p:nvSpPr>
        <p:spPr>
          <a:xfrm>
            <a:off x="310297" y="3596575"/>
            <a:ext cx="2286000" cy="2397826"/>
          </a:xfrm>
          <a:prstGeom prst="rect">
            <a:avLst/>
          </a:prstGeom>
        </p:spPr>
        <p:txBody>
          <a:bodyPr lIns="0" tIns="0" rIns="0" bIns="0" anchor="b" anchorCtr="0"/>
          <a:lstStyle>
            <a:lvl1pPr marL="0" indent="0">
              <a:lnSpc>
                <a:spcPct val="100000"/>
              </a:lnSpc>
              <a:buNone/>
              <a:defRPr sz="1000" b="1" i="0">
                <a:solidFill>
                  <a:schemeClr val="bg1">
                    <a:lumMod val="50000"/>
                  </a:schemeClr>
                </a:solidFill>
                <a:latin typeface="Segoe UI Semibold" panose="020B0502040204020203" pitchFamily="34" charset="0"/>
                <a:cs typeface="Segoe UI Semibold" panose="020B0502040204020203" pitchFamily="34" charset="0"/>
              </a:defRPr>
            </a:lvl1pPr>
          </a:lstStyle>
          <a:p>
            <a:pPr lvl="0"/>
            <a:endParaRPr lang="en-US"/>
          </a:p>
        </p:txBody>
      </p:sp>
    </p:spTree>
    <p:extLst>
      <p:ext uri="{BB962C8B-B14F-4D97-AF65-F5344CB8AC3E}">
        <p14:creationId xmlns:p14="http://schemas.microsoft.com/office/powerpoint/2010/main" val="1972515351"/>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89" y="3029995"/>
            <a:ext cx="9630390" cy="1793104"/>
          </a:xfrm>
          <a:noFill/>
        </p:spPr>
        <p:txBody>
          <a:bodyPr lIns="0" tIns="0" rIns="0" bIns="182880" anchor="b" anchorCtr="0"/>
          <a:lstStyle>
            <a:lvl1pPr>
              <a:defRPr sz="4703" strike="noStrike" spc="-49" baseline="0">
                <a:solidFill>
                  <a:schemeClr val="tx2"/>
                </a:solidFill>
              </a:defRPr>
            </a:lvl1pPr>
          </a:lstStyle>
          <a:p>
            <a:r>
              <a:rPr lang="en-US"/>
              <a:t>Microsoft Azure </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3" y="4847662"/>
            <a:ext cx="9602818" cy="724497"/>
          </a:xfrm>
        </p:spPr>
        <p:txBody>
          <a:bodyPr/>
          <a:lstStyle>
            <a:lvl1pPr>
              <a:defRPr sz="1766"/>
            </a:lvl1pPr>
            <a:lvl2pPr>
              <a:defRPr sz="1766"/>
            </a:lvl2pPr>
            <a:lvl3pPr>
              <a:defRPr sz="1370"/>
            </a:lvl3pPr>
            <a:lvl4pPr>
              <a:defRPr sz="1370"/>
            </a:lvl4pPr>
            <a:lvl5pPr>
              <a:defRPr sz="1028"/>
            </a:lvl5pPr>
          </a:lstStyle>
          <a:p>
            <a:pPr lvl="0"/>
            <a:r>
              <a:rPr lang="en-US"/>
              <a:t>Author name</a:t>
            </a:r>
          </a:p>
          <a:p>
            <a:pPr lvl="1"/>
            <a:r>
              <a:rPr lang="en-US"/>
              <a:t>Date</a:t>
            </a:r>
          </a:p>
        </p:txBody>
      </p:sp>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8682" y="472518"/>
            <a:ext cx="1335673" cy="190279"/>
          </a:xfrm>
          <a:prstGeom prst="rect">
            <a:avLst/>
          </a:prstGeom>
        </p:spPr>
      </p:pic>
    </p:spTree>
    <p:extLst>
      <p:ext uri="{BB962C8B-B14F-4D97-AF65-F5344CB8AC3E}">
        <p14:creationId xmlns:p14="http://schemas.microsoft.com/office/powerpoint/2010/main" val="13575422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grpSp>
        <p:nvGrpSpPr>
          <p:cNvPr id="80" name="Group 79">
            <a:extLst>
              <a:ext uri="{FF2B5EF4-FFF2-40B4-BE49-F238E27FC236}">
                <a16:creationId xmlns:a16="http://schemas.microsoft.com/office/drawing/2014/main" id="{600A898A-C854-4786-87E7-C485F6912A2F}"/>
              </a:ext>
            </a:extLst>
          </p:cNvPr>
          <p:cNvGrpSpPr/>
          <p:nvPr userDrawn="1"/>
        </p:nvGrpSpPr>
        <p:grpSpPr bwMode="ltGray">
          <a:xfrm>
            <a:off x="6256117" y="-21839"/>
            <a:ext cx="5932086" cy="6890047"/>
            <a:chOff x="6256117" y="-21839"/>
            <a:chExt cx="5932086" cy="6890047"/>
          </a:xfrm>
        </p:grpSpPr>
        <p:grpSp>
          <p:nvGrpSpPr>
            <p:cNvPr id="81" name="Group 80">
              <a:extLst>
                <a:ext uri="{FF2B5EF4-FFF2-40B4-BE49-F238E27FC236}">
                  <a16:creationId xmlns:a16="http://schemas.microsoft.com/office/drawing/2014/main" id="{8D9CA146-06AE-4C41-BBB5-FFE4635CBDE6}"/>
                </a:ext>
              </a:extLst>
            </p:cNvPr>
            <p:cNvGrpSpPr/>
            <p:nvPr userDrawn="1"/>
          </p:nvGrpSpPr>
          <p:grpSpPr bwMode="ltGray">
            <a:xfrm>
              <a:off x="8507413" y="1457714"/>
              <a:ext cx="3680790" cy="5392441"/>
              <a:chOff x="8507413" y="1457714"/>
              <a:chExt cx="3680790" cy="5392441"/>
            </a:xfrm>
          </p:grpSpPr>
          <p:sp>
            <p:nvSpPr>
              <p:cNvPr id="90" name="Freeform: Shape 89">
                <a:extLst>
                  <a:ext uri="{FF2B5EF4-FFF2-40B4-BE49-F238E27FC236}">
                    <a16:creationId xmlns:a16="http://schemas.microsoft.com/office/drawing/2014/main" id="{BDBA5663-C5B3-4372-B1AA-94A07FBE9FD3}"/>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91" name="Freeform: Shape 90">
                <a:extLst>
                  <a:ext uri="{FF2B5EF4-FFF2-40B4-BE49-F238E27FC236}">
                    <a16:creationId xmlns:a16="http://schemas.microsoft.com/office/drawing/2014/main" id="{868E7265-3D30-408A-9F22-1EB9CA588431}"/>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92" name="Freeform: Shape 91">
                <a:extLst>
                  <a:ext uri="{FF2B5EF4-FFF2-40B4-BE49-F238E27FC236}">
                    <a16:creationId xmlns:a16="http://schemas.microsoft.com/office/drawing/2014/main" id="{B2B4FB48-4C28-4012-879B-0955C5093997}"/>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93" name="Freeform: Shape 92">
                <a:extLst>
                  <a:ext uri="{FF2B5EF4-FFF2-40B4-BE49-F238E27FC236}">
                    <a16:creationId xmlns:a16="http://schemas.microsoft.com/office/drawing/2014/main" id="{22046105-D07D-49DC-B65A-04EB6964352C}"/>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94" name="Freeform: Shape 93">
                <a:extLst>
                  <a:ext uri="{FF2B5EF4-FFF2-40B4-BE49-F238E27FC236}">
                    <a16:creationId xmlns:a16="http://schemas.microsoft.com/office/drawing/2014/main" id="{2720B2B0-8839-4C92-BBA7-31E7CFE06A44}"/>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95" name="Freeform: Shape 94">
                <a:extLst>
                  <a:ext uri="{FF2B5EF4-FFF2-40B4-BE49-F238E27FC236}">
                    <a16:creationId xmlns:a16="http://schemas.microsoft.com/office/drawing/2014/main" id="{3EAE8122-1D82-45FA-B1B6-98A75212FF00}"/>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96" name="Freeform: Shape 95">
                <a:extLst>
                  <a:ext uri="{FF2B5EF4-FFF2-40B4-BE49-F238E27FC236}">
                    <a16:creationId xmlns:a16="http://schemas.microsoft.com/office/drawing/2014/main" id="{D5BBFB25-A9D6-4664-BF4B-CAC0A64ACD47}"/>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97" name="Freeform: Shape 96">
                <a:extLst>
                  <a:ext uri="{FF2B5EF4-FFF2-40B4-BE49-F238E27FC236}">
                    <a16:creationId xmlns:a16="http://schemas.microsoft.com/office/drawing/2014/main" id="{8E433664-1F69-4F21-AEC1-DDBE9B997B63}"/>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98" name="Freeform: Shape 97">
                <a:extLst>
                  <a:ext uri="{FF2B5EF4-FFF2-40B4-BE49-F238E27FC236}">
                    <a16:creationId xmlns:a16="http://schemas.microsoft.com/office/drawing/2014/main" id="{6B5B76C8-170D-40B3-B2C7-4F18EC517EA9}"/>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99" name="Freeform: Shape 98">
                <a:extLst>
                  <a:ext uri="{FF2B5EF4-FFF2-40B4-BE49-F238E27FC236}">
                    <a16:creationId xmlns:a16="http://schemas.microsoft.com/office/drawing/2014/main" id="{B3A78843-B151-477E-94AD-8DD0245356CE}"/>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00" name="Freeform: Shape 99">
                <a:extLst>
                  <a:ext uri="{FF2B5EF4-FFF2-40B4-BE49-F238E27FC236}">
                    <a16:creationId xmlns:a16="http://schemas.microsoft.com/office/drawing/2014/main" id="{3ED324A3-17D9-40A1-8B6A-18DB8AF36A31}"/>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01" name="Freeform: Shape 100">
                <a:extLst>
                  <a:ext uri="{FF2B5EF4-FFF2-40B4-BE49-F238E27FC236}">
                    <a16:creationId xmlns:a16="http://schemas.microsoft.com/office/drawing/2014/main" id="{A7016E04-41DC-4457-920D-65A74AEC96C2}"/>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02" name="Freeform: Shape 101">
                <a:extLst>
                  <a:ext uri="{FF2B5EF4-FFF2-40B4-BE49-F238E27FC236}">
                    <a16:creationId xmlns:a16="http://schemas.microsoft.com/office/drawing/2014/main" id="{13C02578-8557-4556-8330-9346C438C14E}"/>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03" name="Freeform: Shape 102">
                <a:extLst>
                  <a:ext uri="{FF2B5EF4-FFF2-40B4-BE49-F238E27FC236}">
                    <a16:creationId xmlns:a16="http://schemas.microsoft.com/office/drawing/2014/main" id="{08CC9854-5FB6-4E31-B505-F02E31DBA137}"/>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04" name="Freeform: Shape 103">
                <a:extLst>
                  <a:ext uri="{FF2B5EF4-FFF2-40B4-BE49-F238E27FC236}">
                    <a16:creationId xmlns:a16="http://schemas.microsoft.com/office/drawing/2014/main" id="{0D6513E3-39F2-417E-A0B7-F9C2337209F7}"/>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05" name="Freeform: Shape 104">
                <a:extLst>
                  <a:ext uri="{FF2B5EF4-FFF2-40B4-BE49-F238E27FC236}">
                    <a16:creationId xmlns:a16="http://schemas.microsoft.com/office/drawing/2014/main" id="{F2D4F738-2527-4052-9170-50B6058CDB31}"/>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106" name="Straight Connector 105">
                <a:extLst>
                  <a:ext uri="{FF2B5EF4-FFF2-40B4-BE49-F238E27FC236}">
                    <a16:creationId xmlns:a16="http://schemas.microsoft.com/office/drawing/2014/main" id="{383DB303-ED02-4053-8B41-E1664593705D}"/>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82" name="Group 81">
              <a:extLst>
                <a:ext uri="{FF2B5EF4-FFF2-40B4-BE49-F238E27FC236}">
                  <a16:creationId xmlns:a16="http://schemas.microsoft.com/office/drawing/2014/main" id="{913EC4EF-19A3-42CC-9B68-A52C80575F47}"/>
                </a:ext>
              </a:extLst>
            </p:cNvPr>
            <p:cNvGrpSpPr/>
            <p:nvPr userDrawn="1"/>
          </p:nvGrpSpPr>
          <p:grpSpPr bwMode="ltGray">
            <a:xfrm>
              <a:off x="7545167" y="-21839"/>
              <a:ext cx="1192433" cy="1098538"/>
              <a:chOff x="7545167" y="-9139"/>
              <a:chExt cx="1192433" cy="1098538"/>
            </a:xfrm>
          </p:grpSpPr>
          <p:sp>
            <p:nvSpPr>
              <p:cNvPr id="87" name="Freeform: Shape 86">
                <a:extLst>
                  <a:ext uri="{FF2B5EF4-FFF2-40B4-BE49-F238E27FC236}">
                    <a16:creationId xmlns:a16="http://schemas.microsoft.com/office/drawing/2014/main" id="{ECF275BF-1709-4A94-A739-091F1A6A1B28}"/>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88" name="Freeform: Shape 87">
                <a:extLst>
                  <a:ext uri="{FF2B5EF4-FFF2-40B4-BE49-F238E27FC236}">
                    <a16:creationId xmlns:a16="http://schemas.microsoft.com/office/drawing/2014/main" id="{5FDFFB25-FCC9-4A93-BCAF-01426DB1A7B7}"/>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89" name="Freeform: Shape 88">
                <a:extLst>
                  <a:ext uri="{FF2B5EF4-FFF2-40B4-BE49-F238E27FC236}">
                    <a16:creationId xmlns:a16="http://schemas.microsoft.com/office/drawing/2014/main" id="{748D1CD3-1BF6-4754-A9A8-C17F6D904D1A}"/>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83" name="Group 82">
              <a:extLst>
                <a:ext uri="{FF2B5EF4-FFF2-40B4-BE49-F238E27FC236}">
                  <a16:creationId xmlns:a16="http://schemas.microsoft.com/office/drawing/2014/main" id="{7B0426A5-EFEF-4075-AC25-7B15753656E0}"/>
                </a:ext>
              </a:extLst>
            </p:cNvPr>
            <p:cNvGrpSpPr/>
            <p:nvPr userDrawn="1"/>
          </p:nvGrpSpPr>
          <p:grpSpPr bwMode="ltGray">
            <a:xfrm>
              <a:off x="6256117" y="5896894"/>
              <a:ext cx="1057910" cy="971314"/>
              <a:chOff x="6256117" y="5896894"/>
              <a:chExt cx="1057910" cy="971314"/>
            </a:xfrm>
          </p:grpSpPr>
          <p:sp>
            <p:nvSpPr>
              <p:cNvPr id="84" name="Freeform: Shape 83">
                <a:extLst>
                  <a:ext uri="{FF2B5EF4-FFF2-40B4-BE49-F238E27FC236}">
                    <a16:creationId xmlns:a16="http://schemas.microsoft.com/office/drawing/2014/main" id="{E679E4B1-D087-4329-9579-6909339E21BE}"/>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85" name="Freeform: Shape 84">
                <a:extLst>
                  <a:ext uri="{FF2B5EF4-FFF2-40B4-BE49-F238E27FC236}">
                    <a16:creationId xmlns:a16="http://schemas.microsoft.com/office/drawing/2014/main" id="{995C04D1-E711-4872-A970-5806EA02D638}"/>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86" name="Freeform: Shape 85">
                <a:extLst>
                  <a:ext uri="{FF2B5EF4-FFF2-40B4-BE49-F238E27FC236}">
                    <a16:creationId xmlns:a16="http://schemas.microsoft.com/office/drawing/2014/main" id="{D02ABF35-737F-478A-BB70-178397F692ED}"/>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3658412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1" y="4847663"/>
            <a:ext cx="9609046" cy="724497"/>
          </a:xfrm>
        </p:spPr>
        <p:txBody>
          <a:bodyPr/>
          <a:lstStyle>
            <a:lvl1pPr>
              <a:defRPr sz="1766">
                <a:solidFill>
                  <a:schemeClr val="bg1"/>
                </a:solidFill>
              </a:defRPr>
            </a:lvl1pPr>
            <a:lvl2pPr>
              <a:defRPr sz="1766">
                <a:solidFill>
                  <a:schemeClr val="bg1"/>
                </a:solidFill>
              </a:defRPr>
            </a:lvl2pPr>
            <a:lvl3pPr>
              <a:defRPr sz="1370"/>
            </a:lvl3pPr>
            <a:lvl4pPr>
              <a:defRPr sz="1370"/>
            </a:lvl4pPr>
            <a:lvl5pPr>
              <a:defRPr sz="1028"/>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2" y="3029995"/>
            <a:ext cx="9630390" cy="1793104"/>
          </a:xfrm>
          <a:noFill/>
        </p:spPr>
        <p:txBody>
          <a:bodyPr lIns="0" tIns="0" rIns="0" bIns="182880" anchor="b" anchorCtr="0"/>
          <a:lstStyle>
            <a:lvl1pPr>
              <a:defRPr sz="4703" strike="noStrike" spc="-49" baseline="0">
                <a:solidFill>
                  <a:schemeClr val="bg1"/>
                </a:solidFill>
              </a:defRPr>
            </a:lvl1pPr>
          </a:lstStyle>
          <a:p>
            <a:r>
              <a:rPr lang="en-US"/>
              <a:t>Microsoft Azure</a:t>
            </a:r>
            <a:br>
              <a:rPr lang="en-US"/>
            </a:br>
            <a:r>
              <a:rPr lang="en-US"/>
              <a:t>title or event name</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1186" y="473798"/>
            <a:ext cx="1335673" cy="190279"/>
          </a:xfrm>
          <a:prstGeom prst="rect">
            <a:avLst/>
          </a:prstGeom>
        </p:spPr>
      </p:pic>
    </p:spTree>
    <p:extLst>
      <p:ext uri="{BB962C8B-B14F-4D97-AF65-F5344CB8AC3E}">
        <p14:creationId xmlns:p14="http://schemas.microsoft.com/office/powerpoint/2010/main" val="10716114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8" name="Picture 7">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249423" y="0"/>
              <a:ext cx="10187052" cy="6994525"/>
            </a:xfrm>
            <a:prstGeom prst="rect">
              <a:avLst/>
            </a:prstGeom>
          </p:spPr>
        </p:pic>
        <p:sp>
          <p:nvSpPr>
            <p:cNvPr id="9" name="Rectangle 8">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774"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grpSp>
      <p:sp>
        <p:nvSpPr>
          <p:cNvPr id="11" name="Rectangle 10">
            <a:extLst>
              <a:ext uri="{FF2B5EF4-FFF2-40B4-BE49-F238E27FC236}">
                <a16:creationId xmlns:a16="http://schemas.microsoft.com/office/drawing/2014/main" id="{13532A61-7338-495C-8787-A222781205FF}"/>
              </a:ext>
            </a:extLst>
          </p:cNvPr>
          <p:cNvSpPr/>
          <p:nvPr userDrawn="1"/>
        </p:nvSpPr>
        <p:spPr bwMode="auto">
          <a:xfrm>
            <a:off x="426425" y="2128263"/>
            <a:ext cx="7477990"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lvl="0" algn="ctr" defTabSz="913774"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2" y="4495239"/>
            <a:ext cx="6507352" cy="724497"/>
          </a:xfrm>
        </p:spPr>
        <p:txBody>
          <a:bodyPr/>
          <a:lstStyle>
            <a:lvl1pPr>
              <a:defRPr sz="1766">
                <a:solidFill>
                  <a:schemeClr val="bg1"/>
                </a:solidFill>
              </a:defRPr>
            </a:lvl1pPr>
            <a:lvl2pPr>
              <a:defRPr sz="1766">
                <a:solidFill>
                  <a:schemeClr val="bg1"/>
                </a:solidFill>
              </a:defRPr>
            </a:lvl2pPr>
            <a:lvl3pPr>
              <a:defRPr sz="1370"/>
            </a:lvl3pPr>
            <a:lvl4pPr>
              <a:defRPr sz="1370"/>
            </a:lvl4pPr>
            <a:lvl5pPr>
              <a:defRPr sz="1028"/>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3" y="2677570"/>
            <a:ext cx="6564803" cy="1793104"/>
          </a:xfrm>
          <a:noFill/>
        </p:spPr>
        <p:txBody>
          <a:bodyPr lIns="0" tIns="0" rIns="0" bIns="182880" anchor="b" anchorCtr="0"/>
          <a:lstStyle>
            <a:lvl1pPr>
              <a:defRPr sz="4703" strike="noStrike" spc="-49" baseline="0">
                <a:solidFill>
                  <a:schemeClr val="bg1"/>
                </a:solidFill>
              </a:defRPr>
            </a:lvl1pPr>
          </a:lstStyle>
          <a:p>
            <a:r>
              <a:rPr lang="en-US"/>
              <a:t>Microsoft Azure title or event name</a:t>
            </a:r>
          </a:p>
        </p:txBody>
      </p:sp>
      <p:pic>
        <p:nvPicPr>
          <p:cNvPr id="12" name="Picture 11">
            <a:extLst>
              <a:ext uri="{FF2B5EF4-FFF2-40B4-BE49-F238E27FC236}">
                <a16:creationId xmlns:a16="http://schemas.microsoft.com/office/drawing/2014/main" id="{6147B7F7-3EAA-3540-BC65-00BDB110EAC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28682" y="472518"/>
            <a:ext cx="1335673" cy="190279"/>
          </a:xfrm>
          <a:prstGeom prst="rect">
            <a:avLst/>
          </a:prstGeom>
        </p:spPr>
      </p:pic>
    </p:spTree>
    <p:extLst>
      <p:ext uri="{BB962C8B-B14F-4D97-AF65-F5344CB8AC3E}">
        <p14:creationId xmlns:p14="http://schemas.microsoft.com/office/powerpoint/2010/main" val="23030455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1_Title Slide 3 ">
    <p:bg>
      <p:bgPr>
        <a:solidFill>
          <a:schemeClr val="accent2"/>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8A71BB6-F859-47F0-8089-7E15D0CF3F0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3" name="Rectangle 12">
            <a:extLst>
              <a:ext uri="{FF2B5EF4-FFF2-40B4-BE49-F238E27FC236}">
                <a16:creationId xmlns:a16="http://schemas.microsoft.com/office/drawing/2014/main" id="{62E1F2A3-4341-41BD-AF2C-0887F171CFED}"/>
              </a:ext>
            </a:extLst>
          </p:cNvPr>
          <p:cNvSpPr/>
          <p:nvPr userDrawn="1"/>
        </p:nvSpPr>
        <p:spPr bwMode="auto">
          <a:xfrm>
            <a:off x="4" y="0"/>
            <a:ext cx="9068831" cy="6858000"/>
          </a:xfrm>
          <a:prstGeom prst="rect">
            <a:avLst/>
          </a:prstGeom>
          <a:gradFill flip="none" rotWithShape="1">
            <a:gsLst>
              <a:gs pos="0">
                <a:schemeClr val="accent1">
                  <a:lumMod val="5000"/>
                  <a:lumOff val="95000"/>
                  <a:alpha val="94000"/>
                </a:schemeClr>
              </a:gs>
              <a:gs pos="55800">
                <a:srgbClr val="FFFFFF">
                  <a:alpha val="60000"/>
                </a:srgb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a:extLst>
              <a:ext uri="{FF2B5EF4-FFF2-40B4-BE49-F238E27FC236}">
                <a16:creationId xmlns:a16="http://schemas.microsoft.com/office/drawing/2014/main" id="{13532A61-7338-495C-8787-A222781205FF}"/>
              </a:ext>
            </a:extLst>
          </p:cNvPr>
          <p:cNvSpPr/>
          <p:nvPr userDrawn="1"/>
        </p:nvSpPr>
        <p:spPr bwMode="auto">
          <a:xfrm>
            <a:off x="426425" y="2128263"/>
            <a:ext cx="7477990"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lvl="0" algn="ctr" defTabSz="913774"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2" y="4495239"/>
            <a:ext cx="6507352" cy="724497"/>
          </a:xfrm>
        </p:spPr>
        <p:txBody>
          <a:bodyPr/>
          <a:lstStyle>
            <a:lvl1pPr>
              <a:defRPr sz="1766">
                <a:solidFill>
                  <a:schemeClr val="bg1"/>
                </a:solidFill>
              </a:defRPr>
            </a:lvl1pPr>
            <a:lvl2pPr>
              <a:defRPr sz="1766">
                <a:solidFill>
                  <a:schemeClr val="bg1"/>
                </a:solidFill>
              </a:defRPr>
            </a:lvl2pPr>
            <a:lvl3pPr>
              <a:defRPr sz="1370"/>
            </a:lvl3pPr>
            <a:lvl4pPr>
              <a:defRPr sz="1370"/>
            </a:lvl4pPr>
            <a:lvl5pPr>
              <a:defRPr sz="1028"/>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3" y="2677570"/>
            <a:ext cx="6564803" cy="1793104"/>
          </a:xfrm>
          <a:noFill/>
        </p:spPr>
        <p:txBody>
          <a:bodyPr lIns="0" tIns="0" rIns="0" bIns="182880" anchor="b" anchorCtr="0"/>
          <a:lstStyle>
            <a:lvl1pPr>
              <a:defRPr sz="4703" strike="noStrike" spc="-49" baseline="0">
                <a:solidFill>
                  <a:schemeClr val="bg1"/>
                </a:solidFill>
              </a:defRPr>
            </a:lvl1pPr>
          </a:lstStyle>
          <a:p>
            <a:r>
              <a:rPr lang="en-US"/>
              <a:t>Microsoft Azure title or event name</a:t>
            </a:r>
          </a:p>
        </p:txBody>
      </p:sp>
      <p:pic>
        <p:nvPicPr>
          <p:cNvPr id="12" name="Picture 11">
            <a:extLst>
              <a:ext uri="{FF2B5EF4-FFF2-40B4-BE49-F238E27FC236}">
                <a16:creationId xmlns:a16="http://schemas.microsoft.com/office/drawing/2014/main" id="{6147B7F7-3EAA-3540-BC65-00BDB110EAC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28682" y="472518"/>
            <a:ext cx="1335673" cy="190279"/>
          </a:xfrm>
          <a:prstGeom prst="rect">
            <a:avLst/>
          </a:prstGeom>
        </p:spPr>
      </p:pic>
    </p:spTree>
    <p:extLst>
      <p:ext uri="{BB962C8B-B14F-4D97-AF65-F5344CB8AC3E}">
        <p14:creationId xmlns:p14="http://schemas.microsoft.com/office/powerpoint/2010/main" val="35670963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DB000-615B-44EA-AB2D-2E3D6F38CD0C}"/>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flipH="1">
            <a:off x="0" y="0"/>
            <a:ext cx="12192000" cy="6858000"/>
          </a:xfrm>
          <a:prstGeom prst="rect">
            <a:avLst/>
          </a:prstGeom>
        </p:spPr>
      </p:pic>
      <p:sp>
        <p:nvSpPr>
          <p:cNvPr id="26" name="Rectangle 25">
            <a:extLst>
              <a:ext uri="{FF2B5EF4-FFF2-40B4-BE49-F238E27FC236}">
                <a16:creationId xmlns:a16="http://schemas.microsoft.com/office/drawing/2014/main" id="{58920334-03CB-4352-8FB2-F6B9769A835A}"/>
              </a:ext>
            </a:extLst>
          </p:cNvPr>
          <p:cNvSpPr/>
          <p:nvPr userDrawn="1"/>
        </p:nvSpPr>
        <p:spPr bwMode="auto">
          <a:xfrm>
            <a:off x="426425" y="2871214"/>
            <a:ext cx="7477990"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lvl="0" algn="ctr" defTabSz="913774"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673101" y="5278144"/>
            <a:ext cx="6507352" cy="724497"/>
          </a:xfrm>
        </p:spPr>
        <p:txBody>
          <a:bodyPr/>
          <a:lstStyle>
            <a:lvl1pPr>
              <a:defRPr sz="1766">
                <a:solidFill>
                  <a:schemeClr val="bg1"/>
                </a:solidFill>
              </a:defRPr>
            </a:lvl1pPr>
            <a:lvl2pPr>
              <a:defRPr sz="1766">
                <a:solidFill>
                  <a:schemeClr val="bg1"/>
                </a:solidFill>
              </a:defRPr>
            </a:lvl2pPr>
            <a:lvl3pPr>
              <a:defRPr sz="1370"/>
            </a:lvl3pPr>
            <a:lvl4pPr>
              <a:defRPr sz="1370"/>
            </a:lvl4pPr>
            <a:lvl5pPr>
              <a:defRPr sz="1028"/>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673102" y="3275397"/>
            <a:ext cx="6564803" cy="1793104"/>
          </a:xfrm>
          <a:noFill/>
        </p:spPr>
        <p:txBody>
          <a:bodyPr lIns="0" tIns="0" rIns="0" bIns="182880" anchor="b" anchorCtr="0"/>
          <a:lstStyle>
            <a:lvl1pPr>
              <a:defRPr sz="4703" strike="noStrike" spc="-49" baseline="0">
                <a:solidFill>
                  <a:schemeClr val="bg1"/>
                </a:solidFill>
              </a:defRPr>
            </a:lvl1pPr>
          </a:lstStyle>
          <a:p>
            <a:r>
              <a:rPr lang="en-US"/>
              <a:t>Microsoft 365 title or event name</a:t>
            </a:r>
          </a:p>
        </p:txBody>
      </p:sp>
      <p:pic>
        <p:nvPicPr>
          <p:cNvPr id="29" name="Picture 28">
            <a:extLst>
              <a:ext uri="{FF2B5EF4-FFF2-40B4-BE49-F238E27FC236}">
                <a16:creationId xmlns:a16="http://schemas.microsoft.com/office/drawing/2014/main" id="{95474569-343B-4B08-B14D-7EDA17AC9BA6}"/>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28682" y="472518"/>
            <a:ext cx="1335673" cy="190279"/>
          </a:xfrm>
          <a:prstGeom prst="rect">
            <a:avLst/>
          </a:prstGeom>
        </p:spPr>
      </p:pic>
    </p:spTree>
    <p:extLst>
      <p:ext uri="{BB962C8B-B14F-4D97-AF65-F5344CB8AC3E}">
        <p14:creationId xmlns:p14="http://schemas.microsoft.com/office/powerpoint/2010/main" val="302270866"/>
      </p:ext>
    </p:extLst>
  </p:cSld>
  <p:clrMapOvr>
    <a:masterClrMapping/>
  </p:clrMapOvr>
  <p:transition>
    <p:fade/>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8" y="1168946"/>
            <a:ext cx="3618381" cy="899665"/>
          </a:xfrm>
        </p:spPr>
        <p:txBody>
          <a:bodyPr lIns="0" tIns="0" rIns="0" bIns="0"/>
          <a:lstStyle>
            <a:lvl1pPr>
              <a:defRPr sz="1766"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229844" y="1168943"/>
            <a:ext cx="3837819" cy="3786999"/>
          </a:xfrm>
        </p:spPr>
        <p:txBody>
          <a:bodyPr wrap="square" lIns="0" tIns="0" rIns="0" bIns="0">
            <a:noAutofit/>
          </a:bodyPr>
          <a:lstStyle>
            <a:lvl1pPr marL="0" indent="0" defTabSz="507147">
              <a:spcAft>
                <a:spcPts val="490"/>
              </a:spcAft>
              <a:buNone/>
              <a:defRPr sz="1766" spc="0" baseline="0">
                <a:solidFill>
                  <a:schemeClr val="tx2"/>
                </a:solidFill>
              </a:defRPr>
            </a:lvl1pPr>
            <a:lvl2pPr marL="224016" indent="0">
              <a:buNone/>
              <a:defRPr sz="1766"/>
            </a:lvl2pPr>
            <a:lvl3pPr marL="448033" indent="0">
              <a:buNone/>
              <a:defRPr sz="1766"/>
            </a:lvl3pPr>
            <a:lvl4pPr marL="672049" indent="0">
              <a:buNone/>
              <a:defRPr sz="1766"/>
            </a:lvl4pPr>
            <a:lvl5pPr marL="896064" indent="0">
              <a:buNone/>
              <a:defRPr sz="1766"/>
            </a:lvl5pPr>
          </a:lstStyle>
          <a:p>
            <a:pPr lvl="0"/>
            <a:r>
              <a:rPr lang="en-US"/>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548590678"/>
      </p:ext>
    </p:extLst>
  </p:cSld>
  <p:clrMapOvr>
    <a:masterClrMapping/>
  </p:clrMapOvr>
  <p:transition>
    <p:fade/>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2_Text option 2">
    <p:spTree>
      <p:nvGrpSpPr>
        <p:cNvPr id="1" name=""/>
        <p:cNvGrpSpPr/>
        <p:nvPr/>
      </p:nvGrpSpPr>
      <p:grpSpPr>
        <a:xfrm>
          <a:off x="0" y="0"/>
          <a:ext cx="0" cy="0"/>
          <a:chOff x="0" y="0"/>
          <a:chExt cx="0" cy="0"/>
        </a:xfrm>
      </p:grpSpPr>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4" y="1389890"/>
            <a:ext cx="11306470" cy="1538883"/>
          </a:xfrm>
        </p:spPr>
        <p:txBody>
          <a:bodyPr lIns="0" tIns="0" rIns="0" bIns="0"/>
          <a:lstStyle>
            <a:lvl1pPr marL="0" indent="0">
              <a:lnSpc>
                <a:spcPts val="1766"/>
              </a:lnSpc>
              <a:spcBef>
                <a:spcPts val="1176"/>
              </a:spcBef>
              <a:buNone/>
              <a:defRPr lang="en-US" sz="1800" b="0" kern="1200" spc="0" baseline="0" dirty="0">
                <a:solidFill>
                  <a:schemeClr val="tx2"/>
                </a:solidFill>
                <a:latin typeface="+mj-lt"/>
                <a:ea typeface="+mn-ea"/>
                <a:cs typeface="+mn-cs"/>
              </a:defRPr>
            </a:lvl1pPr>
            <a:lvl2pPr marL="0" marR="0" indent="0" algn="l" defTabSz="914038" rtl="0" eaLnBrk="1" fontAlgn="auto" latinLnBrk="0" hangingPunct="1">
              <a:lnSpc>
                <a:spcPts val="1766"/>
              </a:lnSpc>
              <a:spcBef>
                <a:spcPts val="441"/>
              </a:spcBef>
              <a:spcAft>
                <a:spcPts val="0"/>
              </a:spcAft>
              <a:buClrTx/>
              <a:buSzPct val="90000"/>
              <a:buFont typeface="Arial" panose="020B0604020202020204" pitchFamily="34" charset="0"/>
              <a:buNone/>
              <a:tabLst/>
              <a:defRPr sz="1600">
                <a:solidFill>
                  <a:schemeClr val="tx1"/>
                </a:solidFill>
              </a:defRPr>
            </a:lvl2pPr>
            <a:lvl3pPr marL="448033" indent="0">
              <a:buNone/>
              <a:defRPr/>
            </a:lvl3pPr>
            <a:lvl4pPr marL="672049" indent="0">
              <a:buNone/>
              <a:defRPr/>
            </a:lvl4pPr>
            <a:lvl5pPr marL="89606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20</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06E7123A-2A13-43DD-A1DF-1645C0866127}"/>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36545112"/>
      </p:ext>
    </p:extLst>
  </p:cSld>
  <p:clrMapOvr>
    <a:masterClrMapping/>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5_Text option 2">
    <p:spTree>
      <p:nvGrpSpPr>
        <p:cNvPr id="1" name=""/>
        <p:cNvGrpSpPr/>
        <p:nvPr/>
      </p:nvGrpSpPr>
      <p:grpSpPr>
        <a:xfrm>
          <a:off x="0" y="0"/>
          <a:ext cx="0" cy="0"/>
          <a:chOff x="0" y="0"/>
          <a:chExt cx="0" cy="0"/>
        </a:xfrm>
      </p:grpSpPr>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4" name="Text Placeholder 3">
            <a:extLst>
              <a:ext uri="{FF2B5EF4-FFF2-40B4-BE49-F238E27FC236}">
                <a16:creationId xmlns:a16="http://schemas.microsoft.com/office/drawing/2014/main" id="{B0C9936F-026B-4C33-AC17-6CD102EEB941}"/>
              </a:ext>
            </a:extLst>
          </p:cNvPr>
          <p:cNvSpPr>
            <a:spLocks noGrp="1"/>
          </p:cNvSpPr>
          <p:nvPr>
            <p:ph type="body" sz="quarter" idx="14"/>
          </p:nvPr>
        </p:nvSpPr>
        <p:spPr>
          <a:xfrm>
            <a:off x="455996" y="1387204"/>
            <a:ext cx="5662230" cy="1758749"/>
          </a:xfrm>
        </p:spPr>
        <p:txBody>
          <a:bodyPr/>
          <a:lstStyle>
            <a:lvl1pPr>
              <a:spcBef>
                <a:spcPts val="1200"/>
              </a:spcBef>
              <a:spcAft>
                <a:spcPts val="600"/>
              </a:spcAft>
              <a:defRPr lang="en-US" sz="1800" b="0" kern="1200" spc="0" baseline="0" dirty="0" smtClean="0">
                <a:solidFill>
                  <a:schemeClr val="tx2"/>
                </a:solidFill>
                <a:latin typeface="+mj-lt"/>
                <a:ea typeface="+mn-ea"/>
                <a:cs typeface="+mn-cs"/>
              </a:defRPr>
            </a:lvl1pPr>
            <a:lvl2pPr>
              <a:spcAft>
                <a:spcPts val="600"/>
              </a:spcAft>
              <a:defRPr sz="1600"/>
            </a:lvl2pPr>
            <a:lvl3pPr>
              <a:spcBef>
                <a:spcPts val="600"/>
              </a:spcBef>
              <a:defRPr sz="1600"/>
            </a:lvl3pPr>
            <a:lvl4pPr>
              <a:spcBef>
                <a:spcPts val="600"/>
              </a:spcBef>
              <a:defRPr sz="1600"/>
            </a:lvl4pPr>
            <a:lvl5pPr>
              <a:spcBef>
                <a:spcPts val="600"/>
              </a:spcBef>
              <a:defRPr sz="1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9B8A7558-9AEC-48A6-BB48-2A661F88030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56580982"/>
      </p:ext>
    </p:extLst>
  </p:cSld>
  <p:clrMapOvr>
    <a:masterClrMapping/>
  </p:clrMapOvr>
  <p:transition>
    <p:fade/>
  </p:transition>
  <p:extLst>
    <p:ext uri="{DCECCB84-F9BA-43D5-87BE-67443E8EF086}">
      <p15:sldGuideLst xmlns:p15="http://schemas.microsoft.com/office/powerpoint/2012/main">
        <p15:guide id="1" orient="horz" pos="864">
          <p15:clr>
            <a:srgbClr val="FBAE40"/>
          </p15:clr>
        </p15:guide>
      </p15:sldGuideLst>
    </p:ext>
  </p:extLs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1_Text option 2">
    <p:spTree>
      <p:nvGrpSpPr>
        <p:cNvPr id="1" name=""/>
        <p:cNvGrpSpPr/>
        <p:nvPr/>
      </p:nvGrpSpPr>
      <p:grpSpPr>
        <a:xfrm>
          <a:off x="0" y="0"/>
          <a:ext cx="0" cy="0"/>
          <a:chOff x="0" y="0"/>
          <a:chExt cx="0" cy="0"/>
        </a:xfrm>
      </p:grpSpPr>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4" name="Text Placeholder 3">
            <a:extLst>
              <a:ext uri="{FF2B5EF4-FFF2-40B4-BE49-F238E27FC236}">
                <a16:creationId xmlns:a16="http://schemas.microsoft.com/office/drawing/2014/main" id="{B0C9936F-026B-4C33-AC17-6CD102EEB941}"/>
              </a:ext>
            </a:extLst>
          </p:cNvPr>
          <p:cNvSpPr>
            <a:spLocks noGrp="1"/>
          </p:cNvSpPr>
          <p:nvPr>
            <p:ph type="body" sz="quarter" idx="14"/>
          </p:nvPr>
        </p:nvSpPr>
        <p:spPr>
          <a:xfrm>
            <a:off x="455996" y="1387204"/>
            <a:ext cx="4827205" cy="1758749"/>
          </a:xfrm>
        </p:spPr>
        <p:txBody>
          <a:bodyPr/>
          <a:lstStyle>
            <a:lvl1pPr>
              <a:spcBef>
                <a:spcPts val="1200"/>
              </a:spcBef>
              <a:spcAft>
                <a:spcPts val="600"/>
              </a:spcAft>
              <a:defRPr lang="en-US" sz="1800" b="0" kern="1200" spc="0" baseline="0" dirty="0" smtClean="0">
                <a:solidFill>
                  <a:schemeClr val="tx2"/>
                </a:solidFill>
                <a:latin typeface="+mj-lt"/>
                <a:ea typeface="+mn-ea"/>
                <a:cs typeface="+mn-cs"/>
              </a:defRPr>
            </a:lvl1pPr>
            <a:lvl2pPr>
              <a:spcAft>
                <a:spcPts val="600"/>
              </a:spcAft>
              <a:defRPr sz="1600"/>
            </a:lvl2pPr>
            <a:lvl3pPr>
              <a:spcBef>
                <a:spcPts val="600"/>
              </a:spcBef>
              <a:defRPr sz="1600"/>
            </a:lvl3pPr>
            <a:lvl4pPr>
              <a:spcBef>
                <a:spcPts val="600"/>
              </a:spcBef>
              <a:defRPr sz="1600"/>
            </a:lvl4pPr>
            <a:lvl5pPr>
              <a:spcBef>
                <a:spcPts val="600"/>
              </a:spcBef>
              <a:defRPr sz="1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9B8A7558-9AEC-48A6-BB48-2A661F88030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20071120"/>
      </p:ext>
    </p:extLst>
  </p:cSld>
  <p:clrMapOvr>
    <a:masterClrMapping/>
  </p:clrMapOvr>
  <p:transition>
    <p:fade/>
  </p:transition>
  <p:extLst>
    <p:ext uri="{DCECCB84-F9BA-43D5-87BE-67443E8EF086}">
      <p15:sldGuideLst xmlns:p15="http://schemas.microsoft.com/office/powerpoint/2012/main">
        <p15:guide id="1" orient="horz" pos="864">
          <p15:clr>
            <a:srgbClr val="FBAE40"/>
          </p15:clr>
        </p15:guide>
      </p15:sldGuideLst>
    </p:ext>
  </p:extLs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4_Text option 2">
    <p:spTree>
      <p:nvGrpSpPr>
        <p:cNvPr id="1" name=""/>
        <p:cNvGrpSpPr/>
        <p:nvPr/>
      </p:nvGrpSpPr>
      <p:grpSpPr>
        <a:xfrm>
          <a:off x="0" y="0"/>
          <a:ext cx="0" cy="0"/>
          <a:chOff x="0" y="0"/>
          <a:chExt cx="0" cy="0"/>
        </a:xfrm>
      </p:grpSpPr>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4" name="Text Placeholder 3">
            <a:extLst>
              <a:ext uri="{FF2B5EF4-FFF2-40B4-BE49-F238E27FC236}">
                <a16:creationId xmlns:a16="http://schemas.microsoft.com/office/drawing/2014/main" id="{B0C9936F-026B-4C33-AC17-6CD102EEB941}"/>
              </a:ext>
            </a:extLst>
          </p:cNvPr>
          <p:cNvSpPr>
            <a:spLocks noGrp="1"/>
          </p:cNvSpPr>
          <p:nvPr>
            <p:ph type="body" sz="quarter" idx="14"/>
          </p:nvPr>
        </p:nvSpPr>
        <p:spPr>
          <a:xfrm>
            <a:off x="455998" y="1387204"/>
            <a:ext cx="3391075" cy="1834191"/>
          </a:xfrm>
        </p:spPr>
        <p:txBody>
          <a:bodyPr/>
          <a:lstStyle>
            <a:lvl1pPr>
              <a:spcBef>
                <a:spcPts val="1200"/>
              </a:spcBef>
              <a:spcAft>
                <a:spcPts val="600"/>
              </a:spcAft>
              <a:defRPr lang="en-US" sz="1800" b="0" kern="1200" spc="0" baseline="0" dirty="0" smtClean="0">
                <a:solidFill>
                  <a:schemeClr val="tx2"/>
                </a:solidFill>
                <a:latin typeface="+mj-lt"/>
                <a:ea typeface="+mn-ea"/>
                <a:cs typeface="+mn-cs"/>
              </a:defRPr>
            </a:lvl1pPr>
            <a:lvl2pPr>
              <a:spcAft>
                <a:spcPts val="600"/>
              </a:spcAft>
              <a:defRPr sz="1600"/>
            </a:lvl2pPr>
            <a:lvl3pPr>
              <a:spcBef>
                <a:spcPts val="1200"/>
              </a:spcBef>
              <a:defRPr sz="1600"/>
            </a:lvl3pPr>
            <a:lvl4pPr>
              <a:spcBef>
                <a:spcPts val="600"/>
              </a:spcBef>
              <a:defRPr sz="1600"/>
            </a:lvl4pPr>
            <a:lvl5pPr>
              <a:spcBef>
                <a:spcPts val="600"/>
              </a:spcBef>
              <a:defRPr sz="1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9B8A7558-9AEC-48A6-BB48-2A661F88030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95094016"/>
      </p:ext>
    </p:extLst>
  </p:cSld>
  <p:clrMapOvr>
    <a:masterClrMapping/>
  </p:clrMapOvr>
  <p:transition>
    <p:fade/>
  </p:transition>
  <p:extLst>
    <p:ext uri="{DCECCB84-F9BA-43D5-87BE-67443E8EF086}">
      <p15:sldGuideLst xmlns:p15="http://schemas.microsoft.com/office/powerpoint/2012/main">
        <p15:guide id="1" orient="horz" pos="864">
          <p15:clr>
            <a:srgbClr val="FBAE40"/>
          </p15:clr>
        </p15:guide>
      </p15:sldGuideLst>
    </p:ext>
  </p:extLs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7A7F2F10-6DF6-4C66-9435-E3E0A15D70C1}"/>
              </a:ext>
            </a:extLst>
          </p:cNvPr>
          <p:cNvSpPr>
            <a:spLocks noGrp="1"/>
          </p:cNvSpPr>
          <p:nvPr>
            <p:ph type="title"/>
          </p:nvPr>
        </p:nvSpPr>
        <p:spPr>
          <a:xfrm>
            <a:off x="455994" y="300002"/>
            <a:ext cx="11306470" cy="813819"/>
          </a:xfrm>
        </p:spPr>
        <p:txBody>
          <a:bodyPr/>
          <a:lstStyle/>
          <a:p>
            <a:r>
              <a:rPr lang="en-US"/>
              <a:t>Click to edit Master title style</a:t>
            </a:r>
          </a:p>
        </p:txBody>
      </p:sp>
    </p:spTree>
    <p:extLst>
      <p:ext uri="{BB962C8B-B14F-4D97-AF65-F5344CB8AC3E}">
        <p14:creationId xmlns:p14="http://schemas.microsoft.com/office/powerpoint/2010/main" val="2417463446"/>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grpSp>
        <p:nvGrpSpPr>
          <p:cNvPr id="80" name="Group 79">
            <a:extLst>
              <a:ext uri="{FF2B5EF4-FFF2-40B4-BE49-F238E27FC236}">
                <a16:creationId xmlns:a16="http://schemas.microsoft.com/office/drawing/2014/main" id="{521145ED-15B2-4878-88BA-BD52A6B7015F}"/>
              </a:ext>
            </a:extLst>
          </p:cNvPr>
          <p:cNvGrpSpPr/>
          <p:nvPr userDrawn="1"/>
        </p:nvGrpSpPr>
        <p:grpSpPr bwMode="ltGray">
          <a:xfrm>
            <a:off x="6256117" y="-21839"/>
            <a:ext cx="5932086" cy="6890047"/>
            <a:chOff x="6256117" y="-21839"/>
            <a:chExt cx="5932086" cy="6890047"/>
          </a:xfrm>
        </p:grpSpPr>
        <p:grpSp>
          <p:nvGrpSpPr>
            <p:cNvPr id="81" name="Group 80">
              <a:extLst>
                <a:ext uri="{FF2B5EF4-FFF2-40B4-BE49-F238E27FC236}">
                  <a16:creationId xmlns:a16="http://schemas.microsoft.com/office/drawing/2014/main" id="{6B6377E8-C20D-47BA-992C-78572A997980}"/>
                </a:ext>
              </a:extLst>
            </p:cNvPr>
            <p:cNvGrpSpPr/>
            <p:nvPr userDrawn="1"/>
          </p:nvGrpSpPr>
          <p:grpSpPr bwMode="ltGray">
            <a:xfrm>
              <a:off x="8507413" y="1457714"/>
              <a:ext cx="3680790" cy="5392441"/>
              <a:chOff x="8507413" y="1457714"/>
              <a:chExt cx="3680790" cy="5392441"/>
            </a:xfrm>
          </p:grpSpPr>
          <p:sp>
            <p:nvSpPr>
              <p:cNvPr id="90" name="Freeform: Shape 89">
                <a:extLst>
                  <a:ext uri="{FF2B5EF4-FFF2-40B4-BE49-F238E27FC236}">
                    <a16:creationId xmlns:a16="http://schemas.microsoft.com/office/drawing/2014/main" id="{3F341476-B728-4E0A-B2F8-6224A7A594D0}"/>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91" name="Freeform: Shape 90">
                <a:extLst>
                  <a:ext uri="{FF2B5EF4-FFF2-40B4-BE49-F238E27FC236}">
                    <a16:creationId xmlns:a16="http://schemas.microsoft.com/office/drawing/2014/main" id="{655D239E-00C3-427B-ADA7-1AC583BA2BFE}"/>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92" name="Freeform: Shape 91">
                <a:extLst>
                  <a:ext uri="{FF2B5EF4-FFF2-40B4-BE49-F238E27FC236}">
                    <a16:creationId xmlns:a16="http://schemas.microsoft.com/office/drawing/2014/main" id="{1932C6DD-9BF9-412C-B311-475A636BF050}"/>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93" name="Freeform: Shape 92">
                <a:extLst>
                  <a:ext uri="{FF2B5EF4-FFF2-40B4-BE49-F238E27FC236}">
                    <a16:creationId xmlns:a16="http://schemas.microsoft.com/office/drawing/2014/main" id="{FE1BBB77-4896-49FA-A7BB-E6425636C870}"/>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94" name="Freeform: Shape 93">
                <a:extLst>
                  <a:ext uri="{FF2B5EF4-FFF2-40B4-BE49-F238E27FC236}">
                    <a16:creationId xmlns:a16="http://schemas.microsoft.com/office/drawing/2014/main" id="{C15D4A7F-5951-43E0-B784-91AE08065FE2}"/>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95" name="Freeform: Shape 94">
                <a:extLst>
                  <a:ext uri="{FF2B5EF4-FFF2-40B4-BE49-F238E27FC236}">
                    <a16:creationId xmlns:a16="http://schemas.microsoft.com/office/drawing/2014/main" id="{A4506F70-FD55-4537-9265-9582326DB16F}"/>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96" name="Freeform: Shape 95">
                <a:extLst>
                  <a:ext uri="{FF2B5EF4-FFF2-40B4-BE49-F238E27FC236}">
                    <a16:creationId xmlns:a16="http://schemas.microsoft.com/office/drawing/2014/main" id="{B25C9439-322A-40A0-82D0-F9CDDFF99934}"/>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97" name="Freeform: Shape 96">
                <a:extLst>
                  <a:ext uri="{FF2B5EF4-FFF2-40B4-BE49-F238E27FC236}">
                    <a16:creationId xmlns:a16="http://schemas.microsoft.com/office/drawing/2014/main" id="{CB076121-8E6C-4E2C-A02D-B783C6A1FE4D}"/>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98" name="Freeform: Shape 97">
                <a:extLst>
                  <a:ext uri="{FF2B5EF4-FFF2-40B4-BE49-F238E27FC236}">
                    <a16:creationId xmlns:a16="http://schemas.microsoft.com/office/drawing/2014/main" id="{6C982970-DD23-4E38-BCF5-8584D6373C41}"/>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99" name="Freeform: Shape 98">
                <a:extLst>
                  <a:ext uri="{FF2B5EF4-FFF2-40B4-BE49-F238E27FC236}">
                    <a16:creationId xmlns:a16="http://schemas.microsoft.com/office/drawing/2014/main" id="{24A84652-31EB-4B12-A7F6-9AF3F288AA24}"/>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00" name="Freeform: Shape 99">
                <a:extLst>
                  <a:ext uri="{FF2B5EF4-FFF2-40B4-BE49-F238E27FC236}">
                    <a16:creationId xmlns:a16="http://schemas.microsoft.com/office/drawing/2014/main" id="{9FD19A90-52A2-49B2-97D6-CB49D9C5F773}"/>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01" name="Freeform: Shape 100">
                <a:extLst>
                  <a:ext uri="{FF2B5EF4-FFF2-40B4-BE49-F238E27FC236}">
                    <a16:creationId xmlns:a16="http://schemas.microsoft.com/office/drawing/2014/main" id="{0BAD7BE1-E615-4471-9A67-34C09C31CEBE}"/>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02" name="Freeform: Shape 101">
                <a:extLst>
                  <a:ext uri="{FF2B5EF4-FFF2-40B4-BE49-F238E27FC236}">
                    <a16:creationId xmlns:a16="http://schemas.microsoft.com/office/drawing/2014/main" id="{4F4EED83-41A8-49F9-9FBC-CC742F5858D5}"/>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03" name="Freeform: Shape 102">
                <a:extLst>
                  <a:ext uri="{FF2B5EF4-FFF2-40B4-BE49-F238E27FC236}">
                    <a16:creationId xmlns:a16="http://schemas.microsoft.com/office/drawing/2014/main" id="{AE3D32E2-E4E9-424E-9F48-CB015D973F08}"/>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04" name="Freeform: Shape 103">
                <a:extLst>
                  <a:ext uri="{FF2B5EF4-FFF2-40B4-BE49-F238E27FC236}">
                    <a16:creationId xmlns:a16="http://schemas.microsoft.com/office/drawing/2014/main" id="{64AD9ECB-18F6-4638-9690-D62A6BEEF137}"/>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05" name="Freeform: Shape 104">
                <a:extLst>
                  <a:ext uri="{FF2B5EF4-FFF2-40B4-BE49-F238E27FC236}">
                    <a16:creationId xmlns:a16="http://schemas.microsoft.com/office/drawing/2014/main" id="{DFC4E747-6DA2-4173-A258-108C6BF74267}"/>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106" name="Straight Connector 105">
                <a:extLst>
                  <a:ext uri="{FF2B5EF4-FFF2-40B4-BE49-F238E27FC236}">
                    <a16:creationId xmlns:a16="http://schemas.microsoft.com/office/drawing/2014/main" id="{70F8EBB4-FE90-49B7-B59F-9D92659ABE93}"/>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82" name="Group 81">
              <a:extLst>
                <a:ext uri="{FF2B5EF4-FFF2-40B4-BE49-F238E27FC236}">
                  <a16:creationId xmlns:a16="http://schemas.microsoft.com/office/drawing/2014/main" id="{50F4A27F-4A04-436E-8826-90A82D706196}"/>
                </a:ext>
              </a:extLst>
            </p:cNvPr>
            <p:cNvGrpSpPr/>
            <p:nvPr userDrawn="1"/>
          </p:nvGrpSpPr>
          <p:grpSpPr bwMode="ltGray">
            <a:xfrm>
              <a:off x="7545167" y="-21839"/>
              <a:ext cx="1192433" cy="1098538"/>
              <a:chOff x="7545167" y="-9139"/>
              <a:chExt cx="1192433" cy="1098538"/>
            </a:xfrm>
          </p:grpSpPr>
          <p:sp>
            <p:nvSpPr>
              <p:cNvPr id="87" name="Freeform: Shape 86">
                <a:extLst>
                  <a:ext uri="{FF2B5EF4-FFF2-40B4-BE49-F238E27FC236}">
                    <a16:creationId xmlns:a16="http://schemas.microsoft.com/office/drawing/2014/main" id="{40E99431-397E-4CAB-8F7A-B2793EA36CAF}"/>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88" name="Freeform: Shape 87">
                <a:extLst>
                  <a:ext uri="{FF2B5EF4-FFF2-40B4-BE49-F238E27FC236}">
                    <a16:creationId xmlns:a16="http://schemas.microsoft.com/office/drawing/2014/main" id="{3DADE91B-55F9-4E86-B564-9784884412FD}"/>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89" name="Freeform: Shape 88">
                <a:extLst>
                  <a:ext uri="{FF2B5EF4-FFF2-40B4-BE49-F238E27FC236}">
                    <a16:creationId xmlns:a16="http://schemas.microsoft.com/office/drawing/2014/main" id="{362FFDBE-61F4-4756-8B99-A38C509DACFD}"/>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83" name="Group 82">
              <a:extLst>
                <a:ext uri="{FF2B5EF4-FFF2-40B4-BE49-F238E27FC236}">
                  <a16:creationId xmlns:a16="http://schemas.microsoft.com/office/drawing/2014/main" id="{58D93CCD-027F-4CB1-9548-08F5DC9D53BC}"/>
                </a:ext>
              </a:extLst>
            </p:cNvPr>
            <p:cNvGrpSpPr/>
            <p:nvPr userDrawn="1"/>
          </p:nvGrpSpPr>
          <p:grpSpPr bwMode="ltGray">
            <a:xfrm>
              <a:off x="6256117" y="5896894"/>
              <a:ext cx="1057910" cy="971314"/>
              <a:chOff x="6256117" y="5896894"/>
              <a:chExt cx="1057910" cy="971314"/>
            </a:xfrm>
          </p:grpSpPr>
          <p:sp>
            <p:nvSpPr>
              <p:cNvPr id="84" name="Freeform: Shape 83">
                <a:extLst>
                  <a:ext uri="{FF2B5EF4-FFF2-40B4-BE49-F238E27FC236}">
                    <a16:creationId xmlns:a16="http://schemas.microsoft.com/office/drawing/2014/main" id="{5227E026-EC75-48A9-8BA2-8CB8AEFE3EFE}"/>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85" name="Freeform: Shape 84">
                <a:extLst>
                  <a:ext uri="{FF2B5EF4-FFF2-40B4-BE49-F238E27FC236}">
                    <a16:creationId xmlns:a16="http://schemas.microsoft.com/office/drawing/2014/main" id="{05985668-D276-4809-8F42-9F2553DAF160}"/>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86" name="Freeform: Shape 85">
                <a:extLst>
                  <a:ext uri="{FF2B5EF4-FFF2-40B4-BE49-F238E27FC236}">
                    <a16:creationId xmlns:a16="http://schemas.microsoft.com/office/drawing/2014/main" id="{42A7E057-3EAA-4D8A-AFA1-50921E4240E2}"/>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1373614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4" name="Text Placeholder 3">
            <a:extLst>
              <a:ext uri="{FF2B5EF4-FFF2-40B4-BE49-F238E27FC236}">
                <a16:creationId xmlns:a16="http://schemas.microsoft.com/office/drawing/2014/main" id="{39917E53-23F9-44AE-AC26-FDEBA2A77AD5}"/>
              </a:ext>
            </a:extLst>
          </p:cNvPr>
          <p:cNvSpPr>
            <a:spLocks noGrp="1"/>
          </p:cNvSpPr>
          <p:nvPr>
            <p:ph type="body" sz="quarter" idx="10"/>
          </p:nvPr>
        </p:nvSpPr>
        <p:spPr>
          <a:xfrm>
            <a:off x="465140" y="1023939"/>
            <a:ext cx="11380787" cy="488866"/>
          </a:xfrm>
        </p:spPr>
        <p:txBody>
          <a:bodyPr/>
          <a:lstStyle>
            <a:lvl1pPr>
              <a:defRPr lang="en-US" sz="2000" kern="1200" spc="0" baseline="0" dirty="0" smtClean="0">
                <a:solidFill>
                  <a:schemeClr val="tx2"/>
                </a:solidFill>
                <a:latin typeface="+mj-lt"/>
                <a:ea typeface="+mn-ea"/>
                <a:cs typeface="+mn-cs"/>
              </a:defRPr>
            </a:lvl1pPr>
          </a:lstStyle>
          <a:p>
            <a:pPr lvl="0"/>
            <a:r>
              <a:rPr lang="en-US"/>
              <a:t>Click to edit Master text styles</a:t>
            </a:r>
          </a:p>
        </p:txBody>
      </p:sp>
      <p:sp>
        <p:nvSpPr>
          <p:cNvPr id="6" name="Title 5">
            <a:extLst>
              <a:ext uri="{FF2B5EF4-FFF2-40B4-BE49-F238E27FC236}">
                <a16:creationId xmlns:a16="http://schemas.microsoft.com/office/drawing/2014/main" id="{47249C30-AFD8-4FF3-BFE1-7C201A09618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74281891"/>
      </p:ext>
    </p:extLst>
  </p:cSld>
  <p:clrMapOvr>
    <a:masterClrMapping/>
  </p:clrMapOvr>
  <p:transition>
    <p:fade/>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C636D04-C8DC-48B9-90EB-1F30F4E5DA32}"/>
              </a:ext>
            </a:extLst>
          </p:cNvPr>
          <p:cNvSpPr/>
          <p:nvPr userDrawn="1"/>
        </p:nvSpPr>
        <p:spPr bwMode="auto">
          <a:xfrm>
            <a:off x="1" y="0"/>
            <a:ext cx="4728411"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3" tIns="146243" rIns="182803" bIns="146243" numCol="1" spcCol="0" rtlCol="0" fromWordArt="0" anchor="t" anchorCtr="0" forceAA="0" compatLnSpc="1">
            <a:prstTxWarp prst="textNoShape">
              <a:avLst/>
            </a:prstTxWarp>
            <a:noAutofit/>
          </a:bodyPr>
          <a:lstStyle/>
          <a:p>
            <a:pPr algn="l" defTabSz="931958"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55998" y="2123206"/>
            <a:ext cx="3658804" cy="820737"/>
          </a:xfrm>
        </p:spPr>
        <p:txBody>
          <a:bodyPr wrap="square" lIns="0" tIns="0" rIns="0" bIns="0">
            <a:spAutoFit/>
          </a:bodyPr>
          <a:lstStyle>
            <a:lvl1pPr>
              <a:lnSpc>
                <a:spcPts val="3136"/>
              </a:lnSpc>
              <a:defRPr sz="2745">
                <a:solidFill>
                  <a:schemeClr val="bg1"/>
                </a:solidFill>
              </a:defRPr>
            </a:lvl1pPr>
          </a:lstStyle>
          <a:p>
            <a:r>
              <a:rPr lang="en-US"/>
              <a:t>Heading Segoe UI </a:t>
            </a:r>
            <a:r>
              <a:rPr lang="en-US" err="1"/>
              <a:t>Semibold</a:t>
            </a:r>
            <a:r>
              <a:rPr lang="en-US"/>
              <a:t> 28/32</a:t>
            </a:r>
          </a:p>
        </p:txBody>
      </p:sp>
      <p:sp>
        <p:nvSpPr>
          <p:cNvPr id="5" name="Text Placeholder 4"/>
          <p:cNvSpPr>
            <a:spLocks noGrp="1"/>
          </p:cNvSpPr>
          <p:nvPr>
            <p:ph type="body" sz="quarter" idx="11" hasCustomPrompt="1"/>
          </p:nvPr>
        </p:nvSpPr>
        <p:spPr>
          <a:xfrm>
            <a:off x="455996" y="3151391"/>
            <a:ext cx="3658805" cy="674608"/>
          </a:xfrm>
        </p:spPr>
        <p:txBody>
          <a:bodyPr lIns="0" tIns="0" rIns="0" bIns="0"/>
          <a:lstStyle>
            <a:lvl1pPr marL="0" indent="0">
              <a:lnSpc>
                <a:spcPts val="1766"/>
              </a:lnSpc>
              <a:spcBef>
                <a:spcPts val="0"/>
              </a:spcBef>
              <a:buNone/>
              <a:defRPr sz="1370" b="0" spc="0">
                <a:solidFill>
                  <a:schemeClr val="bg1"/>
                </a:solidFill>
                <a:latin typeface="+mj-lt"/>
              </a:defRPr>
            </a:lvl1pPr>
            <a:lvl2pPr marL="0" indent="0">
              <a:lnSpc>
                <a:spcPts val="1766"/>
              </a:lnSpc>
              <a:spcBef>
                <a:spcPts val="0"/>
              </a:spcBef>
              <a:buNone/>
              <a:defRPr sz="1370" spc="0">
                <a:solidFill>
                  <a:schemeClr val="bg1"/>
                </a:solidFill>
              </a:defRPr>
            </a:lvl2pPr>
            <a:lvl3pPr marL="448033" indent="0">
              <a:buNone/>
              <a:defRPr/>
            </a:lvl3pPr>
            <a:lvl4pPr marL="672049" indent="0">
              <a:buNone/>
              <a:defRPr/>
            </a:lvl4pPr>
            <a:lvl5pPr marL="896064"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solidFill>
              </a:rPr>
              <a:t>© Microsoft Corporation                                                                                  </a:t>
            </a:r>
            <a:r>
              <a:rPr lang="en-US">
                <a:solidFill>
                  <a:schemeClr val="bg1">
                    <a:lumMod val="65000"/>
                  </a:schemeClr>
                </a:solidFill>
              </a:rPr>
              <a:t>								                                Azure </a:t>
            </a:r>
          </a:p>
        </p:txBody>
      </p:sp>
    </p:spTree>
    <p:extLst>
      <p:ext uri="{BB962C8B-B14F-4D97-AF65-F5344CB8AC3E}">
        <p14:creationId xmlns:p14="http://schemas.microsoft.com/office/powerpoint/2010/main" val="3602529398"/>
      </p:ext>
    </p:extLst>
  </p:cSld>
  <p:clrMapOvr>
    <a:masterClrMapping/>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3_Text option 2">
    <p:spTree>
      <p:nvGrpSpPr>
        <p:cNvPr id="1" name=""/>
        <p:cNvGrpSpPr/>
        <p:nvPr/>
      </p:nvGrpSpPr>
      <p:grpSpPr>
        <a:xfrm>
          <a:off x="0" y="0"/>
          <a:ext cx="0" cy="0"/>
          <a:chOff x="0" y="0"/>
          <a:chExt cx="0" cy="0"/>
        </a:xfrm>
      </p:grpSpPr>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5"/>
            <a:ext cx="11306470" cy="1520994"/>
          </a:xfrm>
        </p:spPr>
        <p:txBody>
          <a:bodyPr lIns="0" tIns="0" rIns="0" bIns="0"/>
          <a:lstStyle>
            <a:lvl1pPr marL="0" indent="0">
              <a:lnSpc>
                <a:spcPts val="1766"/>
              </a:lnSpc>
              <a:spcBef>
                <a:spcPts val="1176"/>
              </a:spcBef>
              <a:buNone/>
              <a:defRPr lang="en-US" sz="1370" b="0" kern="1200" spc="0" baseline="0" dirty="0">
                <a:solidFill>
                  <a:schemeClr val="tx2"/>
                </a:solidFill>
                <a:latin typeface="+mj-lt"/>
                <a:ea typeface="+mn-ea"/>
                <a:cs typeface="+mn-cs"/>
              </a:defRPr>
            </a:lvl1pPr>
            <a:lvl2pPr marL="0" marR="0" indent="0" algn="l" defTabSz="914038" rtl="0" eaLnBrk="1" fontAlgn="auto" latinLnBrk="0" hangingPunct="1">
              <a:lnSpc>
                <a:spcPts val="1766"/>
              </a:lnSpc>
              <a:spcBef>
                <a:spcPts val="441"/>
              </a:spcBef>
              <a:spcAft>
                <a:spcPts val="0"/>
              </a:spcAft>
              <a:buClrTx/>
              <a:buSzPct val="90000"/>
              <a:buFont typeface="Arial" panose="020B0604020202020204" pitchFamily="34" charset="0"/>
              <a:buNone/>
              <a:tabLst/>
              <a:defRPr sz="1370">
                <a:solidFill>
                  <a:schemeClr val="tx1"/>
                </a:solidFill>
              </a:defRPr>
            </a:lvl2pPr>
            <a:lvl3pPr marL="448033" indent="0">
              <a:buNone/>
              <a:defRPr/>
            </a:lvl3pPr>
            <a:lvl4pPr marL="672049" indent="0">
              <a:buNone/>
              <a:defRPr/>
            </a:lvl4pPr>
            <a:lvl5pPr marL="89606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7E249E44-FFCF-444C-B4D6-8DA87E939BB9}"/>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51414162"/>
      </p:ext>
    </p:extLst>
  </p:cSld>
  <p:clrMapOvr>
    <a:masterClrMapping/>
  </p:clrMapOvr>
  <p:transition>
    <p:fade/>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6" y="1383321"/>
            <a:ext cx="5381243" cy="670312"/>
          </a:xfrm>
        </p:spPr>
        <p:txBody>
          <a:bodyPr lIns="0" tIns="0" rIns="0" bIns="0"/>
          <a:lstStyle>
            <a:lvl1pPr marL="0" indent="0">
              <a:lnSpc>
                <a:spcPts val="1766"/>
              </a:lnSpc>
              <a:spcBef>
                <a:spcPts val="1176"/>
              </a:spcBef>
              <a:buNone/>
              <a:defRPr lang="en-US" sz="1600" b="0" kern="1200" spc="0" baseline="0" dirty="0">
                <a:solidFill>
                  <a:schemeClr val="tx2"/>
                </a:solidFill>
                <a:latin typeface="+mj-lt"/>
                <a:ea typeface="+mn-ea"/>
                <a:cs typeface="+mn-cs"/>
              </a:defRPr>
            </a:lvl1pPr>
            <a:lvl2pPr marL="0" marR="0" indent="0" algn="l" defTabSz="914038" rtl="0" eaLnBrk="1" fontAlgn="auto" latinLnBrk="0" hangingPunct="1">
              <a:lnSpc>
                <a:spcPts val="1766"/>
              </a:lnSpc>
              <a:spcBef>
                <a:spcPts val="441"/>
              </a:spcBef>
              <a:spcAft>
                <a:spcPts val="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033" indent="0">
              <a:buNone/>
              <a:defRPr/>
            </a:lvl3pPr>
            <a:lvl4pPr marL="672049" indent="0">
              <a:buNone/>
              <a:defRPr/>
            </a:lvl4pPr>
            <a:lvl5pPr marL="89606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marL="0" marR="0" lvl="1" indent="0" algn="l" defTabSz="914038" rtl="0" eaLnBrk="1" fontAlgn="auto" latinLnBrk="0" hangingPunct="1">
              <a:lnSpc>
                <a:spcPct val="100000"/>
              </a:lnSpc>
              <a:spcBef>
                <a:spcPts val="0"/>
              </a:spcBef>
              <a:spcAft>
                <a:spcPts val="600"/>
              </a:spcAft>
              <a:buClrTx/>
              <a:buSzPct val="90000"/>
              <a:buFont typeface="Wingdings" panose="05000000000000000000" pitchFamily="2" charset="2"/>
              <a:buNone/>
              <a:tabLst/>
            </a:pPr>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a:t>
            </a:r>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6354765" y="1383321"/>
            <a:ext cx="5407701" cy="446276"/>
          </a:xfrm>
        </p:spPr>
        <p:txBody>
          <a:bodyPr lIns="0" tIns="0" rIns="0" bIns="0"/>
          <a:lstStyle>
            <a:lvl1pPr marL="0" indent="0">
              <a:lnSpc>
                <a:spcPts val="1766"/>
              </a:lnSpc>
              <a:spcBef>
                <a:spcPts val="1176"/>
              </a:spcBef>
              <a:buNone/>
              <a:defRPr lang="en-US" sz="1600" b="0" kern="1200" spc="0" baseline="0" dirty="0">
                <a:solidFill>
                  <a:schemeClr val="tx2"/>
                </a:solidFill>
                <a:latin typeface="+mj-lt"/>
                <a:ea typeface="+mn-ea"/>
                <a:cs typeface="+mn-cs"/>
              </a:defRPr>
            </a:lvl1pPr>
            <a:lvl2pPr marL="0" marR="0" indent="0" algn="l" defTabSz="914038" rtl="0" eaLnBrk="1" fontAlgn="auto" latinLnBrk="0" hangingPunct="1">
              <a:lnSpc>
                <a:spcPts val="1766"/>
              </a:lnSpc>
              <a:spcBef>
                <a:spcPts val="441"/>
              </a:spcBef>
              <a:spcAft>
                <a:spcPts val="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033" indent="0">
              <a:buNone/>
              <a:defRPr/>
            </a:lvl3pPr>
            <a:lvl4pPr marL="672049" indent="0">
              <a:buNone/>
              <a:defRPr/>
            </a:lvl4pPr>
            <a:lvl5pPr marL="89606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marL="0" marR="0" lvl="1" indent="0" algn="l" defTabSz="914038" rtl="0" eaLnBrk="1" fontAlgn="auto" latinLnBrk="0" hangingPunct="1">
              <a:lnSpc>
                <a:spcPct val="100000"/>
              </a:lnSpc>
              <a:spcBef>
                <a:spcPts val="0"/>
              </a:spcBef>
              <a:spcAft>
                <a:spcPts val="600"/>
              </a:spcAft>
              <a:buClrTx/>
              <a:buSzPct val="90000"/>
              <a:buFont typeface="Wingdings" panose="05000000000000000000" pitchFamily="2" charset="2"/>
              <a:buNone/>
              <a:tabLst/>
            </a:pPr>
            <a:r>
              <a:rPr lang="en-US"/>
              <a:t>Body copy Segoe Regular 14/18. </a:t>
            </a:r>
            <a:r>
              <a:rPr lang="en-US" err="1"/>
              <a:t>Cavorest</a:t>
            </a:r>
            <a:r>
              <a:rPr lang="en-US"/>
              <a:t> a </a:t>
            </a:r>
            <a:r>
              <a:rPr lang="en-US" err="1"/>
              <a:t>aut</a:t>
            </a:r>
            <a:r>
              <a:rPr lang="en-US"/>
              <a:t> arum </a:t>
            </a:r>
            <a:r>
              <a:rPr lang="en-US" err="1"/>
              <a:t>quam</a:t>
            </a:r>
            <a:r>
              <a:rPr lang="en-US"/>
              <a:t> id eat</a:t>
            </a:r>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3F8F1D15-8DA1-4BC9-B00B-C2802761BCD9}"/>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08044862"/>
      </p:ext>
    </p:extLst>
  </p:cSld>
  <p:clrMapOvr>
    <a:masterClrMapping/>
  </p:clrMapOvr>
  <p:transition>
    <p:fade/>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455997" y="3167820"/>
            <a:ext cx="2209038" cy="2110899"/>
          </a:xfrm>
        </p:spPr>
        <p:txBody>
          <a:bodyPr lIns="0" tIns="0" rIns="0" bIns="0"/>
          <a:lstStyle>
            <a:lvl1pPr marL="0" indent="0">
              <a:lnSpc>
                <a:spcPts val="1766"/>
              </a:lnSpc>
              <a:spcBef>
                <a:spcPts val="882"/>
              </a:spcBef>
              <a:buNone/>
              <a:defRPr lang="en-US" sz="1370" b="0" kern="1200" spc="0" baseline="0" dirty="0">
                <a:solidFill>
                  <a:schemeClr val="tx2"/>
                </a:solidFill>
                <a:latin typeface="+mj-lt"/>
                <a:ea typeface="+mn-ea"/>
                <a:cs typeface="+mn-cs"/>
              </a:defRPr>
            </a:lvl1pPr>
            <a:lvl2pPr marL="0" marR="0" indent="0" algn="l" defTabSz="914038" rtl="0" eaLnBrk="1" fontAlgn="auto" latinLnBrk="0" hangingPunct="1">
              <a:lnSpc>
                <a:spcPts val="1766"/>
              </a:lnSpc>
              <a:spcBef>
                <a:spcPts val="441"/>
              </a:spcBef>
              <a:spcAft>
                <a:spcPts val="0"/>
              </a:spcAft>
              <a:buClrTx/>
              <a:buSzPct val="90000"/>
              <a:buFont typeface="Arial" panose="020B0604020202020204" pitchFamily="34" charset="0"/>
              <a:buNone/>
              <a:tabLst/>
              <a:defRPr sz="1370">
                <a:solidFill>
                  <a:schemeClr val="tx1"/>
                </a:solidFill>
              </a:defRPr>
            </a:lvl2pPr>
            <a:lvl3pPr marL="448033" indent="0">
              <a:buNone/>
              <a:defRPr/>
            </a:lvl3pPr>
            <a:lvl4pPr marL="672049" indent="0">
              <a:buNone/>
              <a:defRPr/>
            </a:lvl4pPr>
            <a:lvl5pPr marL="896064" indent="0">
              <a:buNone/>
              <a:defRPr/>
            </a:lvl5pPr>
          </a:lstStyle>
          <a:p>
            <a:pPr marL="0" marR="0" lvl="0" indent="0" algn="l" defTabSz="914038" rtl="0" eaLnBrk="1" fontAlgn="auto" latinLnBrk="0" hangingPunct="1">
              <a:lnSpc>
                <a:spcPts val="1766"/>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730355" y="3167820"/>
            <a:ext cx="2209038" cy="2110899"/>
          </a:xfrm>
        </p:spPr>
        <p:txBody>
          <a:bodyPr lIns="0" tIns="0" rIns="0" bIns="0"/>
          <a:lstStyle>
            <a:lvl1pPr marL="0" marR="0" indent="0" algn="l" defTabSz="914038" rtl="0" eaLnBrk="1" fontAlgn="auto" latinLnBrk="0" hangingPunct="1">
              <a:lnSpc>
                <a:spcPts val="1766"/>
              </a:lnSpc>
              <a:spcBef>
                <a:spcPts val="882"/>
              </a:spcBef>
              <a:spcAft>
                <a:spcPts val="0"/>
              </a:spcAft>
              <a:buClrTx/>
              <a:buSzPct val="90000"/>
              <a:buFont typeface="Wingdings" panose="05000000000000000000" pitchFamily="2" charset="2"/>
              <a:buNone/>
              <a:tabLst/>
              <a:defRPr lang="en-US" sz="1370" b="0" kern="1200" spc="0" baseline="0" dirty="0" smtClean="0">
                <a:solidFill>
                  <a:schemeClr val="tx2"/>
                </a:solidFill>
                <a:latin typeface="+mj-lt"/>
                <a:ea typeface="+mn-ea"/>
                <a:cs typeface="+mn-cs"/>
              </a:defRPr>
            </a:lvl1pPr>
            <a:lvl2pPr marL="0" marR="0" indent="0" algn="l" defTabSz="914038" rtl="0" eaLnBrk="1" fontAlgn="auto" latinLnBrk="0" hangingPunct="1">
              <a:lnSpc>
                <a:spcPts val="1766"/>
              </a:lnSpc>
              <a:spcBef>
                <a:spcPts val="441"/>
              </a:spcBef>
              <a:spcAft>
                <a:spcPts val="0"/>
              </a:spcAft>
              <a:buClrTx/>
              <a:buSzPct val="90000"/>
              <a:buFont typeface="Arial" panose="020B0604020202020204" pitchFamily="34" charset="0"/>
              <a:buNone/>
              <a:tabLst/>
              <a:defRPr sz="1370">
                <a:solidFill>
                  <a:schemeClr val="tx1"/>
                </a:solidFill>
              </a:defRPr>
            </a:lvl2pPr>
            <a:lvl3pPr marL="448033" indent="0">
              <a:buNone/>
              <a:defRPr/>
            </a:lvl3pPr>
            <a:lvl4pPr marL="672049" indent="0">
              <a:buNone/>
              <a:defRPr/>
            </a:lvl4pPr>
            <a:lvl5pPr marL="896064" indent="0">
              <a:buNone/>
              <a:defRPr/>
            </a:lvl5pPr>
          </a:lstStyle>
          <a:p>
            <a:pPr marL="0" marR="0" lvl="0" indent="0" algn="l" defTabSz="914038" rtl="0" eaLnBrk="1" fontAlgn="auto" latinLnBrk="0" hangingPunct="1">
              <a:lnSpc>
                <a:spcPts val="1766"/>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5004713" y="3167820"/>
            <a:ext cx="2209038" cy="2110899"/>
          </a:xfrm>
        </p:spPr>
        <p:txBody>
          <a:bodyPr lIns="0" tIns="0" rIns="0" bIns="0"/>
          <a:lstStyle>
            <a:lvl1pPr marL="0" marR="0" indent="0" algn="l" defTabSz="914038" rtl="0" eaLnBrk="1" fontAlgn="auto" latinLnBrk="0" hangingPunct="1">
              <a:lnSpc>
                <a:spcPts val="1766"/>
              </a:lnSpc>
              <a:spcBef>
                <a:spcPts val="882"/>
              </a:spcBef>
              <a:spcAft>
                <a:spcPts val="0"/>
              </a:spcAft>
              <a:buClrTx/>
              <a:buSzPct val="90000"/>
              <a:buFont typeface="Wingdings" panose="05000000000000000000" pitchFamily="2" charset="2"/>
              <a:buNone/>
              <a:tabLst/>
              <a:defRPr lang="en-US" sz="1370" b="0" kern="1200" spc="0" baseline="0" dirty="0">
                <a:solidFill>
                  <a:schemeClr val="tx2"/>
                </a:solidFill>
                <a:latin typeface="+mj-lt"/>
                <a:ea typeface="+mn-ea"/>
                <a:cs typeface="+mn-cs"/>
              </a:defRPr>
            </a:lvl1pPr>
            <a:lvl2pPr marL="0" marR="0" indent="0" algn="l" defTabSz="914038" rtl="0" eaLnBrk="1" fontAlgn="auto" latinLnBrk="0" hangingPunct="1">
              <a:lnSpc>
                <a:spcPts val="1766"/>
              </a:lnSpc>
              <a:spcBef>
                <a:spcPts val="441"/>
              </a:spcBef>
              <a:spcAft>
                <a:spcPts val="0"/>
              </a:spcAft>
              <a:buClrTx/>
              <a:buSzPct val="90000"/>
              <a:buFont typeface="Arial" panose="020B0604020202020204" pitchFamily="34" charset="0"/>
              <a:buNone/>
              <a:tabLst/>
              <a:defRPr sz="1370">
                <a:solidFill>
                  <a:schemeClr val="tx1"/>
                </a:solidFill>
              </a:defRPr>
            </a:lvl2pPr>
            <a:lvl3pPr marL="448033" indent="0">
              <a:buNone/>
              <a:defRPr/>
            </a:lvl3pPr>
            <a:lvl4pPr marL="672049" indent="0">
              <a:buNone/>
              <a:defRPr/>
            </a:lvl4pPr>
            <a:lvl5pPr marL="896064" indent="0">
              <a:buNone/>
              <a:defRPr/>
            </a:lvl5pPr>
          </a:lstStyle>
          <a:p>
            <a:pPr marL="0" marR="0" lvl="0" indent="0" algn="l" defTabSz="914038" rtl="0" eaLnBrk="1" fontAlgn="auto" latinLnBrk="0" hangingPunct="1">
              <a:lnSpc>
                <a:spcPts val="1766"/>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7279071" y="3167820"/>
            <a:ext cx="2209038" cy="2110899"/>
          </a:xfrm>
        </p:spPr>
        <p:txBody>
          <a:bodyPr lIns="0" tIns="0" rIns="0" bIns="0"/>
          <a:lstStyle>
            <a:lvl1pPr marL="0" marR="0" indent="0" algn="l" defTabSz="914038" rtl="0" eaLnBrk="1" fontAlgn="auto" latinLnBrk="0" hangingPunct="1">
              <a:lnSpc>
                <a:spcPts val="1766"/>
              </a:lnSpc>
              <a:spcBef>
                <a:spcPts val="882"/>
              </a:spcBef>
              <a:spcAft>
                <a:spcPts val="0"/>
              </a:spcAft>
              <a:buClrTx/>
              <a:buSzPct val="90000"/>
              <a:buFont typeface="Wingdings" panose="05000000000000000000" pitchFamily="2" charset="2"/>
              <a:buNone/>
              <a:tabLst/>
              <a:defRPr lang="en-US" sz="1370" b="0" kern="1200" spc="0" baseline="0" dirty="0" smtClean="0">
                <a:solidFill>
                  <a:schemeClr val="tx2"/>
                </a:solidFill>
                <a:latin typeface="+mj-lt"/>
                <a:ea typeface="+mn-ea"/>
                <a:cs typeface="+mn-cs"/>
              </a:defRPr>
            </a:lvl1pPr>
            <a:lvl2pPr marL="0" marR="0" indent="0" algn="l" defTabSz="914038" rtl="0" eaLnBrk="1" fontAlgn="auto" latinLnBrk="0" hangingPunct="1">
              <a:lnSpc>
                <a:spcPts val="1766"/>
              </a:lnSpc>
              <a:spcBef>
                <a:spcPts val="441"/>
              </a:spcBef>
              <a:spcAft>
                <a:spcPts val="0"/>
              </a:spcAft>
              <a:buClrTx/>
              <a:buSzPct val="90000"/>
              <a:buFont typeface="Arial" panose="020B0604020202020204" pitchFamily="34" charset="0"/>
              <a:buNone/>
              <a:tabLst/>
              <a:defRPr sz="1370">
                <a:solidFill>
                  <a:schemeClr val="tx1"/>
                </a:solidFill>
              </a:defRPr>
            </a:lvl2pPr>
            <a:lvl3pPr marL="448033" indent="0">
              <a:buNone/>
              <a:defRPr/>
            </a:lvl3pPr>
            <a:lvl4pPr marL="672049" indent="0">
              <a:buNone/>
              <a:defRPr/>
            </a:lvl4pPr>
            <a:lvl5pPr marL="896064" indent="0">
              <a:buNone/>
              <a:defRPr/>
            </a:lvl5pPr>
          </a:lstStyle>
          <a:p>
            <a:pPr marL="0" marR="0" lvl="0" indent="0" algn="l" defTabSz="914038" rtl="0" eaLnBrk="1" fontAlgn="auto" latinLnBrk="0" hangingPunct="1">
              <a:lnSpc>
                <a:spcPts val="1766"/>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9553426" y="3167820"/>
            <a:ext cx="2209038" cy="2110899"/>
          </a:xfrm>
        </p:spPr>
        <p:txBody>
          <a:bodyPr lIns="0" tIns="0" rIns="0" bIns="0"/>
          <a:lstStyle>
            <a:lvl1pPr marL="0" marR="0" indent="0" algn="l" defTabSz="914038" rtl="0" eaLnBrk="1" fontAlgn="auto" latinLnBrk="0" hangingPunct="1">
              <a:lnSpc>
                <a:spcPts val="1766"/>
              </a:lnSpc>
              <a:spcBef>
                <a:spcPts val="882"/>
              </a:spcBef>
              <a:spcAft>
                <a:spcPts val="0"/>
              </a:spcAft>
              <a:buClrTx/>
              <a:buSzPct val="90000"/>
              <a:buFont typeface="Wingdings" panose="05000000000000000000" pitchFamily="2" charset="2"/>
              <a:buNone/>
              <a:tabLst/>
              <a:defRPr lang="en-US" sz="1370" b="0" kern="1200" spc="0" baseline="0" dirty="0">
                <a:solidFill>
                  <a:schemeClr val="tx2"/>
                </a:solidFill>
                <a:latin typeface="+mj-lt"/>
                <a:ea typeface="+mn-ea"/>
                <a:cs typeface="+mn-cs"/>
              </a:defRPr>
            </a:lvl1pPr>
            <a:lvl2pPr marL="0" marR="0" indent="0" algn="l" defTabSz="914038" rtl="0" eaLnBrk="1" fontAlgn="auto" latinLnBrk="0" hangingPunct="1">
              <a:lnSpc>
                <a:spcPts val="1766"/>
              </a:lnSpc>
              <a:spcBef>
                <a:spcPts val="441"/>
              </a:spcBef>
              <a:spcAft>
                <a:spcPts val="0"/>
              </a:spcAft>
              <a:buClrTx/>
              <a:buSzPct val="90000"/>
              <a:buFont typeface="Arial" panose="020B0604020202020204" pitchFamily="34" charset="0"/>
              <a:buNone/>
              <a:tabLst/>
              <a:defRPr sz="1370">
                <a:solidFill>
                  <a:schemeClr val="tx1"/>
                </a:solidFill>
              </a:defRPr>
            </a:lvl2pPr>
            <a:lvl3pPr marL="448033" indent="0">
              <a:buNone/>
              <a:defRPr/>
            </a:lvl3pPr>
            <a:lvl4pPr marL="672049" indent="0">
              <a:buNone/>
              <a:defRPr/>
            </a:lvl4pPr>
            <a:lvl5pPr marL="896064" indent="0">
              <a:buNone/>
              <a:defRPr/>
            </a:lvl5pPr>
          </a:lstStyle>
          <a:p>
            <a:pPr marL="0" marR="0" lvl="0" indent="0" algn="l" defTabSz="914038" rtl="0" eaLnBrk="1" fontAlgn="auto" latinLnBrk="0" hangingPunct="1">
              <a:lnSpc>
                <a:spcPts val="1766"/>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3" name="Footer Placeholder 14">
            <a:extLst>
              <a:ext uri="{FF2B5EF4-FFF2-40B4-BE49-F238E27FC236}">
                <a16:creationId xmlns:a16="http://schemas.microsoft.com/office/drawing/2014/main" id="{CDC19876-13E5-1847-AE6E-14EA37A9CEDD}"/>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AB440CEE-08A4-4AA6-B180-C2DFA5E7494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37600429"/>
      </p:ext>
    </p:extLst>
  </p:cSld>
  <p:clrMapOvr>
    <a:masterClrMapping/>
  </p:clrMapOvr>
  <p:transition>
    <p:fade/>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738282834"/>
      </p:ext>
    </p:extLst>
  </p:cSld>
  <p:clrMapOvr>
    <a:masterClrMapping/>
  </p:clrMapOvr>
  <p:transition>
    <p:fade/>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6"/>
            <a:ext cx="7454643" cy="3558191"/>
          </a:xfrm>
          <a:noFill/>
        </p:spPr>
        <p:txBody>
          <a:bodyPr vert="horz" wrap="square" lIns="0" tIns="0" rIns="0" bIns="0" rtlCol="0" anchor="t" anchorCtr="0">
            <a:noAutofit/>
          </a:bodyPr>
          <a:lstStyle>
            <a:lvl1pPr>
              <a:defRPr lang="en-US" sz="4703" spc="-49" baseline="0" dirty="0">
                <a:solidFill>
                  <a:schemeClr val="tx2"/>
                </a:solidFill>
              </a:defRPr>
            </a:lvl1pPr>
          </a:lstStyle>
          <a:p>
            <a:pPr marL="0" lvl="0">
              <a:lnSpc>
                <a:spcPts val="5489"/>
              </a:lnSpc>
            </a:pPr>
            <a:r>
              <a:rPr lang="en-US"/>
              <a:t>Section title</a:t>
            </a:r>
          </a:p>
        </p:txBody>
      </p:sp>
    </p:spTree>
    <p:extLst>
      <p:ext uri="{BB962C8B-B14F-4D97-AF65-F5344CB8AC3E}">
        <p14:creationId xmlns:p14="http://schemas.microsoft.com/office/powerpoint/2010/main" val="10406923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1_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096000" y="0"/>
            <a:ext cx="609600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3058949"/>
            <a:ext cx="4822952" cy="2649508"/>
          </a:xfrm>
        </p:spPr>
        <p:txBody>
          <a:bodyPr lIns="0" tIns="0" rIns="0" bIns="0"/>
          <a:lstStyle>
            <a:lvl1pPr marL="0" indent="0">
              <a:lnSpc>
                <a:spcPts val="1766"/>
              </a:lnSpc>
              <a:spcBef>
                <a:spcPts val="1176"/>
              </a:spcBef>
              <a:buNone/>
              <a:defRPr lang="en-US" sz="1370" b="0" kern="1200" spc="0" baseline="0" dirty="0">
                <a:solidFill>
                  <a:schemeClr val="tx2"/>
                </a:solidFill>
                <a:latin typeface="+mj-lt"/>
                <a:ea typeface="+mn-ea"/>
                <a:cs typeface="+mn-cs"/>
              </a:defRPr>
            </a:lvl1pPr>
            <a:lvl2pPr marL="0" marR="0" indent="0" algn="l" defTabSz="914038" rtl="0" eaLnBrk="1" fontAlgn="auto" latinLnBrk="0" hangingPunct="1">
              <a:lnSpc>
                <a:spcPts val="1766"/>
              </a:lnSpc>
              <a:spcBef>
                <a:spcPts val="441"/>
              </a:spcBef>
              <a:spcAft>
                <a:spcPts val="0"/>
              </a:spcAft>
              <a:buClrTx/>
              <a:buSzPct val="90000"/>
              <a:buFont typeface="Arial" panose="020B0604020202020204" pitchFamily="34" charset="0"/>
              <a:buNone/>
              <a:tabLst/>
              <a:defRPr sz="1370">
                <a:solidFill>
                  <a:schemeClr val="tx1"/>
                </a:solidFill>
              </a:defRPr>
            </a:lvl2pPr>
            <a:lvl3pPr marL="448033" indent="0">
              <a:buNone/>
              <a:defRPr/>
            </a:lvl3pPr>
            <a:lvl4pPr marL="672049" indent="0">
              <a:buNone/>
              <a:defRPr/>
            </a:lvl4pPr>
            <a:lvl5pPr marL="89606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8" y="2293841"/>
            <a:ext cx="4822951" cy="287771"/>
          </a:xfrm>
        </p:spPr>
        <p:txBody>
          <a:bodyPr wrap="square" lIns="0" tIns="0" rIns="0" bIns="0" anchor="b" anchorCtr="0">
            <a:spAutoFit/>
          </a:bodyPr>
          <a:lstStyle>
            <a:lvl1pPr marL="0" indent="0">
              <a:lnSpc>
                <a:spcPts val="2353"/>
              </a:lnSpc>
              <a:buNone/>
              <a:defRPr lang="en-US" sz="1961" kern="1200" spc="0" baseline="0" dirty="0">
                <a:solidFill>
                  <a:schemeClr val="tx1"/>
                </a:solidFill>
                <a:latin typeface="+mn-lt"/>
                <a:ea typeface="+mn-ea"/>
                <a:cs typeface="+mn-cs"/>
              </a:defRPr>
            </a:lvl1pPr>
            <a:lvl2pPr marL="224016" indent="0">
              <a:buNone/>
              <a:defRPr/>
            </a:lvl2pPr>
            <a:lvl3pPr marL="448033" indent="0">
              <a:buNone/>
              <a:defRPr/>
            </a:lvl3pPr>
            <a:lvl4pPr marL="672049" indent="0">
              <a:buNone/>
              <a:defRPr/>
            </a:lvl4pPr>
            <a:lvl5pPr marL="896064"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
        <p:nvSpPr>
          <p:cNvPr id="3" name="Title 2">
            <a:extLst>
              <a:ext uri="{FF2B5EF4-FFF2-40B4-BE49-F238E27FC236}">
                <a16:creationId xmlns:a16="http://schemas.microsoft.com/office/drawing/2014/main" id="{D7A3CEF4-1427-4F11-B924-ABA1E8DF7867}"/>
              </a:ext>
            </a:extLst>
          </p:cNvPr>
          <p:cNvSpPr>
            <a:spLocks noGrp="1"/>
          </p:cNvSpPr>
          <p:nvPr>
            <p:ph type="title"/>
          </p:nvPr>
        </p:nvSpPr>
        <p:spPr>
          <a:xfrm>
            <a:off x="455996" y="556382"/>
            <a:ext cx="5482894" cy="813819"/>
          </a:xfrm>
        </p:spPr>
        <p:txBody>
          <a:bodyPr/>
          <a:lstStyle/>
          <a:p>
            <a:r>
              <a:rPr lang="en-US"/>
              <a:t>Click to edit Master title style</a:t>
            </a:r>
          </a:p>
        </p:txBody>
      </p:sp>
    </p:spTree>
    <p:extLst>
      <p:ext uri="{BB962C8B-B14F-4D97-AF65-F5344CB8AC3E}">
        <p14:creationId xmlns:p14="http://schemas.microsoft.com/office/powerpoint/2010/main" val="796578699"/>
      </p:ext>
    </p:extLst>
  </p:cSld>
  <p:clrMapOvr>
    <a:masterClrMapping/>
  </p:clrMapOvr>
  <p:transition>
    <p:fade/>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096000" y="0"/>
            <a:ext cx="609600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5"/>
            <a:ext cx="4822952" cy="2649508"/>
          </a:xfrm>
        </p:spPr>
        <p:txBody>
          <a:bodyPr lIns="0" tIns="0" rIns="0" bIns="0"/>
          <a:lstStyle>
            <a:lvl1pPr marL="0" indent="0">
              <a:lnSpc>
                <a:spcPts val="1766"/>
              </a:lnSpc>
              <a:spcBef>
                <a:spcPts val="1176"/>
              </a:spcBef>
              <a:buNone/>
              <a:defRPr lang="en-US" sz="1370" b="0" kern="1200" spc="0" baseline="0" dirty="0">
                <a:solidFill>
                  <a:schemeClr val="tx2"/>
                </a:solidFill>
                <a:latin typeface="+mj-lt"/>
                <a:ea typeface="+mn-ea"/>
                <a:cs typeface="+mn-cs"/>
              </a:defRPr>
            </a:lvl1pPr>
            <a:lvl2pPr marL="0" marR="0" indent="0" algn="l" defTabSz="914038" rtl="0" eaLnBrk="1" fontAlgn="auto" latinLnBrk="0" hangingPunct="1">
              <a:lnSpc>
                <a:spcPts val="1766"/>
              </a:lnSpc>
              <a:spcBef>
                <a:spcPts val="441"/>
              </a:spcBef>
              <a:spcAft>
                <a:spcPts val="0"/>
              </a:spcAft>
              <a:buClrTx/>
              <a:buSzPct val="90000"/>
              <a:buFont typeface="Arial" panose="020B0604020202020204" pitchFamily="34" charset="0"/>
              <a:buNone/>
              <a:tabLst/>
              <a:defRPr sz="1370">
                <a:solidFill>
                  <a:schemeClr val="tx1"/>
                </a:solidFill>
              </a:defRPr>
            </a:lvl2pPr>
            <a:lvl3pPr marL="448033" indent="0">
              <a:buNone/>
              <a:defRPr/>
            </a:lvl3pPr>
            <a:lvl4pPr marL="672049" indent="0">
              <a:buNone/>
              <a:defRPr/>
            </a:lvl4pPr>
            <a:lvl5pPr marL="89606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8" y="1741561"/>
            <a:ext cx="4822951" cy="287771"/>
          </a:xfrm>
        </p:spPr>
        <p:txBody>
          <a:bodyPr wrap="square" lIns="0" tIns="0" rIns="0" bIns="0" anchor="b" anchorCtr="0">
            <a:spAutoFit/>
          </a:bodyPr>
          <a:lstStyle>
            <a:lvl1pPr marL="0" indent="0">
              <a:lnSpc>
                <a:spcPts val="2353"/>
              </a:lnSpc>
              <a:buNone/>
              <a:defRPr lang="en-US" sz="1961" kern="1200" spc="0" baseline="0" dirty="0">
                <a:solidFill>
                  <a:schemeClr val="tx1"/>
                </a:solidFill>
                <a:latin typeface="+mn-lt"/>
                <a:ea typeface="+mn-ea"/>
                <a:cs typeface="+mn-cs"/>
              </a:defRPr>
            </a:lvl1pPr>
            <a:lvl2pPr marL="224016" indent="0">
              <a:buNone/>
              <a:defRPr/>
            </a:lvl2pPr>
            <a:lvl3pPr marL="448033" indent="0">
              <a:buNone/>
              <a:defRPr/>
            </a:lvl3pPr>
            <a:lvl4pPr marL="672049" indent="0">
              <a:buNone/>
              <a:defRPr/>
            </a:lvl4pPr>
            <a:lvl5pPr marL="896064"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
        <p:nvSpPr>
          <p:cNvPr id="3" name="Title 2">
            <a:extLst>
              <a:ext uri="{FF2B5EF4-FFF2-40B4-BE49-F238E27FC236}">
                <a16:creationId xmlns:a16="http://schemas.microsoft.com/office/drawing/2014/main" id="{DC1E310F-F38A-42D9-94F6-F272E14A0178}"/>
              </a:ext>
            </a:extLst>
          </p:cNvPr>
          <p:cNvSpPr>
            <a:spLocks noGrp="1"/>
          </p:cNvSpPr>
          <p:nvPr>
            <p:ph type="title"/>
          </p:nvPr>
        </p:nvSpPr>
        <p:spPr>
          <a:xfrm>
            <a:off x="455995" y="556382"/>
            <a:ext cx="5520600" cy="813819"/>
          </a:xfrm>
        </p:spPr>
        <p:txBody>
          <a:bodyPr/>
          <a:lstStyle/>
          <a:p>
            <a:r>
              <a:rPr lang="en-US"/>
              <a:t>Click to edit Master title style</a:t>
            </a:r>
          </a:p>
        </p:txBody>
      </p:sp>
    </p:spTree>
    <p:extLst>
      <p:ext uri="{BB962C8B-B14F-4D97-AF65-F5344CB8AC3E}">
        <p14:creationId xmlns:p14="http://schemas.microsoft.com/office/powerpoint/2010/main" val="4100232743"/>
      </p:ext>
    </p:extLst>
  </p:cSld>
  <p:clrMapOvr>
    <a:masterClrMapping/>
  </p:clrMapOvr>
  <p:transition>
    <p:fade/>
  </p:transition>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2_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096000" y="0"/>
            <a:ext cx="609600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6" y="2143761"/>
            <a:ext cx="5310491" cy="2667397"/>
          </a:xfrm>
        </p:spPr>
        <p:txBody>
          <a:bodyPr lIns="0" tIns="0" rIns="0" bIns="0"/>
          <a:lstStyle>
            <a:lvl1pPr marL="0" indent="0">
              <a:lnSpc>
                <a:spcPts val="1766"/>
              </a:lnSpc>
              <a:spcBef>
                <a:spcPts val="1176"/>
              </a:spcBef>
              <a:buNone/>
              <a:defRPr lang="en-US" sz="2000" b="0" kern="1200" spc="0" baseline="0" dirty="0">
                <a:solidFill>
                  <a:schemeClr val="tx2"/>
                </a:solidFill>
                <a:latin typeface="+mj-lt"/>
                <a:ea typeface="+mn-ea"/>
                <a:cs typeface="+mn-cs"/>
              </a:defRPr>
            </a:lvl1pPr>
            <a:lvl2pPr marL="0" marR="0" indent="0" algn="l" defTabSz="914038" rtl="0" eaLnBrk="1" fontAlgn="auto" latinLnBrk="0" hangingPunct="1">
              <a:lnSpc>
                <a:spcPts val="1766"/>
              </a:lnSpc>
              <a:spcBef>
                <a:spcPts val="441"/>
              </a:spcBef>
              <a:spcAft>
                <a:spcPts val="0"/>
              </a:spcAft>
              <a:buClrTx/>
              <a:buSzPct val="90000"/>
              <a:buFont typeface="Arial" panose="020B0604020202020204" pitchFamily="34" charset="0"/>
              <a:buNone/>
              <a:tabLst/>
              <a:defRPr sz="1600">
                <a:solidFill>
                  <a:schemeClr val="tx1"/>
                </a:solidFill>
              </a:defRPr>
            </a:lvl2pPr>
            <a:lvl3pPr marL="448033" indent="0">
              <a:buNone/>
              <a:defRPr/>
            </a:lvl3pPr>
            <a:lvl4pPr marL="672049" indent="0">
              <a:buNone/>
              <a:defRPr/>
            </a:lvl4pPr>
            <a:lvl5pPr marL="89606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
        <p:nvSpPr>
          <p:cNvPr id="6" name="Title 5">
            <a:extLst>
              <a:ext uri="{FF2B5EF4-FFF2-40B4-BE49-F238E27FC236}">
                <a16:creationId xmlns:a16="http://schemas.microsoft.com/office/drawing/2014/main" id="{1D0DDFBA-5274-480A-89A3-1DA57A1E04EB}"/>
              </a:ext>
            </a:extLst>
          </p:cNvPr>
          <p:cNvSpPr>
            <a:spLocks noGrp="1"/>
          </p:cNvSpPr>
          <p:nvPr>
            <p:ph type="title"/>
          </p:nvPr>
        </p:nvSpPr>
        <p:spPr>
          <a:xfrm>
            <a:off x="455995" y="556382"/>
            <a:ext cx="5461058" cy="813819"/>
          </a:xfrm>
        </p:spPr>
        <p:txBody>
          <a:bodyPr/>
          <a:lstStyle/>
          <a:p>
            <a:r>
              <a:rPr lang="en-US"/>
              <a:t>Click to edit Master title style</a:t>
            </a:r>
          </a:p>
        </p:txBody>
      </p:sp>
    </p:spTree>
    <p:extLst>
      <p:ext uri="{BB962C8B-B14F-4D97-AF65-F5344CB8AC3E}">
        <p14:creationId xmlns:p14="http://schemas.microsoft.com/office/powerpoint/2010/main" val="1814217349"/>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58845850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1" y="6451198"/>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595" eaLnBrk="0" hangingPunct="0"/>
            <a:r>
              <a:rPr lang="en-US" sz="686">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7" y="1845280"/>
            <a:ext cx="7454644" cy="1473396"/>
          </a:xfrm>
          <a:noFill/>
        </p:spPr>
        <p:txBody>
          <a:bodyPr lIns="0" tIns="0" rIns="0" bIns="0" anchor="t" anchorCtr="0"/>
          <a:lstStyle>
            <a:lvl1pPr>
              <a:lnSpc>
                <a:spcPct val="100000"/>
              </a:lnSpc>
              <a:spcAft>
                <a:spcPts val="1273"/>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4173" y="439311"/>
            <a:ext cx="1335673" cy="190279"/>
          </a:xfrm>
          <a:prstGeom prst="rect">
            <a:avLst/>
          </a:prstGeom>
        </p:spPr>
      </p:pic>
    </p:spTree>
    <p:extLst>
      <p:ext uri="{BB962C8B-B14F-4D97-AF65-F5344CB8AC3E}">
        <p14:creationId xmlns:p14="http://schemas.microsoft.com/office/powerpoint/2010/main" val="26358932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chemeClr val="tx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7" y="1845280"/>
            <a:ext cx="7454644" cy="1473396"/>
          </a:xfrm>
          <a:noFill/>
        </p:spPr>
        <p:txBody>
          <a:bodyPr lIns="0" tIns="0" rIns="0" bIns="0" anchor="t" anchorCtr="0"/>
          <a:lstStyle>
            <a:lvl1pPr>
              <a:lnSpc>
                <a:spcPct val="100000"/>
              </a:lnSpc>
              <a:spcAft>
                <a:spcPts val="1273"/>
              </a:spcAft>
              <a:defRPr sz="2549" spc="-49" baseline="0">
                <a:solidFill>
                  <a:schemeClr val="bg1"/>
                </a:soli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1" y="6451198"/>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595" eaLnBrk="0" hangingPunct="0"/>
            <a:r>
              <a:rPr lang="en-US" sz="686">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4173" y="439311"/>
            <a:ext cx="1335673" cy="190279"/>
          </a:xfrm>
          <a:prstGeom prst="rect">
            <a:avLst/>
          </a:prstGeom>
        </p:spPr>
      </p:pic>
    </p:spTree>
    <p:extLst>
      <p:ext uri="{BB962C8B-B14F-4D97-AF65-F5344CB8AC3E}">
        <p14:creationId xmlns:p14="http://schemas.microsoft.com/office/powerpoint/2010/main" val="8782920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2.xml><?xml version="1.0" encoding="utf-8"?>
<p:sldLayout xmlns:a="http://schemas.openxmlformats.org/drawingml/2006/main" xmlns:r="http://schemas.openxmlformats.org/officeDocument/2006/relationships" xmlns:p="http://schemas.openxmlformats.org/presentationml/2006/main" userDrawn="1">
  <p:cSld name="Title no banner">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0658C16-FB2E-4C1C-A560-7B9ECF96906F}"/>
              </a:ext>
            </a:extLst>
          </p:cNvPr>
          <p:cNvSpPr>
            <a:spLocks noGrp="1"/>
          </p:cNvSpPr>
          <p:nvPr>
            <p:ph type="title"/>
          </p:nvPr>
        </p:nvSpPr>
        <p:spPr/>
        <p:txBody>
          <a:bodyPr/>
          <a:lstStyle/>
          <a:p>
            <a:r>
              <a:rPr lang="en-US"/>
              <a:t>Click to edit Master title style</a:t>
            </a:r>
          </a:p>
        </p:txBody>
      </p:sp>
      <p:sp>
        <p:nvSpPr>
          <p:cNvPr id="5" name="Footer Placeholder 4">
            <a:extLst>
              <a:ext uri="{FF2B5EF4-FFF2-40B4-BE49-F238E27FC236}">
                <a16:creationId xmlns:a16="http://schemas.microsoft.com/office/drawing/2014/main" id="{61A742CA-E96E-4124-AC0E-B60A167D6FB3}"/>
              </a:ext>
            </a:extLst>
          </p:cNvPr>
          <p:cNvSpPr>
            <a:spLocks noGrp="1"/>
          </p:cNvSpPr>
          <p:nvPr>
            <p:ph type="ftr" sz="quarter" idx="10"/>
          </p:nvPr>
        </p:nvSpPr>
        <p:spPr/>
        <p:txBody>
          <a:bodyPr/>
          <a:lstStyle/>
          <a:p>
            <a:pPr algn="l"/>
            <a:r>
              <a:rPr lang="en-US"/>
              <a:t>Microsoft Confidential</a:t>
            </a:r>
          </a:p>
        </p:txBody>
      </p:sp>
    </p:spTree>
    <p:extLst>
      <p:ext uri="{BB962C8B-B14F-4D97-AF65-F5344CB8AC3E}">
        <p14:creationId xmlns:p14="http://schemas.microsoft.com/office/powerpoint/2010/main" val="96421635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3.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3"/>
            <a:ext cx="11018520" cy="553998"/>
          </a:xfrm>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5" name="Text Placeholder 4">
            <a:extLst>
              <a:ext uri="{FF2B5EF4-FFF2-40B4-BE49-F238E27FC236}">
                <a16:creationId xmlns:a16="http://schemas.microsoft.com/office/drawing/2014/main" id="{030D5CD1-3DDD-495F-BE41-0AC40481809D}"/>
              </a:ext>
            </a:extLst>
          </p:cNvPr>
          <p:cNvSpPr>
            <a:spLocks noGrp="1"/>
          </p:cNvSpPr>
          <p:nvPr>
            <p:ph type="body" sz="quarter" idx="11"/>
          </p:nvPr>
        </p:nvSpPr>
        <p:spPr>
          <a:xfrm>
            <a:off x="492488" y="2732715"/>
            <a:ext cx="3657600" cy="981316"/>
          </a:xfrm>
        </p:spPr>
        <p:txBody>
          <a:bodyPr/>
          <a:lstStyle>
            <a:lvl1pPr marL="0" indent="0" algn="ctr">
              <a:buNone/>
              <a:defRPr sz="2000" b="1">
                <a:solidFill>
                  <a:srgbClr val="0078D4"/>
                </a:solidFill>
              </a:defRPr>
            </a:lvl1pPr>
            <a:lvl2pPr marL="0" indent="0" algn="ctr">
              <a:buNone/>
              <a:defRPr sz="1800">
                <a:solidFill>
                  <a:srgbClr val="0078D4"/>
                </a:solidFill>
              </a:defRPr>
            </a:lvl2pPr>
            <a:lvl3pPr marL="0" indent="0" algn="ctr">
              <a:buNone/>
              <a:defRPr sz="1400">
                <a:solidFill>
                  <a:srgbClr val="0078D4"/>
                </a:solidFill>
              </a:defRPr>
            </a:lvl3pPr>
            <a:lvl4pPr marL="0" indent="0" algn="ctr">
              <a:buNone/>
              <a:defRPr sz="1200">
                <a:solidFill>
                  <a:srgbClr val="0078D4"/>
                </a:solidFill>
              </a:defRPr>
            </a:lvl4pPr>
            <a:lvl5pPr marL="0" indent="0" algn="ctr">
              <a:buNone/>
              <a:defRPr sz="1200">
                <a:solidFill>
                  <a:srgbClr val="0078D4"/>
                </a:solidFill>
              </a:defRPr>
            </a:lvl5pPr>
          </a:lstStyle>
          <a:p>
            <a:pPr lvl="0"/>
            <a:r>
              <a:rPr lang="en-US"/>
              <a:t>Click to edit Master text styles</a:t>
            </a:r>
          </a:p>
          <a:p>
            <a:pPr lvl="1"/>
            <a:r>
              <a:rPr lang="en-US"/>
              <a:t>Second level</a:t>
            </a:r>
          </a:p>
          <a:p>
            <a:pPr lvl="2"/>
            <a:r>
              <a:rPr lang="en-US"/>
              <a:t>Third level</a:t>
            </a:r>
          </a:p>
        </p:txBody>
      </p:sp>
      <p:sp>
        <p:nvSpPr>
          <p:cNvPr id="6" name="Text Placeholder 4">
            <a:extLst>
              <a:ext uri="{FF2B5EF4-FFF2-40B4-BE49-F238E27FC236}">
                <a16:creationId xmlns:a16="http://schemas.microsoft.com/office/drawing/2014/main" id="{DF43ACB6-B369-4578-9200-26694DB75A40}"/>
              </a:ext>
            </a:extLst>
          </p:cNvPr>
          <p:cNvSpPr>
            <a:spLocks noGrp="1"/>
          </p:cNvSpPr>
          <p:nvPr>
            <p:ph type="body" sz="quarter" idx="12"/>
          </p:nvPr>
        </p:nvSpPr>
        <p:spPr>
          <a:xfrm>
            <a:off x="4283248" y="2732715"/>
            <a:ext cx="3657600" cy="981316"/>
          </a:xfrm>
        </p:spPr>
        <p:txBody>
          <a:bodyPr/>
          <a:lstStyle>
            <a:lvl1pPr marL="0" indent="0" algn="ctr">
              <a:buNone/>
              <a:defRPr sz="2000" b="1">
                <a:solidFill>
                  <a:srgbClr val="0078D4"/>
                </a:solidFill>
              </a:defRPr>
            </a:lvl1pPr>
            <a:lvl2pPr marL="0" indent="0" algn="ctr">
              <a:buNone/>
              <a:defRPr sz="1800">
                <a:solidFill>
                  <a:srgbClr val="0078D4"/>
                </a:solidFill>
              </a:defRPr>
            </a:lvl2pPr>
            <a:lvl3pPr marL="0" indent="0" algn="ctr">
              <a:buNone/>
              <a:defRPr sz="1400">
                <a:solidFill>
                  <a:srgbClr val="0078D4"/>
                </a:solidFill>
              </a:defRPr>
            </a:lvl3pPr>
            <a:lvl4pPr marL="0" indent="0">
              <a:buNone/>
              <a:defRPr sz="1200"/>
            </a:lvl4pPr>
            <a:lvl5pPr marL="0" indent="0">
              <a:buNone/>
              <a:defRPr sz="1200"/>
            </a:lvl5pPr>
          </a:lstStyle>
          <a:p>
            <a:pPr lvl="0"/>
            <a:r>
              <a:rPr lang="en-US"/>
              <a:t>Click to edit Master text styles</a:t>
            </a:r>
          </a:p>
          <a:p>
            <a:pPr lvl="1"/>
            <a:r>
              <a:rPr lang="en-US"/>
              <a:t>Second level</a:t>
            </a:r>
          </a:p>
          <a:p>
            <a:pPr lvl="2"/>
            <a:r>
              <a:rPr lang="en-US"/>
              <a:t>Third level</a:t>
            </a:r>
          </a:p>
        </p:txBody>
      </p:sp>
      <p:sp>
        <p:nvSpPr>
          <p:cNvPr id="7" name="Text Placeholder 4">
            <a:extLst>
              <a:ext uri="{FF2B5EF4-FFF2-40B4-BE49-F238E27FC236}">
                <a16:creationId xmlns:a16="http://schemas.microsoft.com/office/drawing/2014/main" id="{9602AF1F-3459-4B18-AB4E-EFCD0A724393}"/>
              </a:ext>
            </a:extLst>
          </p:cNvPr>
          <p:cNvSpPr>
            <a:spLocks noGrp="1"/>
          </p:cNvSpPr>
          <p:nvPr>
            <p:ph type="body" sz="quarter" idx="13"/>
          </p:nvPr>
        </p:nvSpPr>
        <p:spPr>
          <a:xfrm>
            <a:off x="8074007" y="2732715"/>
            <a:ext cx="3657600" cy="981316"/>
          </a:xfrm>
        </p:spPr>
        <p:txBody>
          <a:bodyPr/>
          <a:lstStyle>
            <a:lvl1pPr marL="0" indent="0" algn="ctr">
              <a:buNone/>
              <a:defRPr sz="2000" b="1">
                <a:solidFill>
                  <a:srgbClr val="0078D4"/>
                </a:solidFill>
              </a:defRPr>
            </a:lvl1pPr>
            <a:lvl2pPr marL="0" indent="0" algn="ctr">
              <a:buNone/>
              <a:defRPr sz="1800">
                <a:solidFill>
                  <a:srgbClr val="0078D4"/>
                </a:solidFill>
              </a:defRPr>
            </a:lvl2pPr>
            <a:lvl3pPr marL="0" indent="0" algn="ctr">
              <a:buNone/>
              <a:defRPr sz="1400">
                <a:solidFill>
                  <a:srgbClr val="0078D4"/>
                </a:solidFill>
              </a:defRPr>
            </a:lvl3pPr>
            <a:lvl4pPr marL="0" indent="0" algn="ctr">
              <a:buNone/>
              <a:defRPr sz="1200">
                <a:solidFill>
                  <a:srgbClr val="0078D4"/>
                </a:solidFill>
              </a:defRPr>
            </a:lvl4pPr>
            <a:lvl5pPr marL="0" indent="0" algn="ctr">
              <a:buNone/>
              <a:defRPr sz="1200">
                <a:solidFill>
                  <a:srgbClr val="0078D4"/>
                </a:solidFill>
              </a:defRPr>
            </a:lvl5pPr>
          </a:lstStyle>
          <a:p>
            <a:pPr lvl="0"/>
            <a:r>
              <a:rPr lang="en-US"/>
              <a:t>Click to edit Master text styles</a:t>
            </a:r>
          </a:p>
          <a:p>
            <a:pPr lvl="1"/>
            <a:r>
              <a:rPr lang="en-US"/>
              <a:t>Second level</a:t>
            </a:r>
          </a:p>
          <a:p>
            <a:pPr lvl="2"/>
            <a:r>
              <a:rPr lang="en-US"/>
              <a:t>Third level</a:t>
            </a:r>
          </a:p>
        </p:txBody>
      </p:sp>
      <p:sp>
        <p:nvSpPr>
          <p:cNvPr id="8" name="Text Placeholder 4">
            <a:extLst>
              <a:ext uri="{FF2B5EF4-FFF2-40B4-BE49-F238E27FC236}">
                <a16:creationId xmlns:a16="http://schemas.microsoft.com/office/drawing/2014/main" id="{EF08950C-6DE8-4C00-B295-6581ECC340D6}"/>
              </a:ext>
            </a:extLst>
          </p:cNvPr>
          <p:cNvSpPr>
            <a:spLocks noGrp="1"/>
          </p:cNvSpPr>
          <p:nvPr>
            <p:ph type="body" sz="quarter" idx="14"/>
          </p:nvPr>
        </p:nvSpPr>
        <p:spPr>
          <a:xfrm>
            <a:off x="659240" y="3850771"/>
            <a:ext cx="3324096" cy="1468107"/>
          </a:xfrm>
        </p:spPr>
        <p:txBody>
          <a:bodyPr/>
          <a:lstStyle>
            <a:lvl1pPr marL="0" indent="0" algn="ctr">
              <a:spcAft>
                <a:spcPts val="600"/>
              </a:spcAft>
              <a:buNone/>
              <a:defRPr sz="1800"/>
            </a:lvl1pPr>
            <a:lvl2pPr marL="0" indent="0" algn="ctr">
              <a:spcAft>
                <a:spcPts val="600"/>
              </a:spcAft>
              <a:buNone/>
              <a:defRPr sz="1400"/>
            </a:lvl2pPr>
            <a:lvl3pPr marL="0" indent="0" algn="ctr">
              <a:spcAft>
                <a:spcPts val="600"/>
              </a:spcAft>
              <a:buNone/>
              <a:defRPr sz="1100"/>
            </a:lvl3pPr>
            <a:lvl4pPr marL="0" indent="0" algn="ctr">
              <a:spcAft>
                <a:spcPts val="600"/>
              </a:spcAft>
              <a:buNone/>
              <a:defRPr sz="1051"/>
            </a:lvl4pPr>
            <a:lvl5pPr marL="0" indent="0" algn="ctr">
              <a:spcAft>
                <a:spcPts val="600"/>
              </a:spcAft>
              <a:buNone/>
              <a:defRPr sz="105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4">
            <a:extLst>
              <a:ext uri="{FF2B5EF4-FFF2-40B4-BE49-F238E27FC236}">
                <a16:creationId xmlns:a16="http://schemas.microsoft.com/office/drawing/2014/main" id="{6D624B7C-7ABB-44CA-BF48-65CA0629A5A4}"/>
              </a:ext>
            </a:extLst>
          </p:cNvPr>
          <p:cNvSpPr>
            <a:spLocks noGrp="1"/>
          </p:cNvSpPr>
          <p:nvPr>
            <p:ph type="body" sz="quarter" idx="15"/>
          </p:nvPr>
        </p:nvSpPr>
        <p:spPr>
          <a:xfrm>
            <a:off x="4450000" y="3850771"/>
            <a:ext cx="3324096" cy="1468107"/>
          </a:xfrm>
        </p:spPr>
        <p:txBody>
          <a:bodyPr/>
          <a:lstStyle>
            <a:lvl1pPr marL="0" indent="0" algn="ctr">
              <a:spcAft>
                <a:spcPts val="600"/>
              </a:spcAft>
              <a:buNone/>
              <a:defRPr sz="1800"/>
            </a:lvl1pPr>
            <a:lvl2pPr marL="0" indent="0" algn="ctr">
              <a:spcAft>
                <a:spcPts val="600"/>
              </a:spcAft>
              <a:buNone/>
              <a:defRPr sz="1400"/>
            </a:lvl2pPr>
            <a:lvl3pPr marL="0" indent="0" algn="ctr">
              <a:spcAft>
                <a:spcPts val="600"/>
              </a:spcAft>
              <a:buNone/>
              <a:defRPr sz="1100"/>
            </a:lvl3pPr>
            <a:lvl4pPr marL="0" indent="0" algn="ctr">
              <a:spcAft>
                <a:spcPts val="600"/>
              </a:spcAft>
              <a:buNone/>
              <a:defRPr sz="1051"/>
            </a:lvl4pPr>
            <a:lvl5pPr marL="0" indent="0" algn="ctr">
              <a:spcAft>
                <a:spcPts val="600"/>
              </a:spcAft>
              <a:buNone/>
              <a:defRPr sz="105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4">
            <a:extLst>
              <a:ext uri="{FF2B5EF4-FFF2-40B4-BE49-F238E27FC236}">
                <a16:creationId xmlns:a16="http://schemas.microsoft.com/office/drawing/2014/main" id="{E9575C75-3C17-43C3-84AF-A93B42395B8F}"/>
              </a:ext>
            </a:extLst>
          </p:cNvPr>
          <p:cNvSpPr>
            <a:spLocks noGrp="1"/>
          </p:cNvSpPr>
          <p:nvPr>
            <p:ph type="body" sz="quarter" idx="16"/>
          </p:nvPr>
        </p:nvSpPr>
        <p:spPr>
          <a:xfrm>
            <a:off x="8240759" y="3850771"/>
            <a:ext cx="3324096" cy="1468107"/>
          </a:xfrm>
        </p:spPr>
        <p:txBody>
          <a:bodyPr/>
          <a:lstStyle>
            <a:lvl1pPr marL="0" indent="0" algn="ctr">
              <a:spcAft>
                <a:spcPts val="600"/>
              </a:spcAft>
              <a:buNone/>
              <a:defRPr sz="1800"/>
            </a:lvl1pPr>
            <a:lvl2pPr marL="0" indent="0" algn="ctr">
              <a:spcAft>
                <a:spcPts val="600"/>
              </a:spcAft>
              <a:buNone/>
              <a:defRPr sz="1400"/>
            </a:lvl2pPr>
            <a:lvl3pPr marL="0" indent="0" algn="ctr">
              <a:spcAft>
                <a:spcPts val="600"/>
              </a:spcAft>
              <a:buNone/>
              <a:defRPr sz="1100"/>
            </a:lvl3pPr>
            <a:lvl4pPr marL="0" indent="0" algn="ctr">
              <a:spcAft>
                <a:spcPts val="600"/>
              </a:spcAft>
              <a:buNone/>
              <a:defRPr sz="1051"/>
            </a:lvl4pPr>
            <a:lvl5pPr marL="0" indent="0" algn="ctr">
              <a:spcAft>
                <a:spcPts val="600"/>
              </a:spcAft>
              <a:buNone/>
              <a:defRPr sz="105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66377079"/>
      </p:ext>
    </p:extLst>
  </p:cSld>
  <p:clrMapOvr>
    <a:masterClrMapping/>
  </p:clrMapOvr>
  <p:transition>
    <p:fade/>
  </p:transition>
  <p:hf sldNum="0"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FBAE40"/>
          </p15:clr>
        </p15:guide>
      </p15:sldGuideLst>
    </p:ext>
  </p:extLst>
</p:sldLayout>
</file>

<file path=ppt/slideLayouts/slideLayout234.xml><?xml version="1.0" encoding="utf-8"?>
<p:sldLayout xmlns:a="http://schemas.openxmlformats.org/drawingml/2006/main" xmlns:r="http://schemas.openxmlformats.org/officeDocument/2006/relationships" xmlns:p="http://schemas.openxmlformats.org/presentationml/2006/main"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39703"/>
            <a:ext cx="11339775" cy="1268468"/>
          </a:xfrm>
        </p:spPr>
        <p:txBody>
          <a:bodyPr wrap="square" lIns="0" tIns="0" rIns="0" bIns="0">
            <a:spAutoFit/>
          </a:bodyPr>
          <a:lstStyle>
            <a:lvl1pPr marL="0" indent="0">
              <a:lnSpc>
                <a:spcPct val="90000"/>
              </a:lnSpc>
              <a:spcBef>
                <a:spcPts val="0"/>
              </a:spcBef>
              <a:spcAft>
                <a:spcPts val="1273"/>
              </a:spcAft>
              <a:buNone/>
              <a:defRPr sz="2549" b="0" i="0">
                <a:solidFill>
                  <a:srgbClr val="000000"/>
                </a:solidFill>
                <a:latin typeface="+mn-lt"/>
              </a:defRPr>
            </a:lvl1pPr>
            <a:lvl2pPr marL="224016" indent="0">
              <a:lnSpc>
                <a:spcPct val="90000"/>
              </a:lnSpc>
              <a:spcBef>
                <a:spcPts val="0"/>
              </a:spcBef>
              <a:spcAft>
                <a:spcPts val="1273"/>
              </a:spcAft>
              <a:buNone/>
              <a:defRPr sz="1961">
                <a:solidFill>
                  <a:srgbClr val="000000"/>
                </a:solidFill>
              </a:defRPr>
            </a:lvl2pPr>
            <a:lvl3pPr marL="448033" indent="0">
              <a:spcBef>
                <a:spcPts val="0"/>
              </a:spcBef>
              <a:spcAft>
                <a:spcPts val="1273"/>
              </a:spcAft>
              <a:buNone/>
              <a:defRPr sz="1961">
                <a:solidFill>
                  <a:srgbClr val="000000"/>
                </a:solidFill>
              </a:defRPr>
            </a:lvl3pPr>
            <a:lvl4pPr marL="672049" indent="0">
              <a:spcBef>
                <a:spcPts val="0"/>
              </a:spcBef>
              <a:spcAft>
                <a:spcPts val="1273"/>
              </a:spcAft>
              <a:buNone/>
              <a:defRPr sz="1961"/>
            </a:lvl4pPr>
            <a:lvl5pPr marL="896064"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6" y="440498"/>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3520820344"/>
      </p:ext>
    </p:extLst>
  </p:cSld>
  <p:clrMapOvr>
    <a:masterClrMapping/>
  </p:clrMapOvr>
  <p:transition>
    <p:fade/>
  </p:transition>
</p:sldLayout>
</file>

<file path=ppt/slideLayouts/slideLayout235.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09514B-076D-4FB7-A9F7-F9DFD7FF61F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BB5E087-AD58-41BD-A7C7-EA29A76EEC3C}"/>
              </a:ext>
            </a:extLst>
          </p:cNvPr>
          <p:cNvSpPr>
            <a:spLocks noGrp="1"/>
          </p:cNvSpPr>
          <p:nvPr>
            <p:ph idx="1"/>
          </p:nvPr>
        </p:nvSpPr>
        <p:spPr>
          <a:xfrm>
            <a:off x="455994" y="1817562"/>
            <a:ext cx="11306470" cy="15693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4ADF04-05D5-4755-B69D-2BE0169255D8}"/>
              </a:ext>
            </a:extLst>
          </p:cNvPr>
          <p:cNvSpPr>
            <a:spLocks noGrp="1"/>
          </p:cNvSpPr>
          <p:nvPr>
            <p:ph type="dt" sz="half" idx="10"/>
          </p:nvPr>
        </p:nvSpPr>
        <p:spPr/>
        <p:txBody>
          <a:bodyPr/>
          <a:lstStyle/>
          <a:p>
            <a:fld id="{CD71D46E-0B7F-41EC-82AB-4E4965855A5E}" type="datetimeFigureOut">
              <a:rPr lang="en-US" smtClean="0"/>
              <a:t>11/7/2021</a:t>
            </a:fld>
            <a:endParaRPr lang="en-US"/>
          </a:p>
        </p:txBody>
      </p:sp>
      <p:sp>
        <p:nvSpPr>
          <p:cNvPr id="5" name="Footer Placeholder 4">
            <a:extLst>
              <a:ext uri="{FF2B5EF4-FFF2-40B4-BE49-F238E27FC236}">
                <a16:creationId xmlns:a16="http://schemas.microsoft.com/office/drawing/2014/main" id="{17ADF1A9-AC4F-4D69-A46A-1117A2A27D0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76CA0B6-3B97-4567-9557-2DBB7A1CF207}"/>
              </a:ext>
            </a:extLst>
          </p:cNvPr>
          <p:cNvSpPr>
            <a:spLocks noGrp="1"/>
          </p:cNvSpPr>
          <p:nvPr>
            <p:ph type="sldNum" sz="quarter" idx="12"/>
          </p:nvPr>
        </p:nvSpPr>
        <p:spPr/>
        <p:txBody>
          <a:bodyPr/>
          <a:lstStyle/>
          <a:p>
            <a:fld id="{7CB6CE2C-0833-414F-9F66-F8FCF29FE0B8}" type="slidenum">
              <a:rPr lang="en-US" smtClean="0"/>
              <a:t>‹#›</a:t>
            </a:fld>
            <a:endParaRPr lang="en-US"/>
          </a:p>
        </p:txBody>
      </p:sp>
    </p:spTree>
    <p:extLst>
      <p:ext uri="{BB962C8B-B14F-4D97-AF65-F5344CB8AC3E}">
        <p14:creationId xmlns:p14="http://schemas.microsoft.com/office/powerpoint/2010/main" val="287569036"/>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1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80"/>
            <a:ext cx="9144000" cy="553998"/>
          </a:xfrm>
          <a:noFill/>
        </p:spPr>
        <p:txBody>
          <a:bodyPr lIns="0" tIns="0" rIns="0" bIns="0" anchor="b" anchorCtr="0">
            <a:spAutoFit/>
          </a:bodyPr>
          <a:lstStyle>
            <a:lvl1pPr>
              <a:defRPr sz="3600"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2"/>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2" y="585790"/>
            <a:ext cx="1366245" cy="292608"/>
          </a:xfrm>
          <a:prstGeom prst="rect">
            <a:avLst/>
          </a:prstGeom>
        </p:spPr>
      </p:pic>
    </p:spTree>
    <p:extLst>
      <p:ext uri="{BB962C8B-B14F-4D97-AF65-F5344CB8AC3E}">
        <p14:creationId xmlns:p14="http://schemas.microsoft.com/office/powerpoint/2010/main" val="18892033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90"/>
            <a:ext cx="1366440" cy="292608"/>
          </a:xfrm>
          <a:prstGeom prst="rect">
            <a:avLst/>
          </a:prstGeom>
        </p:spPr>
      </p:pic>
      <p:sp>
        <p:nvSpPr>
          <p:cNvPr id="9" name="Title 1"/>
          <p:cNvSpPr>
            <a:spLocks noGrp="1"/>
          </p:cNvSpPr>
          <p:nvPr>
            <p:ph type="title" hasCustomPrompt="1"/>
          </p:nvPr>
        </p:nvSpPr>
        <p:spPr>
          <a:xfrm>
            <a:off x="584200" y="2979780"/>
            <a:ext cx="9144000" cy="553998"/>
          </a:xfrm>
          <a:noFill/>
        </p:spPr>
        <p:txBody>
          <a:bodyPr lIns="0" tIns="0" rIns="0" bIns="0" anchor="b" anchorCtr="0">
            <a:spAutoFit/>
          </a:bodyPr>
          <a:lstStyle>
            <a:lvl1pPr>
              <a:defRPr sz="3600"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2"/>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726142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1" y="1434372"/>
            <a:ext cx="11018520" cy="1612749"/>
          </a:xfrm>
        </p:spPr>
        <p:txBody>
          <a:bodyPr wrap="square">
            <a:spAutoFit/>
          </a:bodyPr>
          <a:lstStyle>
            <a:lvl1pPr marL="0" indent="0">
              <a:buNone/>
              <a:defRPr/>
            </a:lvl1pPr>
            <a:lvl2pPr marL="228518" indent="0">
              <a:buNone/>
              <a:defRPr/>
            </a:lvl2pPr>
            <a:lvl3pPr marL="457036" indent="0">
              <a:buNone/>
              <a:defRPr/>
            </a:lvl3pPr>
            <a:lvl4pPr marL="685554" indent="0">
              <a:buNone/>
              <a:defRPr/>
            </a:lvl4pPr>
            <a:lvl5pPr marL="91407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916776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9"/>
            <a:ext cx="11018520" cy="161274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5244365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8"/>
            <a:ext cx="11653522" cy="395317"/>
          </a:xfrm>
          <a:prstGeom prst="rect">
            <a:avLst/>
          </a:prstGeom>
          <a:noFill/>
          <a:ln w="12700">
            <a:noFill/>
            <a:miter lim="800000"/>
            <a:headEnd type="none" w="sm" len="sm"/>
            <a:tailEnd type="none" w="sm" len="sm"/>
          </a:ln>
          <a:effectLst/>
        </p:spPr>
        <p:txBody>
          <a:bodyPr vert="horz" wrap="square" lIns="179234" tIns="143387" rIns="179234" bIns="143387" numCol="1" anchor="t" anchorCtr="0" compatLnSpc="1">
            <a:prstTxWarp prst="textNoShape">
              <a:avLst/>
            </a:prstTxWarp>
            <a:spAutoFit/>
          </a:bodyPr>
          <a:lstStyle/>
          <a:p>
            <a:pPr defTabSz="913573" eaLnBrk="0" hangingPunct="0"/>
            <a:r>
              <a:rPr lang="en-US" sz="686">
                <a:gradFill>
                  <a:gsLst>
                    <a:gs pos="0">
                      <a:srgbClr val="505050"/>
                    </a:gs>
                    <a:gs pos="100000">
                      <a:srgbClr val="505050"/>
                    </a:gs>
                  </a:gsLst>
                  <a:lin ang="5400000" scaled="0"/>
                </a:gradFill>
                <a:cs typeface="Segoe UI" pitchFamily="34" charset="0"/>
              </a:rPr>
              <a:t>© 2014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0205" y="3083652"/>
            <a:ext cx="3227129" cy="692057"/>
          </a:xfrm>
          <a:prstGeom prst="rect">
            <a:avLst/>
          </a:prstGeom>
        </p:spPr>
      </p:pic>
    </p:spTree>
    <p:extLst>
      <p:ext uri="{BB962C8B-B14F-4D97-AF65-F5344CB8AC3E}">
        <p14:creationId xmlns:p14="http://schemas.microsoft.com/office/powerpoint/2010/main" val="2466999147"/>
      </p:ext>
    </p:extLst>
  </p:cSld>
  <p:clrMapOvr>
    <a:masterClrMapping/>
  </p:clrMapOvr>
  <p:transition>
    <p:fade/>
  </p:transition>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Split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6" y="457203"/>
            <a:ext cx="5146330" cy="1107996"/>
          </a:xfrm>
        </p:spPr>
        <p:txBody>
          <a:bodyPr>
            <a:spAutoFit/>
          </a:bodyPr>
          <a:lstStyle/>
          <a:p>
            <a:r>
              <a:rPr lang="en-US"/>
              <a:t>Click to edit Master title style</a:t>
            </a:r>
          </a:p>
        </p:txBody>
      </p:sp>
      <p:sp>
        <p:nvSpPr>
          <p:cNvPr id="3" name="Text Placeholder 2"/>
          <p:cNvSpPr>
            <a:spLocks noGrp="1"/>
          </p:cNvSpPr>
          <p:nvPr>
            <p:ph type="body" sz="quarter" idx="10"/>
          </p:nvPr>
        </p:nvSpPr>
        <p:spPr>
          <a:xfrm>
            <a:off x="584202" y="1923178"/>
            <a:ext cx="5146330" cy="1268039"/>
          </a:xfrm>
        </p:spPr>
        <p:txBody>
          <a:bodyPr/>
          <a:lstStyle>
            <a:lvl1pPr>
              <a:spcBef>
                <a:spcPts val="800"/>
              </a:spcBef>
              <a:defRPr sz="2000"/>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Picture Placeholder 7">
            <a:extLst>
              <a:ext uri="{FF2B5EF4-FFF2-40B4-BE49-F238E27FC236}">
                <a16:creationId xmlns:a16="http://schemas.microsoft.com/office/drawing/2014/main" id="{30FB4210-801B-4ED3-BCD7-3A36E6E35036}"/>
              </a:ext>
            </a:extLst>
          </p:cNvPr>
          <p:cNvSpPr>
            <a:spLocks noGrp="1"/>
          </p:cNvSpPr>
          <p:nvPr>
            <p:ph type="pic" sz="quarter" idx="11"/>
          </p:nvPr>
        </p:nvSpPr>
        <p:spPr>
          <a:xfrm>
            <a:off x="6096002" y="2"/>
            <a:ext cx="6096000" cy="430887"/>
          </a:xfrm>
        </p:spPr>
        <p:txBody>
          <a:bodyPr/>
          <a:lstStyle/>
          <a:p>
            <a:endParaRPr lang="en-US"/>
          </a:p>
        </p:txBody>
      </p:sp>
    </p:spTree>
    <p:extLst>
      <p:ext uri="{BB962C8B-B14F-4D97-AF65-F5344CB8AC3E}">
        <p14:creationId xmlns:p14="http://schemas.microsoft.com/office/powerpoint/2010/main" val="208433198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Spli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3D3045-96A6-47EA-8E6C-C98A6581098A}"/>
              </a:ext>
            </a:extLst>
          </p:cNvPr>
          <p:cNvSpPr/>
          <p:nvPr userDrawn="1"/>
        </p:nvSpPr>
        <p:spPr bwMode="auto">
          <a:xfrm>
            <a:off x="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37"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6" y="2875003"/>
            <a:ext cx="5146330" cy="1107996"/>
          </a:xfrm>
        </p:spPr>
        <p:txBody>
          <a:bodyPr anchor="ctr">
            <a:spAutoFit/>
          </a:bodyPr>
          <a:lstStyle>
            <a:lvl1pPr>
              <a:defRPr>
                <a:solidFill>
                  <a:schemeClr val="bg1"/>
                </a:solidFill>
              </a:defRPr>
            </a:lvl1pPr>
          </a:lstStyle>
          <a:p>
            <a:r>
              <a:rPr lang="en-US"/>
              <a:t>Click to edit Master title style</a:t>
            </a:r>
          </a:p>
        </p:txBody>
      </p:sp>
      <p:sp>
        <p:nvSpPr>
          <p:cNvPr id="3" name="Text Placeholder 2"/>
          <p:cNvSpPr>
            <a:spLocks noGrp="1"/>
          </p:cNvSpPr>
          <p:nvPr>
            <p:ph type="body" sz="quarter" idx="10"/>
          </p:nvPr>
        </p:nvSpPr>
        <p:spPr>
          <a:xfrm>
            <a:off x="6879772" y="2794983"/>
            <a:ext cx="4616560" cy="1268039"/>
          </a:xfrm>
        </p:spPr>
        <p:txBody>
          <a:bodyPr anchor="ctr"/>
          <a:lstStyle>
            <a:lvl1pPr marL="399908" indent="-399908">
              <a:spcBef>
                <a:spcPts val="1800"/>
              </a:spcBef>
              <a:defRPr sz="2000">
                <a:latin typeface="+mn-lt"/>
              </a:defRPr>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2301675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Left big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2F3B8-09D5-4269-A4BC-8B6B6FA0475F}"/>
              </a:ext>
            </a:extLst>
          </p:cNvPr>
          <p:cNvSpPr>
            <a:spLocks noGrp="1"/>
          </p:cNvSpPr>
          <p:nvPr>
            <p:ph type="title"/>
          </p:nvPr>
        </p:nvSpPr>
        <p:spPr>
          <a:xfrm>
            <a:off x="914259" y="1544140"/>
            <a:ext cx="4590644" cy="1231107"/>
          </a:xfrm>
        </p:spPr>
        <p:txBody>
          <a:bodyPr/>
          <a:lstStyle>
            <a:lvl1pPr>
              <a:defRPr sz="4000"/>
            </a:lvl1pPr>
          </a:lstStyle>
          <a:p>
            <a:r>
              <a:rPr lang="en-US"/>
              <a:t>Click to edit Master title style</a:t>
            </a:r>
          </a:p>
        </p:txBody>
      </p:sp>
      <p:sp>
        <p:nvSpPr>
          <p:cNvPr id="7" name="Picture Placeholder 6">
            <a:extLst>
              <a:ext uri="{FF2B5EF4-FFF2-40B4-BE49-F238E27FC236}">
                <a16:creationId xmlns:a16="http://schemas.microsoft.com/office/drawing/2014/main" id="{CC91F959-89D9-400C-9B8C-79FB496739F9}"/>
              </a:ext>
            </a:extLst>
          </p:cNvPr>
          <p:cNvSpPr>
            <a:spLocks noGrp="1"/>
          </p:cNvSpPr>
          <p:nvPr>
            <p:ph type="pic" sz="quarter" idx="10"/>
          </p:nvPr>
        </p:nvSpPr>
        <p:spPr>
          <a:xfrm>
            <a:off x="6096000" y="2"/>
            <a:ext cx="6096000" cy="430887"/>
          </a:xfrm>
        </p:spPr>
        <p:txBody>
          <a:bodyPr/>
          <a:lstStyle/>
          <a:p>
            <a:endParaRPr lang="en-US"/>
          </a:p>
        </p:txBody>
      </p:sp>
      <p:sp>
        <p:nvSpPr>
          <p:cNvPr id="9" name="Text Placeholder 8">
            <a:extLst>
              <a:ext uri="{FF2B5EF4-FFF2-40B4-BE49-F238E27FC236}">
                <a16:creationId xmlns:a16="http://schemas.microsoft.com/office/drawing/2014/main" id="{C4B271D5-6DF8-471A-952B-E5EF65535D62}"/>
              </a:ext>
            </a:extLst>
          </p:cNvPr>
          <p:cNvSpPr>
            <a:spLocks noGrp="1"/>
          </p:cNvSpPr>
          <p:nvPr>
            <p:ph type="body" sz="quarter" idx="11"/>
          </p:nvPr>
        </p:nvSpPr>
        <p:spPr>
          <a:xfrm>
            <a:off x="914400" y="4093483"/>
            <a:ext cx="3900715" cy="184667"/>
          </a:xfrm>
        </p:spPr>
        <p:txBody>
          <a:bodyPr/>
          <a:lstStyle>
            <a:lvl1pPr marL="0" indent="0">
              <a:buNone/>
              <a:defRPr sz="1200" baseline="0">
                <a:latin typeface="+mn-lt"/>
              </a:defRPr>
            </a:lvl1pPr>
            <a:lvl2pPr marL="228518" indent="0">
              <a:buNone/>
              <a:defRPr/>
            </a:lvl2pPr>
            <a:lvl3pPr marL="457036" indent="0">
              <a:buNone/>
              <a:defRPr/>
            </a:lvl3pPr>
            <a:lvl4pPr marL="661750" indent="0">
              <a:buNone/>
              <a:defRPr/>
            </a:lvl4pPr>
            <a:lvl5pPr marL="855356" indent="0">
              <a:buNone/>
              <a:defRPr/>
            </a:lvl5pPr>
          </a:lstStyle>
          <a:p>
            <a:pPr lvl="0"/>
            <a:r>
              <a:rPr lang="en-US"/>
              <a:t>Edit Master text styles</a:t>
            </a:r>
          </a:p>
        </p:txBody>
      </p:sp>
    </p:spTree>
    <p:extLst>
      <p:ext uri="{BB962C8B-B14F-4D97-AF65-F5344CB8AC3E}">
        <p14:creationId xmlns:p14="http://schemas.microsoft.com/office/powerpoint/2010/main" val="3868467912"/>
      </p:ext>
    </p:extLst>
  </p:cSld>
  <p:clrMapOvr>
    <a:masterClrMapping/>
  </p:clrMapOvr>
  <p:transition>
    <p:fade/>
  </p:transition>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Right big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2F3B8-09D5-4269-A4BC-8B6B6FA0475F}"/>
              </a:ext>
            </a:extLst>
          </p:cNvPr>
          <p:cNvSpPr>
            <a:spLocks noGrp="1"/>
          </p:cNvSpPr>
          <p:nvPr>
            <p:ph type="title"/>
          </p:nvPr>
        </p:nvSpPr>
        <p:spPr>
          <a:xfrm>
            <a:off x="6687098" y="1544140"/>
            <a:ext cx="4590644" cy="1231107"/>
          </a:xfrm>
        </p:spPr>
        <p:txBody>
          <a:bodyPr/>
          <a:lstStyle>
            <a:lvl1pPr algn="r">
              <a:defRPr sz="4000"/>
            </a:lvl1pPr>
          </a:lstStyle>
          <a:p>
            <a:r>
              <a:rPr lang="en-US"/>
              <a:t>Click to edit Master title style</a:t>
            </a:r>
          </a:p>
        </p:txBody>
      </p:sp>
      <p:sp>
        <p:nvSpPr>
          <p:cNvPr id="7" name="Picture Placeholder 6">
            <a:extLst>
              <a:ext uri="{FF2B5EF4-FFF2-40B4-BE49-F238E27FC236}">
                <a16:creationId xmlns:a16="http://schemas.microsoft.com/office/drawing/2014/main" id="{CC91F959-89D9-400C-9B8C-79FB496739F9}"/>
              </a:ext>
            </a:extLst>
          </p:cNvPr>
          <p:cNvSpPr>
            <a:spLocks noGrp="1"/>
          </p:cNvSpPr>
          <p:nvPr>
            <p:ph type="pic" sz="quarter" idx="10"/>
          </p:nvPr>
        </p:nvSpPr>
        <p:spPr>
          <a:xfrm>
            <a:off x="0" y="2"/>
            <a:ext cx="6096000" cy="430887"/>
          </a:xfrm>
        </p:spPr>
        <p:txBody>
          <a:bodyPr/>
          <a:lstStyle/>
          <a:p>
            <a:endParaRPr lang="en-US"/>
          </a:p>
        </p:txBody>
      </p:sp>
      <p:sp>
        <p:nvSpPr>
          <p:cNvPr id="9" name="Text Placeholder 8">
            <a:extLst>
              <a:ext uri="{FF2B5EF4-FFF2-40B4-BE49-F238E27FC236}">
                <a16:creationId xmlns:a16="http://schemas.microsoft.com/office/drawing/2014/main" id="{C4B271D5-6DF8-471A-952B-E5EF65535D62}"/>
              </a:ext>
            </a:extLst>
          </p:cNvPr>
          <p:cNvSpPr>
            <a:spLocks noGrp="1"/>
          </p:cNvSpPr>
          <p:nvPr>
            <p:ph type="body" sz="quarter" idx="11"/>
          </p:nvPr>
        </p:nvSpPr>
        <p:spPr>
          <a:xfrm>
            <a:off x="6687238" y="4093483"/>
            <a:ext cx="4591051" cy="184667"/>
          </a:xfrm>
        </p:spPr>
        <p:txBody>
          <a:bodyPr/>
          <a:lstStyle>
            <a:lvl1pPr marL="0" indent="0" algn="r">
              <a:buNone/>
              <a:defRPr sz="1200" baseline="0">
                <a:latin typeface="+mn-lt"/>
              </a:defRPr>
            </a:lvl1pPr>
            <a:lvl2pPr marL="228518" indent="0">
              <a:buNone/>
              <a:defRPr/>
            </a:lvl2pPr>
            <a:lvl3pPr marL="457036" indent="0">
              <a:buNone/>
              <a:defRPr/>
            </a:lvl3pPr>
            <a:lvl4pPr marL="661750" indent="0">
              <a:buNone/>
              <a:defRPr/>
            </a:lvl4pPr>
            <a:lvl5pPr marL="855356" indent="0">
              <a:buNone/>
              <a:defRPr/>
            </a:lvl5pPr>
          </a:lstStyle>
          <a:p>
            <a:pPr lvl="0"/>
            <a:r>
              <a:rPr lang="en-US"/>
              <a:t>Edit Master text styles</a:t>
            </a:r>
          </a:p>
        </p:txBody>
      </p:sp>
    </p:spTree>
    <p:extLst>
      <p:ext uri="{BB962C8B-B14F-4D97-AF65-F5344CB8AC3E}">
        <p14:creationId xmlns:p14="http://schemas.microsoft.com/office/powerpoint/2010/main" val="3145430643"/>
      </p:ext>
    </p:extLst>
  </p:cSld>
  <p:clrMapOvr>
    <a:masterClrMapping/>
  </p:clrMapOvr>
  <p:transition>
    <p:fade/>
  </p:transition>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1"/>
            <a:ext cx="5212080" cy="1649683"/>
          </a:xfrm>
        </p:spPr>
        <p:txBody>
          <a:bodyPr wrap="square">
            <a:spAutoFit/>
          </a:bodyPr>
          <a:lstStyle>
            <a:lvl1pPr marL="0" indent="0">
              <a:spcBef>
                <a:spcPts val="1222"/>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497" indent="0">
              <a:buFont typeface="Wingdings" panose="05000000000000000000" pitchFamily="2" charset="2"/>
              <a:buNone/>
              <a:defRPr sz="2000" b="0"/>
            </a:lvl2pPr>
            <a:lvl3pPr marL="450688" indent="0">
              <a:buFont typeface="Wingdings" panose="05000000000000000000" pitchFamily="2" charset="2"/>
              <a:buNone/>
              <a:tabLst/>
              <a:defRPr sz="1600" b="0"/>
            </a:lvl3pPr>
            <a:lvl4pPr marL="652228" indent="0">
              <a:buFont typeface="Wingdings" panose="05000000000000000000" pitchFamily="2" charset="2"/>
              <a:buNone/>
              <a:defRPr sz="1400" b="0"/>
            </a:lvl4pPr>
            <a:lvl5pPr marL="853767"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1"/>
            <a:ext cx="5212080" cy="1649683"/>
          </a:xfrm>
        </p:spPr>
        <p:txBody>
          <a:bodyPr wrap="square">
            <a:spAutoFit/>
          </a:bodyPr>
          <a:lstStyle>
            <a:lvl1pPr marL="0" indent="0">
              <a:spcBef>
                <a:spcPts val="1222"/>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497" indent="0">
              <a:buFont typeface="Wingdings" panose="05000000000000000000" pitchFamily="2" charset="2"/>
              <a:buNone/>
              <a:defRPr sz="2000" b="0"/>
            </a:lvl2pPr>
            <a:lvl3pPr marL="450688" indent="0">
              <a:buFont typeface="Wingdings" panose="05000000000000000000" pitchFamily="2" charset="2"/>
              <a:buNone/>
              <a:tabLst/>
              <a:defRPr sz="1600" b="0"/>
            </a:lvl3pPr>
            <a:lvl4pPr marL="652228" indent="0">
              <a:buFont typeface="Wingdings" panose="05000000000000000000" pitchFamily="2" charset="2"/>
              <a:buNone/>
              <a:defRPr sz="1400" b="0"/>
            </a:lvl4pPr>
            <a:lvl5pPr marL="853767"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5322231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3"/>
          </a:xfrm>
        </p:spPr>
        <p:txBody>
          <a:bodyPr wrap="square">
            <a:spAutoFit/>
          </a:bodyPr>
          <a:lstStyle>
            <a:lvl1pPr marL="231692" indent="-231692">
              <a:spcBef>
                <a:spcPts val="1222"/>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885" indent="-171389">
              <a:buFont typeface="Wingdings" panose="05000000000000000000" pitchFamily="2" charset="2"/>
              <a:buChar char=""/>
              <a:defRPr sz="2000" b="0"/>
            </a:lvl2pPr>
            <a:lvl3pPr marL="639533" indent="-188845">
              <a:buFont typeface="Wingdings" panose="05000000000000000000" pitchFamily="2" charset="2"/>
              <a:buChar char=""/>
              <a:tabLst/>
              <a:defRPr sz="1600" b="0"/>
            </a:lvl3pPr>
            <a:lvl4pPr marL="828377" indent="-176149">
              <a:buFont typeface="Wingdings" panose="05000000000000000000" pitchFamily="2" charset="2"/>
              <a:buChar char=""/>
              <a:defRPr sz="1400" b="0"/>
            </a:lvl4pPr>
            <a:lvl5pPr marL="1023570" indent="-169802">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5" y="1437481"/>
            <a:ext cx="5212080" cy="1649683"/>
          </a:xfrm>
        </p:spPr>
        <p:txBody>
          <a:bodyPr wrap="square">
            <a:spAutoFit/>
          </a:bodyPr>
          <a:lstStyle>
            <a:lvl1pPr marL="231692" indent="-231692">
              <a:spcBef>
                <a:spcPts val="1222"/>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885" indent="-171389">
              <a:buFont typeface="Wingdings" panose="05000000000000000000" pitchFamily="2" charset="2"/>
              <a:buChar char=""/>
              <a:defRPr sz="2000" b="0"/>
            </a:lvl2pPr>
            <a:lvl3pPr marL="639533" indent="-188845">
              <a:buFont typeface="Wingdings" panose="05000000000000000000" pitchFamily="2" charset="2"/>
              <a:buChar char=""/>
              <a:tabLst/>
              <a:defRPr sz="1600" b="0"/>
            </a:lvl3pPr>
            <a:lvl4pPr marL="828377" indent="-176149">
              <a:buFont typeface="Wingdings" panose="05000000000000000000" pitchFamily="2" charset="2"/>
              <a:buChar char=""/>
              <a:defRPr sz="1400" b="0"/>
            </a:lvl4pPr>
            <a:lvl5pPr marL="1023570" indent="-169802">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6454668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Title &amp; half-pag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3" y="1560645"/>
            <a:ext cx="4898137" cy="1239122"/>
          </a:xfrm>
        </p:spPr>
        <p:txBody>
          <a:bodyPr wrap="square">
            <a:spAutoFit/>
          </a:bodyPr>
          <a:lstStyle>
            <a:lvl1pPr marL="0" indent="0">
              <a:lnSpc>
                <a:spcPct val="110000"/>
              </a:lnSpc>
              <a:spcBef>
                <a:spcPts val="1200"/>
              </a:spcBef>
              <a:buNone/>
              <a:defRPr sz="1800">
                <a:latin typeface="+mn-lt"/>
              </a:defRPr>
            </a:lvl1pPr>
            <a:lvl2pPr marL="228518" indent="0">
              <a:buNone/>
              <a:defRPr sz="1600"/>
            </a:lvl2pPr>
            <a:lvl3pPr marL="457036" indent="0">
              <a:buNone/>
              <a:defRPr sz="1200"/>
            </a:lvl3pPr>
            <a:lvl4pPr marL="685554" indent="0">
              <a:buNone/>
              <a:defRPr sz="1100"/>
            </a:lvl4pPr>
            <a:lvl5pPr marL="914070"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7065991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Half-page spli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95279E0-7ADE-4810-B3CF-D2664576264B}"/>
              </a:ext>
            </a:extLst>
          </p:cNvPr>
          <p:cNvSpPr/>
          <p:nvPr userDrawn="1"/>
        </p:nvSpPr>
        <p:spPr bwMode="auto">
          <a:xfrm>
            <a:off x="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37"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3"/>
          <p:cNvSpPr>
            <a:spLocks noGrp="1"/>
          </p:cNvSpPr>
          <p:nvPr>
            <p:ph type="body" sz="quarter" idx="10"/>
          </p:nvPr>
        </p:nvSpPr>
        <p:spPr>
          <a:xfrm>
            <a:off x="586393" y="1560645"/>
            <a:ext cx="4898137" cy="1239122"/>
          </a:xfrm>
        </p:spPr>
        <p:txBody>
          <a:bodyPr wrap="square">
            <a:spAutoFit/>
          </a:bodyPr>
          <a:lstStyle>
            <a:lvl1pPr marL="0" indent="0">
              <a:lnSpc>
                <a:spcPct val="110000"/>
              </a:lnSpc>
              <a:spcBef>
                <a:spcPts val="1200"/>
              </a:spcBef>
              <a:buNone/>
              <a:defRPr sz="1800">
                <a:solidFill>
                  <a:schemeClr val="bg1"/>
                </a:solidFill>
                <a:latin typeface="+mn-lt"/>
              </a:defRPr>
            </a:lvl1pPr>
            <a:lvl2pPr marL="228518" indent="0">
              <a:buNone/>
              <a:defRPr sz="1600">
                <a:solidFill>
                  <a:schemeClr val="bg1"/>
                </a:solidFill>
              </a:defRPr>
            </a:lvl2pPr>
            <a:lvl3pPr marL="457036" indent="0">
              <a:buNone/>
              <a:defRPr sz="1200">
                <a:solidFill>
                  <a:schemeClr val="bg1"/>
                </a:solidFill>
              </a:defRPr>
            </a:lvl3pPr>
            <a:lvl4pPr marL="685554" indent="0">
              <a:buNone/>
              <a:defRPr sz="1100">
                <a:solidFill>
                  <a:schemeClr val="bg1"/>
                </a:solidFill>
              </a:defRPr>
            </a:lvl4pPr>
            <a:lvl5pPr marL="914070" indent="0">
              <a:buNone/>
              <a:defRPr sz="11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a:xfrm>
            <a:off x="588263" y="457203"/>
            <a:ext cx="4896264" cy="1107996"/>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126582523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4694942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407" rtl="0" eaLnBrk="1" latinLnBrk="0" hangingPunct="1">
              <a:lnSpc>
                <a:spcPct val="90000"/>
              </a:lnSpc>
              <a:spcBef>
                <a:spcPct val="0"/>
              </a:spcBef>
              <a:buNone/>
              <a:defRPr lang="en-US" sz="3600"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2"/>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5989411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6920950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407" rtl="0" eaLnBrk="1" latinLnBrk="0" hangingPunct="1">
              <a:lnSpc>
                <a:spcPct val="90000"/>
              </a:lnSpc>
              <a:spcBef>
                <a:spcPct val="0"/>
              </a:spcBef>
              <a:buNone/>
              <a:defRPr lang="en-US" sz="3600"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2"/>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730693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8"/>
          </a:xfrm>
          <a:noFill/>
        </p:spPr>
        <p:txBody>
          <a:bodyPr lIns="0" tIns="0" rIns="0" bIns="0" anchor="b" anchorCtr="0">
            <a:spAutoFit/>
          </a:bodyPr>
          <a:lstStyle>
            <a:lvl1pPr algn="l" defTabSz="932407" rtl="0" eaLnBrk="1" latinLnBrk="0" hangingPunct="1">
              <a:lnSpc>
                <a:spcPct val="90000"/>
              </a:lnSpc>
              <a:spcBef>
                <a:spcPct val="0"/>
              </a:spcBef>
              <a:buNone/>
              <a:defRPr lang="en-US" sz="3600"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2368677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8"/>
          </a:xfrm>
          <a:noFill/>
        </p:spPr>
        <p:txBody>
          <a:bodyPr lIns="0" tIns="0" rIns="0" bIns="0" anchor="b" anchorCtr="0">
            <a:spAutoFit/>
          </a:bodyPr>
          <a:lstStyle>
            <a:lvl1pPr algn="l" defTabSz="932407" rtl="0" eaLnBrk="1" latinLnBrk="0" hangingPunct="1">
              <a:lnSpc>
                <a:spcPct val="90000"/>
              </a:lnSpc>
              <a:spcBef>
                <a:spcPct val="0"/>
              </a:spcBef>
              <a:buNone/>
              <a:defRPr lang="en-US" sz="3600"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3355583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8"/>
          </a:xfrm>
          <a:noFill/>
        </p:spPr>
        <p:txBody>
          <a:bodyPr lIns="0" tIns="0" rIns="0" bIns="0" anchor="b" anchorCtr="0">
            <a:spAutoFit/>
          </a:bodyPr>
          <a:lstStyle>
            <a:lvl1pPr algn="l" defTabSz="932407" rtl="0" eaLnBrk="1" latinLnBrk="0" hangingPunct="1">
              <a:lnSpc>
                <a:spcPct val="90000"/>
              </a:lnSpc>
              <a:spcBef>
                <a:spcPct val="0"/>
              </a:spcBef>
              <a:buNone/>
              <a:defRPr lang="en-US" sz="3600"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pic>
        <p:nvPicPr>
          <p:cNvPr id="3" name="MS logo white - EMF" descr="Microsoft logo white text version">
            <a:extLst>
              <a:ext uri="{FF2B5EF4-FFF2-40B4-BE49-F238E27FC236}">
                <a16:creationId xmlns:a16="http://schemas.microsoft.com/office/drawing/2014/main" id="{698F7F0E-D4BF-47D5-893E-D6AD1A06C99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2" y="585790"/>
            <a:ext cx="1366245" cy="292608"/>
          </a:xfrm>
          <a:prstGeom prst="rect">
            <a:avLst/>
          </a:prstGeom>
        </p:spPr>
      </p:pic>
    </p:spTree>
    <p:extLst>
      <p:ext uri="{BB962C8B-B14F-4D97-AF65-F5344CB8AC3E}">
        <p14:creationId xmlns:p14="http://schemas.microsoft.com/office/powerpoint/2010/main" val="6789597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8"/>
          </a:xfrm>
          <a:noFill/>
        </p:spPr>
        <p:txBody>
          <a:bodyPr lIns="0" tIns="0" rIns="0" bIns="0" anchor="b" anchorCtr="0">
            <a:spAutoFit/>
          </a:bodyPr>
          <a:lstStyle>
            <a:lvl1pPr algn="l" defTabSz="932407" rtl="0" eaLnBrk="1" latinLnBrk="0" hangingPunct="1">
              <a:lnSpc>
                <a:spcPct val="90000"/>
              </a:lnSpc>
              <a:spcBef>
                <a:spcPct val="0"/>
              </a:spcBef>
              <a:buNone/>
              <a:defRPr lang="en-US" sz="3600"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76989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8400867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63033986"/>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90"/>
            <a:ext cx="11018520" cy="1908214"/>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28"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39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270"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19"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8094487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tx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1"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1956"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2" y="585790"/>
            <a:ext cx="1366245" cy="292608"/>
          </a:xfrm>
          <a:prstGeom prst="rect">
            <a:avLst/>
          </a:prstGeom>
        </p:spPr>
      </p:pic>
    </p:spTree>
    <p:extLst>
      <p:ext uri="{BB962C8B-B14F-4D97-AF65-F5344CB8AC3E}">
        <p14:creationId xmlns:p14="http://schemas.microsoft.com/office/powerpoint/2010/main" val="967891781"/>
      </p:ext>
    </p:extLst>
  </p:cSld>
  <p:clrMapOvr>
    <a:masterClrMapping/>
  </p:clrMapOvr>
  <p:transition>
    <p:fade/>
  </p:transition>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2"/>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1" y="1436691"/>
            <a:ext cx="11018838" cy="2215990"/>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3" y="6269039"/>
            <a:ext cx="12192001" cy="588962"/>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96350162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394560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Closing blue">
    <p:bg>
      <p:bgPr>
        <a:solidFill>
          <a:schemeClr val="accent1"/>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3"/>
            <a:ext cx="4482124"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1956" eaLnBrk="0" hangingPunct="0"/>
            <a:r>
              <a:rPr lang="en-US" sz="700">
                <a:solidFill>
                  <a:schemeClr val="tx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BCC3F24-BF53-4EF0-8FC2-26C4B364170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3" y="3204863"/>
            <a:ext cx="2102988" cy="448276"/>
          </a:xfrm>
          <a:prstGeom prst="rect">
            <a:avLst/>
          </a:prstGeom>
        </p:spPr>
      </p:pic>
    </p:spTree>
    <p:extLst>
      <p:ext uri="{BB962C8B-B14F-4D97-AF65-F5344CB8AC3E}">
        <p14:creationId xmlns:p14="http://schemas.microsoft.com/office/powerpoint/2010/main" val="13674416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599440" y="2913306"/>
            <a:ext cx="2792541" cy="1408297"/>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a:srcRect t="11809" r="3579" b="17467"/>
          <a:stretch/>
        </p:blipFill>
        <p:spPr>
          <a:xfrm>
            <a:off x="5958586" y="-1"/>
            <a:ext cx="6233415" cy="6858001"/>
          </a:xfrm>
          <a:prstGeom prst="rect">
            <a:avLst/>
          </a:prstGeom>
        </p:spPr>
      </p:pic>
    </p:spTree>
    <p:extLst>
      <p:ext uri="{BB962C8B-B14F-4D97-AF65-F5344CB8AC3E}">
        <p14:creationId xmlns:p14="http://schemas.microsoft.com/office/powerpoint/2010/main" val="32034741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9"/>
          </a:xfrm>
          <a:noFill/>
        </p:spPr>
        <p:txBody>
          <a:bodyPr lIns="0" tIns="0" rIns="0" bIns="0" anchor="b" anchorCtr="0">
            <a:spAutoFit/>
          </a:bodyPr>
          <a:lstStyle>
            <a:lvl1pPr>
              <a:defRPr sz="3600" spc="-51"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5"/>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Box 5">
            <a:extLst>
              <a:ext uri="{FF2B5EF4-FFF2-40B4-BE49-F238E27FC236}">
                <a16:creationId xmlns:a16="http://schemas.microsoft.com/office/drawing/2014/main" id="{55172CF2-8949-41D2-A849-0D7A7B2175D6}"/>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Text Placeholder 16">
            <a:extLst>
              <a:ext uri="{FF2B5EF4-FFF2-40B4-BE49-F238E27FC236}">
                <a16:creationId xmlns:a16="http://schemas.microsoft.com/office/drawing/2014/main" id="{8C8FE31B-78EE-49BB-83BA-C27F01056949}"/>
              </a:ext>
            </a:extLst>
          </p:cNvPr>
          <p:cNvSpPr>
            <a:spLocks noGrp="1"/>
          </p:cNvSpPr>
          <p:nvPr>
            <p:ph type="body" sz="quarter" idx="13" hasCustomPrompt="1"/>
          </p:nvPr>
        </p:nvSpPr>
        <p:spPr>
          <a:xfrm>
            <a:off x="8408988" y="589607"/>
            <a:ext cx="3200400" cy="307776"/>
          </a:xfrm>
        </p:spPr>
        <p:txBody>
          <a:bodyPr lIns="0" tIns="0" rIns="0" bIns="0"/>
          <a:lstStyle>
            <a:lvl1pPr marL="0" indent="0" algn="r">
              <a:buNone/>
              <a:defRPr sz="2000">
                <a:latin typeface="+mn-lt"/>
              </a:defRPr>
            </a:lvl1pPr>
            <a:lvl2pPr marL="342891" indent="0">
              <a:buNone/>
              <a:defRPr sz="2000"/>
            </a:lvl2pPr>
            <a:lvl3pPr marL="571486" indent="0">
              <a:buNone/>
              <a:defRPr sz="2000"/>
            </a:lvl3pPr>
            <a:lvl4pPr marL="800080" indent="0">
              <a:buNone/>
              <a:defRPr sz="2000"/>
            </a:lvl4pPr>
            <a:lvl5pPr marL="1028674" indent="0">
              <a:buNone/>
              <a:defRPr sz="2000"/>
            </a:lvl5pPr>
          </a:lstStyle>
          <a:p>
            <a:pPr lvl="0"/>
            <a:r>
              <a:rPr lang="en-US"/>
              <a:t>Session code</a:t>
            </a:r>
          </a:p>
        </p:txBody>
      </p:sp>
    </p:spTree>
    <p:extLst>
      <p:ext uri="{BB962C8B-B14F-4D97-AF65-F5344CB8AC3E}">
        <p14:creationId xmlns:p14="http://schemas.microsoft.com/office/powerpoint/2010/main" val="23498362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1" y="1435100"/>
            <a:ext cx="11018839"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9261792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1" y="1434371"/>
            <a:ext cx="11018520" cy="1612749"/>
          </a:xfrm>
        </p:spPr>
        <p:txBody>
          <a:bodyPr wrap="square">
            <a:spAutoFit/>
          </a:bodyPr>
          <a:lstStyle>
            <a:lvl1pPr marL="0" indent="0">
              <a:buNone/>
              <a:defRPr/>
            </a:lvl1pPr>
            <a:lvl2pPr marL="228594" indent="0">
              <a:buNone/>
              <a:defRPr/>
            </a:lvl2pPr>
            <a:lvl3pPr marL="457189" indent="0">
              <a:buNone/>
              <a:defRPr/>
            </a:lvl3pPr>
            <a:lvl4pPr marL="685783" indent="0">
              <a:buNone/>
              <a:defRPr/>
            </a:lvl4pPr>
            <a:lvl5pPr marL="91437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9942092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1" y="1435100"/>
            <a:ext cx="5211763"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9" y="1435100"/>
            <a:ext cx="5219700"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4094460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1"/>
            <a:ext cx="11018520" cy="553999"/>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3"/>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2" indent="0">
              <a:buFont typeface="Wingdings" panose="05000000000000000000" pitchFamily="2" charset="2"/>
              <a:buNone/>
              <a:defRPr sz="2000" b="0"/>
            </a:lvl2pPr>
            <a:lvl3pPr marL="450839" indent="0">
              <a:buFont typeface="Wingdings" panose="05000000000000000000" pitchFamily="2" charset="2"/>
              <a:buNone/>
              <a:tabLst/>
              <a:defRPr sz="1600" b="0"/>
            </a:lvl3pPr>
            <a:lvl4pPr marL="652446" indent="0">
              <a:buFont typeface="Wingdings" panose="05000000000000000000" pitchFamily="2" charset="2"/>
              <a:buNone/>
              <a:defRPr sz="1400" b="0"/>
            </a:lvl4pPr>
            <a:lvl5pPr marL="854053"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3"/>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2" indent="0">
              <a:buFont typeface="Wingdings" panose="05000000000000000000" pitchFamily="2" charset="2"/>
              <a:buNone/>
              <a:defRPr sz="2000" b="0"/>
            </a:lvl2pPr>
            <a:lvl3pPr marL="450839" indent="0">
              <a:buFont typeface="Wingdings" panose="05000000000000000000" pitchFamily="2" charset="2"/>
              <a:buNone/>
              <a:tabLst/>
              <a:defRPr sz="1600" b="0"/>
            </a:lvl3pPr>
            <a:lvl4pPr marL="652446" indent="0">
              <a:buFont typeface="Wingdings" panose="05000000000000000000" pitchFamily="2" charset="2"/>
              <a:buNone/>
              <a:defRPr sz="1400" b="0"/>
            </a:lvl4pPr>
            <a:lvl5pPr marL="854053"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1C08635B-C0DD-495F-B861-310107245327}"/>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06274519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0031075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1"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
        <p:nvSpPr>
          <p:cNvPr id="3" name="TextBox 2">
            <a:extLst>
              <a:ext uri="{FF2B5EF4-FFF2-40B4-BE49-F238E27FC236}">
                <a16:creationId xmlns:a16="http://schemas.microsoft.com/office/drawing/2014/main" id="{918F250C-1973-44C9-969A-F234C50A6682}"/>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13004633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D5483FF-8A1C-4A5D-8C77-461D48701F3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7" y="5166805"/>
            <a:ext cx="1401355" cy="1406545"/>
          </a:xfrm>
          <a:prstGeom prst="rect">
            <a:avLst/>
          </a:prstGeom>
        </p:spPr>
      </p:pic>
      <p:pic>
        <p:nvPicPr>
          <p:cNvPr id="8" name="Picture 7">
            <a:extLst>
              <a:ext uri="{FF2B5EF4-FFF2-40B4-BE49-F238E27FC236}">
                <a16:creationId xmlns:a16="http://schemas.microsoft.com/office/drawing/2014/main" id="{A3DAB50B-5EC8-4B34-AC71-D14D9E2A9609}"/>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7" y="290457"/>
            <a:ext cx="1406545" cy="1406545"/>
          </a:xfrm>
          <a:prstGeom prst="rect">
            <a:avLst/>
          </a:prstGeom>
        </p:spPr>
      </p:pic>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2016203"/>
            <a:ext cx="4158363" cy="110799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0"/>
            <a:ext cx="4162425" cy="338555"/>
          </a:xfrm>
        </p:spPr>
        <p:txBody>
          <a:bodyPr/>
          <a:lstStyle>
            <a:lvl1pPr marL="0" indent="0">
              <a:buNone/>
              <a:defRPr sz="2200">
                <a:latin typeface="+mn-lt"/>
              </a:defRPr>
            </a:lvl1pPr>
            <a:lvl2pPr marL="228594" indent="0">
              <a:buNone/>
              <a:defRPr/>
            </a:lvl2pPr>
            <a:lvl3pPr marL="457189" indent="0">
              <a:buNone/>
              <a:defRPr/>
            </a:lvl3pPr>
            <a:lvl4pPr marL="661971" indent="0">
              <a:buNone/>
              <a:defRPr/>
            </a:lvl4pPr>
            <a:lvl5pPr marL="855641"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4608AE61-1E2A-44F6-AA70-26B8856E071F}"/>
              </a:ext>
            </a:extLst>
          </p:cNvPr>
          <p:cNvSpPr txBox="1"/>
          <p:nvPr userDrawn="1"/>
        </p:nvSpPr>
        <p:spPr>
          <a:xfrm>
            <a:off x="584200"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075813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3741315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5"/>
            <a:ext cx="4159951" cy="1107996"/>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0"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94CFD0E0-1625-4117-8F11-2251437741C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7" y="5166805"/>
            <a:ext cx="1401355" cy="1406545"/>
          </a:xfrm>
          <a:prstGeom prst="rect">
            <a:avLst/>
          </a:prstGeom>
        </p:spPr>
      </p:pic>
      <p:pic>
        <p:nvPicPr>
          <p:cNvPr id="7" name="Picture 6">
            <a:extLst>
              <a:ext uri="{FF2B5EF4-FFF2-40B4-BE49-F238E27FC236}">
                <a16:creationId xmlns:a16="http://schemas.microsoft.com/office/drawing/2014/main" id="{12B0A8A0-01D8-444A-B0DE-A28AE7708E1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7" y="290457"/>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23588623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4" y="2996527"/>
            <a:ext cx="4163125" cy="861775"/>
          </a:xfrm>
        </p:spPr>
        <p:txBody>
          <a:bodyPr anchor="t"/>
          <a:lstStyle>
            <a:lvl1pPr>
              <a:defRPr sz="2800"/>
            </a:lvl1pPr>
          </a:lstStyle>
          <a:p>
            <a:r>
              <a:rPr lang="en-US"/>
              <a:t>Square photo layout with smaller text</a:t>
            </a:r>
          </a:p>
        </p:txBody>
      </p:sp>
      <p:sp>
        <p:nvSpPr>
          <p:cNvPr id="5" name="TextBox 4">
            <a:extLst>
              <a:ext uri="{FF2B5EF4-FFF2-40B4-BE49-F238E27FC236}">
                <a16:creationId xmlns:a16="http://schemas.microsoft.com/office/drawing/2014/main" id="{60C38699-A815-46DF-8683-AD9D70C457F0}"/>
              </a:ext>
            </a:extLst>
          </p:cNvPr>
          <p:cNvSpPr txBox="1"/>
          <p:nvPr userDrawn="1"/>
        </p:nvSpPr>
        <p:spPr>
          <a:xfrm>
            <a:off x="584200"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02CD22C3-9CBF-447D-924C-78F5E388080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7" y="5166805"/>
            <a:ext cx="1401355" cy="1406545"/>
          </a:xfrm>
          <a:prstGeom prst="rect">
            <a:avLst/>
          </a:prstGeom>
        </p:spPr>
      </p:pic>
      <p:pic>
        <p:nvPicPr>
          <p:cNvPr id="7" name="Picture 6">
            <a:extLst>
              <a:ext uri="{FF2B5EF4-FFF2-40B4-BE49-F238E27FC236}">
                <a16:creationId xmlns:a16="http://schemas.microsoft.com/office/drawing/2014/main" id="{51B93FF3-2504-4A0A-96C9-427F96655F8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7" y="290457"/>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45702213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5"/>
            <a:ext cx="4159951" cy="1107996"/>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0"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625529"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94447212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436128"/>
            <a:ext cx="11018520" cy="553997"/>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594" lvl="0" indent="-228594"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98157016-2979-4ABA-B2ED-33A7582D68F8}"/>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195571842"/>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87"/>
            <a:ext cx="11018520" cy="553997"/>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594" lvl="0" indent="-228594"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717592679"/>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553997"/>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307776"/>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1"/>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594" lvl="0" indent="-228594"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307776"/>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1"/>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594" lvl="0" indent="-228594" algn="ctr"/>
            <a:r>
              <a:rPr lang="en-US"/>
              <a:t>Drag &amp; drop your photo here </a:t>
            </a:r>
            <a:br>
              <a:rPr lang="en-US"/>
            </a:br>
            <a:r>
              <a:rPr lang="en-US"/>
              <a:t>or click or tap icon below </a:t>
            </a:r>
            <a:br>
              <a:rPr lang="en-US"/>
            </a:br>
            <a:r>
              <a:rPr lang="en-US"/>
              <a:t>to insert</a:t>
            </a:r>
          </a:p>
        </p:txBody>
      </p:sp>
      <p:sp>
        <p:nvSpPr>
          <p:cNvPr id="7" name="TextBox 6">
            <a:extLst>
              <a:ext uri="{FF2B5EF4-FFF2-40B4-BE49-F238E27FC236}">
                <a16:creationId xmlns:a16="http://schemas.microsoft.com/office/drawing/2014/main" id="{1B28AF1D-BAC8-4480-8E8D-9C72BBB7CF58}"/>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60605944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7"/>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5689600"/>
            <a:ext cx="3475037" cy="307776"/>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1"/>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307776"/>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1"/>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2" y="5689600"/>
            <a:ext cx="3475037" cy="307776"/>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1"/>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CDB6A170-31B0-4B7A-9E80-BC461A6C25D7}"/>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64548554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7"/>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40"/>
            <a:ext cx="2532888" cy="615553"/>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40"/>
            <a:ext cx="2532888" cy="615553"/>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40"/>
            <a:ext cx="2532888" cy="615553"/>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40"/>
            <a:ext cx="2532888" cy="615553"/>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C9A03A1B-DC26-4C7A-B4A8-14CF66851FFF}"/>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833868773"/>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307776"/>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9"/>
            <a:ext cx="7253288" cy="4832351"/>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
        <p:nvSpPr>
          <p:cNvPr id="5" name="TextBox 4">
            <a:extLst>
              <a:ext uri="{FF2B5EF4-FFF2-40B4-BE49-F238E27FC236}">
                <a16:creationId xmlns:a16="http://schemas.microsoft.com/office/drawing/2014/main" id="{272386A9-F950-4490-BCED-202D3722652F}"/>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28386305"/>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1" y="2305841"/>
            <a:ext cx="3468956" cy="1107996"/>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5" y="2447039"/>
            <a:ext cx="6961188" cy="369332"/>
          </a:xfrm>
        </p:spPr>
        <p:txBody>
          <a:bodyPr/>
          <a:lstStyle>
            <a:lvl1pPr marL="0" indent="0">
              <a:spcAft>
                <a:spcPts val="1200"/>
              </a:spcAft>
              <a:buNone/>
              <a:defRPr sz="2400"/>
            </a:lvl1pPr>
            <a:lvl2pPr marL="228594"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4"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1"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551D233-6F8A-453D-AB33-CA6F7D4D4FD9}"/>
              </a:ext>
            </a:extLst>
          </p:cNvPr>
          <p:cNvSpPr txBox="1"/>
          <p:nvPr userDrawn="1"/>
        </p:nvSpPr>
        <p:spPr>
          <a:xfrm>
            <a:off x="4648200"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388174522"/>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7060277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1"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49"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4" y="3150415"/>
            <a:ext cx="3183637" cy="553997"/>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70"/>
            <a:ext cx="6669659" cy="430887"/>
          </a:xfrm>
        </p:spPr>
        <p:txBody>
          <a:bodyPr anchor="ctr" anchorCtr="0"/>
          <a:lstStyle>
            <a:lvl1pPr marL="0" indent="0">
              <a:spcAft>
                <a:spcPts val="1200"/>
              </a:spcAft>
              <a:buNone/>
              <a:defRPr sz="2800"/>
            </a:lvl1pPr>
            <a:lvl2pPr marL="228594"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FDFAE24-49DD-4117-830E-CAB9C32FC015}"/>
              </a:ext>
            </a:extLst>
          </p:cNvPr>
          <p:cNvSpPr txBox="1"/>
          <p:nvPr userDrawn="1"/>
        </p:nvSpPr>
        <p:spPr>
          <a:xfrm>
            <a:off x="4938315"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74635041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1"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49"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4" y="3150415"/>
            <a:ext cx="3183637" cy="553997"/>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70"/>
            <a:ext cx="6669659" cy="430887"/>
          </a:xfrm>
        </p:spPr>
        <p:txBody>
          <a:bodyPr anchor="ctr" anchorCtr="0"/>
          <a:lstStyle>
            <a:lvl1pPr marL="0" indent="0">
              <a:spcAft>
                <a:spcPts val="1200"/>
              </a:spcAft>
              <a:buNone/>
              <a:defRPr sz="2800"/>
            </a:lvl1pPr>
            <a:lvl2pPr marL="228594"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AE46A67-6A63-41F9-A6E2-3792133F2FCC}"/>
              </a:ext>
            </a:extLst>
          </p:cNvPr>
          <p:cNvSpPr txBox="1"/>
          <p:nvPr userDrawn="1"/>
        </p:nvSpPr>
        <p:spPr>
          <a:xfrm>
            <a:off x="4938315"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96914552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4" y="3150415"/>
            <a:ext cx="3182027" cy="553997"/>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9" y="3211970"/>
            <a:ext cx="6667500" cy="430887"/>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AC92D28-5D28-4AEB-BFEA-F6A5F00D48E2}"/>
              </a:ext>
            </a:extLst>
          </p:cNvPr>
          <p:cNvSpPr txBox="1"/>
          <p:nvPr userDrawn="1"/>
        </p:nvSpPr>
        <p:spPr>
          <a:xfrm>
            <a:off x="4941888"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27079246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5"/>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3A80AAD6-0B67-4551-8E09-5CC8B341A820}"/>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4651520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5"/>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86A9DFCC-781C-459D-AE29-71C69B84DE48}"/>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5383256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solidFill>
                  <a:srgbClr val="50E6FF"/>
                </a:soli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7941EE98-1D5E-42BA-AC44-9CC0B043C811}"/>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9216815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CF645DA7-B742-4854-BE09-96D9E884426C}"/>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2530411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10D5E06-84D0-4280-8263-0CDB2F5832E4}"/>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5717683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A2214F6-AD52-4A0A-B088-BDFE743DD0BE}"/>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10043007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90"/>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45"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592"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42"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71"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4388560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8758176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1" y="6161317"/>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67"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5475332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1" y="1436689"/>
            <a:ext cx="11018839"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97515926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92.xml><?xml version="1.0" encoding="utf-8"?>
<p:sldLayout xmlns:a="http://schemas.openxmlformats.org/drawingml/2006/main" xmlns:r="http://schemas.openxmlformats.org/officeDocument/2006/relationships" xmlns:p="http://schemas.openxmlformats.org/presentationml/2006/main" userDrawn="1">
  <p:cSld name="Title &amp; half-pag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2" y="1560644"/>
            <a:ext cx="4898137" cy="1239123"/>
          </a:xfrm>
        </p:spPr>
        <p:txBody>
          <a:bodyPr wrap="square">
            <a:spAutoFit/>
          </a:bodyPr>
          <a:lstStyle>
            <a:lvl1pPr marL="0" indent="0">
              <a:lnSpc>
                <a:spcPct val="110000"/>
              </a:lnSpc>
              <a:spcBef>
                <a:spcPts val="1200"/>
              </a:spcBef>
              <a:buNone/>
              <a:defRPr sz="1800">
                <a:latin typeface="+mn-lt"/>
              </a:defRPr>
            </a:lvl1pPr>
            <a:lvl2pPr marL="228594" indent="0">
              <a:buNone/>
              <a:defRPr sz="1600"/>
            </a:lvl2pPr>
            <a:lvl3pPr marL="457189" indent="0">
              <a:buNone/>
              <a:defRPr sz="1200"/>
            </a:lvl3pPr>
            <a:lvl4pPr marL="685783" indent="0">
              <a:buNone/>
              <a:defRPr sz="1100"/>
            </a:lvl4pPr>
            <a:lvl5pPr marL="914377"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2171522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93.xml><?xml version="1.0" encoding="utf-8"?>
<p:sldLayout xmlns:a="http://schemas.openxmlformats.org/drawingml/2006/main" xmlns:r="http://schemas.openxmlformats.org/officeDocument/2006/relationships" xmlns:p="http://schemas.openxmlformats.org/presentationml/2006/main" userDrawn="1">
  <p:cSld name="Title no banner">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0658C16-FB2E-4C1C-A560-7B9ECF96906F}"/>
              </a:ext>
            </a:extLst>
          </p:cNvPr>
          <p:cNvSpPr>
            <a:spLocks noGrp="1"/>
          </p:cNvSpPr>
          <p:nvPr>
            <p:ph type="title"/>
          </p:nvPr>
        </p:nvSpPr>
        <p:spPr/>
        <p:txBody>
          <a:bodyPr/>
          <a:lstStyle/>
          <a:p>
            <a:r>
              <a:rPr lang="en-US"/>
              <a:t>Click to edit Master title style</a:t>
            </a:r>
          </a:p>
        </p:txBody>
      </p:sp>
      <p:sp>
        <p:nvSpPr>
          <p:cNvPr id="5" name="Footer Placeholder 4">
            <a:extLst>
              <a:ext uri="{FF2B5EF4-FFF2-40B4-BE49-F238E27FC236}">
                <a16:creationId xmlns:a16="http://schemas.microsoft.com/office/drawing/2014/main" id="{61A742CA-E96E-4124-AC0E-B60A167D6FB3}"/>
              </a:ext>
            </a:extLst>
          </p:cNvPr>
          <p:cNvSpPr>
            <a:spLocks noGrp="1"/>
          </p:cNvSpPr>
          <p:nvPr>
            <p:ph type="ftr" sz="quarter" idx="10"/>
          </p:nvPr>
        </p:nvSpPr>
        <p:spPr/>
        <p:txBody>
          <a:bodyPr/>
          <a:lstStyle/>
          <a:p>
            <a:pPr defTabSz="914377">
              <a:defRPr/>
            </a:pPr>
            <a:r>
              <a:rPr lang="en-US" sz="687">
                <a:solidFill>
                  <a:srgbClr val="3C3C41">
                    <a:tint val="75000"/>
                  </a:srgbClr>
                </a:solidFill>
              </a:rPr>
              <a:t>Microsoft Confidential</a:t>
            </a:r>
          </a:p>
        </p:txBody>
      </p:sp>
    </p:spTree>
    <p:extLst>
      <p:ext uri="{BB962C8B-B14F-4D97-AF65-F5344CB8AC3E}">
        <p14:creationId xmlns:p14="http://schemas.microsoft.com/office/powerpoint/2010/main" val="389370971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4.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CD056E7-DF2F-D84E-BCAA-821E02159591}"/>
              </a:ext>
            </a:extLst>
          </p:cNvPr>
          <p:cNvSpPr/>
          <p:nvPr userDrawn="1"/>
        </p:nvSpPr>
        <p:spPr>
          <a:xfrm>
            <a:off x="0" y="0"/>
            <a:ext cx="12198096"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95234767"/>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userDrawn="1">
  <p:cSld name="Title blu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147DDA-8EE3-48B6-A3DB-10A2F1604C08}"/>
              </a:ext>
            </a:extLst>
          </p:cNvPr>
          <p:cNvSpPr>
            <a:spLocks noGrp="1"/>
          </p:cNvSpPr>
          <p:nvPr>
            <p:ph type="title"/>
          </p:nvPr>
        </p:nvSpPr>
        <p:spPr>
          <a:xfrm>
            <a:off x="269240" y="289513"/>
            <a:ext cx="11655840" cy="430887"/>
          </a:xfrm>
        </p:spPr>
        <p:txBody>
          <a:bodyPr/>
          <a:lstStyle>
            <a:lvl1pPr algn="ctr">
              <a:defRPr lang="en-US" sz="2800" b="0" kern="1200" cap="all" spc="400" baseline="0" dirty="0" smtClean="0">
                <a:ln w="3175">
                  <a:noFill/>
                </a:ln>
                <a:solidFill>
                  <a:srgbClr val="0078D7"/>
                </a:solidFill>
                <a:effectLst/>
                <a:latin typeface="Segoe UI Semilight" charset="0"/>
                <a:ea typeface="Segoe UI Semilight" charset="0"/>
                <a:cs typeface="Segoe UI Semilight" charset="0"/>
              </a:defRPr>
            </a:lvl1pPr>
          </a:lstStyle>
          <a:p>
            <a:r>
              <a:rPr lang="en-US"/>
              <a:t>Click to edit Master title style</a:t>
            </a:r>
          </a:p>
        </p:txBody>
      </p:sp>
    </p:spTree>
    <p:extLst>
      <p:ext uri="{BB962C8B-B14F-4D97-AF65-F5344CB8AC3E}">
        <p14:creationId xmlns:p14="http://schemas.microsoft.com/office/powerpoint/2010/main" val="2828084653"/>
      </p:ext>
    </p:extLst>
  </p:cSld>
  <p:clrMapOvr>
    <a:masterClrMapping/>
  </p:clrMapOvr>
  <p:transition>
    <p:fade/>
  </p:transition>
</p:sldLayout>
</file>

<file path=ppt/slideLayouts/slideLayout296.xml><?xml version="1.0" encoding="utf-8"?>
<p:sldLayout xmlns:a="http://schemas.openxmlformats.org/drawingml/2006/main" xmlns:r="http://schemas.openxmlformats.org/officeDocument/2006/relationships" xmlns:p="http://schemas.openxmlformats.org/presentationml/2006/main" userDrawn="1">
  <p:cSld name="Demo">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7C0ADA1C-E566-594C-8405-78BFB44D02B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6911" r="26772"/>
          <a:stretch/>
        </p:blipFill>
        <p:spPr>
          <a:xfrm>
            <a:off x="5611660" y="246353"/>
            <a:ext cx="6329491" cy="6363003"/>
          </a:xfrm>
          <a:prstGeom prst="rect">
            <a:avLst/>
          </a:prstGeom>
        </p:spPr>
      </p:pic>
      <p:sp>
        <p:nvSpPr>
          <p:cNvPr id="29" name="Parallelogram 28">
            <a:extLst>
              <a:ext uri="{FF2B5EF4-FFF2-40B4-BE49-F238E27FC236}">
                <a16:creationId xmlns:a16="http://schemas.microsoft.com/office/drawing/2014/main" id="{620A6185-F4B8-7148-BBE0-4B522BF2C8C9}"/>
              </a:ext>
            </a:extLst>
          </p:cNvPr>
          <p:cNvSpPr/>
          <p:nvPr userDrawn="1"/>
        </p:nvSpPr>
        <p:spPr>
          <a:xfrm rot="10800000">
            <a:off x="678677" y="243841"/>
            <a:ext cx="6526521" cy="637031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7" name="Rounded Rectangle 26">
            <a:extLst>
              <a:ext uri="{FF2B5EF4-FFF2-40B4-BE49-F238E27FC236}">
                <a16:creationId xmlns:a16="http://schemas.microsoft.com/office/drawing/2014/main" id="{1B94CA41-43E7-834F-BD19-758AA7C52D26}"/>
              </a:ext>
            </a:extLst>
          </p:cNvPr>
          <p:cNvSpPr/>
          <p:nvPr userDrawn="1"/>
        </p:nvSpPr>
        <p:spPr>
          <a:xfrm>
            <a:off x="-344477" y="2298344"/>
            <a:ext cx="1913016" cy="399504"/>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600" b="1" spc="400">
                <a:solidFill>
                  <a:schemeClr val="bg2"/>
                </a:solidFill>
              </a:rPr>
              <a:t>DEMO</a:t>
            </a:r>
          </a:p>
        </p:txBody>
      </p:sp>
      <p:sp>
        <p:nvSpPr>
          <p:cNvPr id="28" name="Freeform 27">
            <a:extLst>
              <a:ext uri="{FF2B5EF4-FFF2-40B4-BE49-F238E27FC236}">
                <a16:creationId xmlns:a16="http://schemas.microsoft.com/office/drawing/2014/main" id="{E74A5F92-11BF-674C-8F77-E24DB9020EED}"/>
              </a:ext>
            </a:extLst>
          </p:cNvPr>
          <p:cNvSpPr/>
          <p:nvPr userDrawn="1"/>
        </p:nvSpPr>
        <p:spPr>
          <a:xfrm>
            <a:off x="6435831" y="776563"/>
            <a:ext cx="1078168" cy="599276"/>
          </a:xfrm>
          <a:custGeom>
            <a:avLst/>
            <a:gdLst>
              <a:gd name="connsiteX0" fmla="*/ 280478 w 301229"/>
              <a:gd name="connsiteY0" fmla="*/ 0 h 167431"/>
              <a:gd name="connsiteX1" fmla="*/ 27445 w 301229"/>
              <a:gd name="connsiteY1" fmla="*/ 0 h 167431"/>
              <a:gd name="connsiteX2" fmla="*/ 0 w 301229"/>
              <a:gd name="connsiteY2" fmla="*/ 30807 h 167431"/>
              <a:gd name="connsiteX3" fmla="*/ 31462 w 301229"/>
              <a:gd name="connsiteY3" fmla="*/ 62284 h 167431"/>
              <a:gd name="connsiteX4" fmla="*/ 96393 w 301229"/>
              <a:gd name="connsiteY4" fmla="*/ 62284 h 167431"/>
              <a:gd name="connsiteX5" fmla="*/ 109781 w 301229"/>
              <a:gd name="connsiteY5" fmla="*/ 62284 h 167431"/>
              <a:gd name="connsiteX6" fmla="*/ 121161 w 301229"/>
              <a:gd name="connsiteY6" fmla="*/ 62284 h 167431"/>
              <a:gd name="connsiteX7" fmla="*/ 149945 w 301229"/>
              <a:gd name="connsiteY7" fmla="*/ 91083 h 167431"/>
              <a:gd name="connsiteX8" fmla="*/ 121831 w 301229"/>
              <a:gd name="connsiteY8" fmla="*/ 118541 h 167431"/>
              <a:gd name="connsiteX9" fmla="*/ 100410 w 301229"/>
              <a:gd name="connsiteY9" fmla="*/ 118541 h 167431"/>
              <a:gd name="connsiteX10" fmla="*/ 75642 w 301229"/>
              <a:gd name="connsiteY10" fmla="*/ 143321 h 167431"/>
              <a:gd name="connsiteX11" fmla="*/ 100410 w 301229"/>
              <a:gd name="connsiteY11" fmla="*/ 168101 h 167431"/>
              <a:gd name="connsiteX12" fmla="*/ 269768 w 301229"/>
              <a:gd name="connsiteY12" fmla="*/ 168101 h 167431"/>
              <a:gd name="connsiteX13" fmla="*/ 294536 w 301229"/>
              <a:gd name="connsiteY13" fmla="*/ 143321 h 167431"/>
              <a:gd name="connsiteX14" fmla="*/ 269768 w 301229"/>
              <a:gd name="connsiteY14" fmla="*/ 119211 h 167431"/>
              <a:gd name="connsiteX15" fmla="*/ 257049 w 301229"/>
              <a:gd name="connsiteY15" fmla="*/ 119211 h 167431"/>
              <a:gd name="connsiteX16" fmla="*/ 228935 w 301229"/>
              <a:gd name="connsiteY16" fmla="*/ 91083 h 167431"/>
              <a:gd name="connsiteX17" fmla="*/ 228935 w 301229"/>
              <a:gd name="connsiteY17" fmla="*/ 87734 h 167431"/>
              <a:gd name="connsiteX18" fmla="*/ 253033 w 301229"/>
              <a:gd name="connsiteY18" fmla="*/ 63624 h 167431"/>
              <a:gd name="connsiteX19" fmla="*/ 275793 w 301229"/>
              <a:gd name="connsiteY19" fmla="*/ 63624 h 167431"/>
              <a:gd name="connsiteX20" fmla="*/ 307254 w 301229"/>
              <a:gd name="connsiteY20" fmla="*/ 32147 h 167431"/>
              <a:gd name="connsiteX21" fmla="*/ 280478 w 301229"/>
              <a:gd name="connsiteY21" fmla="*/ 0 h 167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1229" h="167431">
                <a:moveTo>
                  <a:pt x="280478" y="0"/>
                </a:moveTo>
                <a:lnTo>
                  <a:pt x="27445" y="0"/>
                </a:lnTo>
                <a:cubicBezTo>
                  <a:pt x="12049" y="2009"/>
                  <a:pt x="0" y="15404"/>
                  <a:pt x="0" y="30807"/>
                </a:cubicBezTo>
                <a:cubicBezTo>
                  <a:pt x="0" y="48220"/>
                  <a:pt x="14057" y="62284"/>
                  <a:pt x="31462" y="62284"/>
                </a:cubicBezTo>
                <a:lnTo>
                  <a:pt x="96393" y="62284"/>
                </a:lnTo>
                <a:lnTo>
                  <a:pt x="109781" y="62284"/>
                </a:lnTo>
                <a:lnTo>
                  <a:pt x="121161" y="62284"/>
                </a:lnTo>
                <a:cubicBezTo>
                  <a:pt x="136557" y="62284"/>
                  <a:pt x="149945" y="75009"/>
                  <a:pt x="149945" y="91083"/>
                </a:cubicBezTo>
                <a:cubicBezTo>
                  <a:pt x="149945" y="106486"/>
                  <a:pt x="137227" y="118541"/>
                  <a:pt x="121831" y="118541"/>
                </a:cubicBezTo>
                <a:lnTo>
                  <a:pt x="100410" y="118541"/>
                </a:lnTo>
                <a:cubicBezTo>
                  <a:pt x="87022" y="118541"/>
                  <a:pt x="75642" y="129257"/>
                  <a:pt x="75642" y="143321"/>
                </a:cubicBezTo>
                <a:cubicBezTo>
                  <a:pt x="75642" y="156716"/>
                  <a:pt x="86352" y="168101"/>
                  <a:pt x="100410" y="168101"/>
                </a:cubicBezTo>
                <a:lnTo>
                  <a:pt x="269768" y="168101"/>
                </a:lnTo>
                <a:cubicBezTo>
                  <a:pt x="283825" y="168101"/>
                  <a:pt x="295205" y="156716"/>
                  <a:pt x="294536" y="143321"/>
                </a:cubicBezTo>
                <a:cubicBezTo>
                  <a:pt x="294536" y="129927"/>
                  <a:pt x="283156" y="119211"/>
                  <a:pt x="269768" y="119211"/>
                </a:cubicBezTo>
                <a:lnTo>
                  <a:pt x="257049" y="119211"/>
                </a:lnTo>
                <a:cubicBezTo>
                  <a:pt x="241653" y="119211"/>
                  <a:pt x="228935" y="106486"/>
                  <a:pt x="228935" y="91083"/>
                </a:cubicBezTo>
                <a:lnTo>
                  <a:pt x="228935" y="87734"/>
                </a:lnTo>
                <a:cubicBezTo>
                  <a:pt x="228935" y="74339"/>
                  <a:pt x="239645" y="63624"/>
                  <a:pt x="253033" y="63624"/>
                </a:cubicBezTo>
                <a:lnTo>
                  <a:pt x="275793" y="63624"/>
                </a:lnTo>
                <a:cubicBezTo>
                  <a:pt x="293197" y="63624"/>
                  <a:pt x="307254" y="49560"/>
                  <a:pt x="307254" y="32147"/>
                </a:cubicBezTo>
                <a:cubicBezTo>
                  <a:pt x="307924" y="14734"/>
                  <a:pt x="295875" y="2009"/>
                  <a:pt x="280478" y="0"/>
                </a:cubicBezTo>
                <a:close/>
              </a:path>
            </a:pathLst>
          </a:custGeom>
          <a:gradFill>
            <a:gsLst>
              <a:gs pos="0">
                <a:schemeClr val="accent1"/>
              </a:gs>
              <a:gs pos="72000">
                <a:schemeClr val="accent2"/>
              </a:gs>
            </a:gsLst>
            <a:lin ang="2700000" scaled="0"/>
          </a:gradFill>
          <a:ln w="6694" cap="flat">
            <a:noFill/>
            <a:prstDash val="solid"/>
            <a:miter/>
          </a:ln>
        </p:spPr>
        <p:txBody>
          <a:bodyPr rtlCol="0" anchor="ctr"/>
          <a:lstStyle/>
          <a:p>
            <a:endParaRPr lang="en-US" sz="2400"/>
          </a:p>
        </p:txBody>
      </p:sp>
      <p:sp>
        <p:nvSpPr>
          <p:cNvPr id="31" name="Title 1">
            <a:extLst>
              <a:ext uri="{FF2B5EF4-FFF2-40B4-BE49-F238E27FC236}">
                <a16:creationId xmlns:a16="http://schemas.microsoft.com/office/drawing/2014/main" id="{FFFBB744-009C-854E-A699-8A1FC0750518}"/>
              </a:ext>
            </a:extLst>
          </p:cNvPr>
          <p:cNvSpPr>
            <a:spLocks noGrp="1"/>
          </p:cNvSpPr>
          <p:nvPr>
            <p:ph type="title" hasCustomPrompt="1"/>
          </p:nvPr>
        </p:nvSpPr>
        <p:spPr>
          <a:xfrm>
            <a:off x="416993" y="3212637"/>
            <a:ext cx="5474183" cy="820674"/>
          </a:xfrm>
          <a:prstGeom prst="rect">
            <a:avLst/>
          </a:prstGeom>
        </p:spPr>
        <p:txBody>
          <a:bodyPr/>
          <a:lstStyle>
            <a:lvl1pPr>
              <a:lnSpc>
                <a:spcPct val="100000"/>
              </a:lnSpc>
              <a:defRPr sz="5333" b="1" i="0">
                <a:latin typeface="Segoe UI Semibold" panose="020B0502040204020203" pitchFamily="34" charset="0"/>
                <a:cs typeface="Segoe UI Semibold" panose="020B0502040204020203" pitchFamily="34" charset="0"/>
              </a:defRPr>
            </a:lvl1pPr>
          </a:lstStyle>
          <a:p>
            <a:r>
              <a:rPr lang="en-US"/>
              <a:t>Title here</a:t>
            </a:r>
          </a:p>
        </p:txBody>
      </p:sp>
    </p:spTree>
    <p:extLst>
      <p:ext uri="{BB962C8B-B14F-4D97-AF65-F5344CB8AC3E}">
        <p14:creationId xmlns:p14="http://schemas.microsoft.com/office/powerpoint/2010/main" val="3815742440"/>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2"/>
            <a:ext cx="11306469" cy="683970"/>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93" indent="0">
              <a:buNone/>
              <a:defRPr/>
            </a:lvl3pPr>
            <a:lvl4pPr marL="672290" indent="0">
              <a:buNone/>
              <a:defRPr/>
            </a:lvl4pPr>
            <a:lvl5pPr marL="896386"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5" y="3151388"/>
            <a:ext cx="11306469" cy="435931"/>
          </a:xfr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chemeClr val="tx1"/>
                </a:solidFill>
              </a:defRPr>
            </a:lvl2pPr>
            <a:lvl3pPr marL="448193" indent="0">
              <a:buNone/>
              <a:defRPr/>
            </a:lvl3pPr>
            <a:lvl4pPr marL="672290" indent="0">
              <a:buNone/>
              <a:defRPr/>
            </a:lvl4pPr>
            <a:lvl5pPr marL="896386"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5" y="4352947"/>
            <a:ext cx="11306469" cy="331946"/>
          </a:xfr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chemeClr val="tx1"/>
                </a:solidFill>
              </a:defRPr>
            </a:lvl2pPr>
            <a:lvl3pPr marL="448193" indent="0">
              <a:buNone/>
              <a:defRPr/>
            </a:lvl3pPr>
            <a:lvl4pPr marL="672290"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8" name="Footer Placeholder 14">
            <a:extLst>
              <a:ext uri="{FF2B5EF4-FFF2-40B4-BE49-F238E27FC236}">
                <a16:creationId xmlns:a16="http://schemas.microsoft.com/office/drawing/2014/main" id="{D0847958-1B36-4AD5-B534-F58FFC1011C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1" rtlCol="0" anchor="ctr"/>
          <a:lstStyle>
            <a:lvl1pPr algn="l">
              <a:defRPr sz="686">
                <a:solidFill>
                  <a:schemeClr val="tx1">
                    <a:tint val="75000"/>
                  </a:schemeClr>
                </a:solidFill>
              </a:defRPr>
            </a:lvl1pPr>
          </a:lstStyle>
          <a:p>
            <a:r>
              <a:rPr lang="en-US">
                <a:solidFill>
                  <a:schemeClr val="bg1">
                    <a:lumMod val="65000"/>
                  </a:schemeClr>
                </a:solidFill>
              </a:rPr>
              <a:t>© Microsoft Corporation                                                                                  			Azure Data						   </a:t>
            </a:r>
            <a:fld id="{E141EBF3-D640-4732-9DEA-263E76C9153D}" type="slidenum">
              <a:rPr lang="en-US" smtClean="0">
                <a:solidFill>
                  <a:schemeClr val="bg1">
                    <a:lumMod val="65000"/>
                  </a:schemeClr>
                </a:solidFill>
              </a:rPr>
              <a:pPr/>
              <a:t>‹#›</a:t>
            </a:fld>
            <a:endParaRPr lang="en-US">
              <a:solidFill>
                <a:schemeClr val="bg1">
                  <a:lumMod val="65000"/>
                </a:schemeClr>
              </a:solidFill>
            </a:endParaRPr>
          </a:p>
        </p:txBody>
      </p:sp>
    </p:spTree>
    <p:extLst>
      <p:ext uri="{BB962C8B-B14F-4D97-AF65-F5344CB8AC3E}">
        <p14:creationId xmlns:p14="http://schemas.microsoft.com/office/powerpoint/2010/main" val="3225690333"/>
      </p:ext>
    </p:extLst>
  </p:cSld>
  <p:clrMapOvr>
    <a:masterClrMapping/>
  </p:clrMapOvr>
  <p:transition>
    <p:fade/>
  </p:transition>
</p:sldLayout>
</file>

<file path=ppt/slideLayouts/slideLayout298.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3839740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99.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4149C7-78D8-4811-BB9D-B8B2F6E4130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23ED1C2-74FB-4EA2-AC49-7ECE0C77BA3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8361E8F-79FB-43F3-A093-408287C77EDF}"/>
              </a:ext>
            </a:extLst>
          </p:cNvPr>
          <p:cNvSpPr>
            <a:spLocks noGrp="1"/>
          </p:cNvSpPr>
          <p:nvPr>
            <p:ph type="dt" sz="half" idx="10"/>
          </p:nvPr>
        </p:nvSpPr>
        <p:spPr/>
        <p:txBody>
          <a:bodyPr/>
          <a:lstStyle/>
          <a:p>
            <a:fld id="{C6ADEAB7-A2EB-4D3E-83F4-C150B4CAC298}" type="datetimeFigureOut">
              <a:rPr lang="en-US" smtClean="0"/>
              <a:t>11/7/2021</a:t>
            </a:fld>
            <a:endParaRPr lang="en-US"/>
          </a:p>
        </p:txBody>
      </p:sp>
      <p:sp>
        <p:nvSpPr>
          <p:cNvPr id="5" name="Footer Placeholder 4">
            <a:extLst>
              <a:ext uri="{FF2B5EF4-FFF2-40B4-BE49-F238E27FC236}">
                <a16:creationId xmlns:a16="http://schemas.microsoft.com/office/drawing/2014/main" id="{5D5B5125-F51D-40A8-8E73-662531338C6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27C171C-DFEF-4BBE-AB68-34031366CF27}"/>
              </a:ext>
            </a:extLst>
          </p:cNvPr>
          <p:cNvSpPr>
            <a:spLocks noGrp="1"/>
          </p:cNvSpPr>
          <p:nvPr>
            <p:ph type="sldNum" sz="quarter" idx="12"/>
          </p:nvPr>
        </p:nvSpPr>
        <p:spPr/>
        <p:txBody>
          <a:bodyPr/>
          <a:lstStyle/>
          <a:p>
            <a:fld id="{32190FF2-C3C8-4C01-82F2-CF9545C18AB9}" type="slidenum">
              <a:rPr lang="en-US" smtClean="0"/>
              <a:t>‹#›</a:t>
            </a:fld>
            <a:endParaRPr lang="en-US"/>
          </a:p>
        </p:txBody>
      </p:sp>
    </p:spTree>
    <p:extLst>
      <p:ext uri="{BB962C8B-B14F-4D97-AF65-F5344CB8AC3E}">
        <p14:creationId xmlns:p14="http://schemas.microsoft.com/office/powerpoint/2010/main" val="30823982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spcBef>
                <a:spcPts val="1200"/>
              </a:spcBef>
              <a:defRPr/>
            </a:lvl1pPr>
          </a:lstStyle>
          <a:p>
            <a:r>
              <a:rPr lang="en-US"/>
              <a:t>Click to edit Master title style</a:t>
            </a:r>
          </a:p>
        </p:txBody>
      </p:sp>
      <p:sp>
        <p:nvSpPr>
          <p:cNvPr id="3" name="Text Placeholder 2"/>
          <p:cNvSpPr>
            <a:spLocks noGrp="1"/>
          </p:cNvSpPr>
          <p:nvPr>
            <p:ph type="body" sz="quarter" idx="10"/>
          </p:nvPr>
        </p:nvSpPr>
        <p:spPr>
          <a:xfrm>
            <a:off x="584200" y="1435497"/>
            <a:ext cx="11018520" cy="1489639"/>
          </a:xfrm>
        </p:spPr>
        <p:txBody>
          <a:bodyPr/>
          <a:lstStyle>
            <a:lvl1pPr>
              <a:spcBef>
                <a:spcPts val="1000"/>
              </a:spcBef>
              <a:defRPr sz="2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5984977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6231262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00.xml><?xml version="1.0" encoding="utf-8"?>
<p:sldLayout xmlns:a="http://schemas.openxmlformats.org/drawingml/2006/main" xmlns:r="http://schemas.openxmlformats.org/officeDocument/2006/relationships" xmlns:p="http://schemas.openxmlformats.org/presentationml/2006/main" userDrawn="1">
  <p:cSld name="Two up">
    <p:spTree>
      <p:nvGrpSpPr>
        <p:cNvPr id="1" name=""/>
        <p:cNvGrpSpPr/>
        <p:nvPr/>
      </p:nvGrpSpPr>
      <p:grpSpPr>
        <a:xfrm>
          <a:off x="0" y="0"/>
          <a:ext cx="0" cy="0"/>
          <a:chOff x="0" y="0"/>
          <a:chExt cx="0" cy="0"/>
        </a:xfrm>
      </p:grpSpPr>
      <p:sp>
        <p:nvSpPr>
          <p:cNvPr id="9" name="Text Placeholder 30">
            <a:extLst>
              <a:ext uri="{FF2B5EF4-FFF2-40B4-BE49-F238E27FC236}">
                <a16:creationId xmlns:a16="http://schemas.microsoft.com/office/drawing/2014/main" id="{74EA10B5-BEA8-DF4A-95CD-639732E6CD48}"/>
              </a:ext>
            </a:extLst>
          </p:cNvPr>
          <p:cNvSpPr>
            <a:spLocks noGrp="1"/>
          </p:cNvSpPr>
          <p:nvPr>
            <p:ph type="body" sz="quarter" idx="10" hasCustomPrompt="1"/>
          </p:nvPr>
        </p:nvSpPr>
        <p:spPr>
          <a:xfrm>
            <a:off x="416993" y="2784227"/>
            <a:ext cx="5266483"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Heading</a:t>
            </a:r>
          </a:p>
        </p:txBody>
      </p:sp>
      <p:sp>
        <p:nvSpPr>
          <p:cNvPr id="15" name="Text Placeholder 30">
            <a:extLst>
              <a:ext uri="{FF2B5EF4-FFF2-40B4-BE49-F238E27FC236}">
                <a16:creationId xmlns:a16="http://schemas.microsoft.com/office/drawing/2014/main" id="{E9647A82-03A4-AE4B-99B1-A3004783112B}"/>
              </a:ext>
            </a:extLst>
          </p:cNvPr>
          <p:cNvSpPr>
            <a:spLocks noGrp="1"/>
          </p:cNvSpPr>
          <p:nvPr>
            <p:ph type="body" sz="quarter" idx="24" hasCustomPrompt="1"/>
          </p:nvPr>
        </p:nvSpPr>
        <p:spPr>
          <a:xfrm>
            <a:off x="6277817" y="2784351"/>
            <a:ext cx="5266483"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Heading</a:t>
            </a:r>
          </a:p>
        </p:txBody>
      </p:sp>
      <p:sp>
        <p:nvSpPr>
          <p:cNvPr id="17" name="Title 1">
            <a:extLst>
              <a:ext uri="{FF2B5EF4-FFF2-40B4-BE49-F238E27FC236}">
                <a16:creationId xmlns:a16="http://schemas.microsoft.com/office/drawing/2014/main" id="{9E5E4502-589B-1F4E-8074-44463D5E5584}"/>
              </a:ext>
            </a:extLst>
          </p:cNvPr>
          <p:cNvSpPr>
            <a:spLocks noGrp="1"/>
          </p:cNvSpPr>
          <p:nvPr>
            <p:ph type="title" hasCustomPrompt="1"/>
          </p:nvPr>
        </p:nvSpPr>
        <p:spPr>
          <a:xfrm>
            <a:off x="416993" y="583916"/>
            <a:ext cx="11127307" cy="818705"/>
          </a:xfrm>
          <a:prstGeom prst="rect">
            <a:avLst/>
          </a:prstGeom>
        </p:spPr>
        <p:txBody>
          <a:bodyPr/>
          <a:lstStyle>
            <a:lvl1pPr>
              <a:defRPr sz="4800" b="1" i="0">
                <a:latin typeface="Segoe UI Semibold" panose="020B0502040204020203" pitchFamily="34" charset="0"/>
                <a:cs typeface="Segoe UI Semibold" panose="020B0502040204020203" pitchFamily="34" charset="0"/>
              </a:defRPr>
            </a:lvl1pPr>
          </a:lstStyle>
          <a:p>
            <a:r>
              <a:rPr lang="en-US"/>
              <a:t>Slide Title Here</a:t>
            </a:r>
          </a:p>
        </p:txBody>
      </p:sp>
      <p:sp>
        <p:nvSpPr>
          <p:cNvPr id="8" name="Text Placeholder 6">
            <a:extLst>
              <a:ext uri="{FF2B5EF4-FFF2-40B4-BE49-F238E27FC236}">
                <a16:creationId xmlns:a16="http://schemas.microsoft.com/office/drawing/2014/main" id="{668B44A9-9E16-654C-862F-69740ACF1ADF}"/>
              </a:ext>
            </a:extLst>
          </p:cNvPr>
          <p:cNvSpPr>
            <a:spLocks noGrp="1"/>
          </p:cNvSpPr>
          <p:nvPr>
            <p:ph type="body" sz="quarter" idx="26" hasCustomPrompt="1"/>
          </p:nvPr>
        </p:nvSpPr>
        <p:spPr>
          <a:xfrm>
            <a:off x="416993" y="3436143"/>
            <a:ext cx="5266483" cy="2718255"/>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p>
        </p:txBody>
      </p:sp>
      <p:sp>
        <p:nvSpPr>
          <p:cNvPr id="11" name="Text Placeholder 6">
            <a:extLst>
              <a:ext uri="{FF2B5EF4-FFF2-40B4-BE49-F238E27FC236}">
                <a16:creationId xmlns:a16="http://schemas.microsoft.com/office/drawing/2014/main" id="{5A59B427-D716-294E-BDD5-7518C3A0F582}"/>
              </a:ext>
            </a:extLst>
          </p:cNvPr>
          <p:cNvSpPr>
            <a:spLocks noGrp="1"/>
          </p:cNvSpPr>
          <p:nvPr>
            <p:ph type="body" sz="quarter" idx="27" hasCustomPrompt="1"/>
          </p:nvPr>
        </p:nvSpPr>
        <p:spPr>
          <a:xfrm>
            <a:off x="6277817" y="3436267"/>
            <a:ext cx="5266483" cy="2718255"/>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p>
        </p:txBody>
      </p:sp>
    </p:spTree>
    <p:extLst>
      <p:ext uri="{BB962C8B-B14F-4D97-AF65-F5344CB8AC3E}">
        <p14:creationId xmlns:p14="http://schemas.microsoft.com/office/powerpoint/2010/main" val="630174994"/>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userDrawn="1">
  <p:cSld name="Three Up">
    <p:spTree>
      <p:nvGrpSpPr>
        <p:cNvPr id="1" name=""/>
        <p:cNvGrpSpPr/>
        <p:nvPr/>
      </p:nvGrpSpPr>
      <p:grpSpPr>
        <a:xfrm>
          <a:off x="0" y="0"/>
          <a:ext cx="0" cy="0"/>
          <a:chOff x="0" y="0"/>
          <a:chExt cx="0" cy="0"/>
        </a:xfrm>
      </p:grpSpPr>
      <p:sp>
        <p:nvSpPr>
          <p:cNvPr id="53" name="Title 1">
            <a:extLst>
              <a:ext uri="{FF2B5EF4-FFF2-40B4-BE49-F238E27FC236}">
                <a16:creationId xmlns:a16="http://schemas.microsoft.com/office/drawing/2014/main" id="{BAB81232-8718-1349-8F38-82F219293495}"/>
              </a:ext>
            </a:extLst>
          </p:cNvPr>
          <p:cNvSpPr>
            <a:spLocks noGrp="1"/>
          </p:cNvSpPr>
          <p:nvPr>
            <p:ph type="title" hasCustomPrompt="1"/>
          </p:nvPr>
        </p:nvSpPr>
        <p:spPr>
          <a:xfrm>
            <a:off x="416994" y="583916"/>
            <a:ext cx="11222557" cy="818705"/>
          </a:xfrm>
          <a:prstGeom prst="rect">
            <a:avLst/>
          </a:prstGeom>
        </p:spPr>
        <p:txBody>
          <a:bodyPr/>
          <a:lstStyle>
            <a:lvl1pPr>
              <a:defRPr sz="4800" b="1" i="0">
                <a:latin typeface="Segoe UI Semibold" panose="020B0502040204020203" pitchFamily="34" charset="0"/>
                <a:cs typeface="Segoe UI Semibold" panose="020B0502040204020203" pitchFamily="34" charset="0"/>
              </a:defRPr>
            </a:lvl1pPr>
          </a:lstStyle>
          <a:p>
            <a:r>
              <a:rPr lang="en-US"/>
              <a:t>Slide Title Here</a:t>
            </a:r>
          </a:p>
        </p:txBody>
      </p:sp>
      <p:sp>
        <p:nvSpPr>
          <p:cNvPr id="9" name="Text Placeholder 30">
            <a:extLst>
              <a:ext uri="{FF2B5EF4-FFF2-40B4-BE49-F238E27FC236}">
                <a16:creationId xmlns:a16="http://schemas.microsoft.com/office/drawing/2014/main" id="{14A3640A-F564-DA43-85C8-F9C08C7EAFAD}"/>
              </a:ext>
            </a:extLst>
          </p:cNvPr>
          <p:cNvSpPr>
            <a:spLocks noGrp="1"/>
          </p:cNvSpPr>
          <p:nvPr>
            <p:ph type="body" sz="quarter" idx="10" hasCustomPrompt="1"/>
          </p:nvPr>
        </p:nvSpPr>
        <p:spPr>
          <a:xfrm>
            <a:off x="416993" y="2784227"/>
            <a:ext cx="3542968"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Heading</a:t>
            </a:r>
          </a:p>
        </p:txBody>
      </p:sp>
      <p:sp>
        <p:nvSpPr>
          <p:cNvPr id="10" name="Text Placeholder 6">
            <a:extLst>
              <a:ext uri="{FF2B5EF4-FFF2-40B4-BE49-F238E27FC236}">
                <a16:creationId xmlns:a16="http://schemas.microsoft.com/office/drawing/2014/main" id="{B2C8E8C5-3289-9C4D-BE95-39E5120F1926}"/>
              </a:ext>
            </a:extLst>
          </p:cNvPr>
          <p:cNvSpPr>
            <a:spLocks noGrp="1"/>
          </p:cNvSpPr>
          <p:nvPr>
            <p:ph type="body" sz="quarter" idx="26" hasCustomPrompt="1"/>
          </p:nvPr>
        </p:nvSpPr>
        <p:spPr>
          <a:xfrm>
            <a:off x="416993" y="3436143"/>
            <a:ext cx="3542968" cy="2679364"/>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Lorem ipsum dolor sit </a:t>
            </a:r>
            <a:r>
              <a:rPr lang="en-US" err="1"/>
              <a:t>amet</a:t>
            </a:r>
            <a:r>
              <a:rPr lang="en-US"/>
              <a:t>, </a:t>
            </a:r>
            <a:r>
              <a:rPr lang="en-US" err="1"/>
              <a:t>consectetur</a:t>
            </a:r>
            <a:endParaRPr lang="en-US"/>
          </a:p>
        </p:txBody>
      </p:sp>
      <p:sp>
        <p:nvSpPr>
          <p:cNvPr id="14" name="Text Placeholder 30">
            <a:extLst>
              <a:ext uri="{FF2B5EF4-FFF2-40B4-BE49-F238E27FC236}">
                <a16:creationId xmlns:a16="http://schemas.microsoft.com/office/drawing/2014/main" id="{FF215F86-6B61-8F40-8FEE-4AE31931B156}"/>
              </a:ext>
            </a:extLst>
          </p:cNvPr>
          <p:cNvSpPr>
            <a:spLocks noGrp="1"/>
          </p:cNvSpPr>
          <p:nvPr>
            <p:ph type="body" sz="quarter" idx="27" hasCustomPrompt="1"/>
          </p:nvPr>
        </p:nvSpPr>
        <p:spPr>
          <a:xfrm>
            <a:off x="4256788" y="2784227"/>
            <a:ext cx="3542968"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Heading</a:t>
            </a:r>
          </a:p>
        </p:txBody>
      </p:sp>
      <p:sp>
        <p:nvSpPr>
          <p:cNvPr id="15" name="Text Placeholder 6">
            <a:extLst>
              <a:ext uri="{FF2B5EF4-FFF2-40B4-BE49-F238E27FC236}">
                <a16:creationId xmlns:a16="http://schemas.microsoft.com/office/drawing/2014/main" id="{36E89292-5993-4845-A723-FE96EB2E2582}"/>
              </a:ext>
            </a:extLst>
          </p:cNvPr>
          <p:cNvSpPr>
            <a:spLocks noGrp="1"/>
          </p:cNvSpPr>
          <p:nvPr>
            <p:ph type="body" sz="quarter" idx="28" hasCustomPrompt="1"/>
          </p:nvPr>
        </p:nvSpPr>
        <p:spPr>
          <a:xfrm>
            <a:off x="4256788" y="3436143"/>
            <a:ext cx="3542968" cy="2679364"/>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Lorem ipsum dolor sit </a:t>
            </a:r>
            <a:r>
              <a:rPr lang="en-US" err="1"/>
              <a:t>amet</a:t>
            </a:r>
            <a:r>
              <a:rPr lang="en-US"/>
              <a:t>, </a:t>
            </a:r>
            <a:r>
              <a:rPr lang="en-US" err="1"/>
              <a:t>consectetur</a:t>
            </a:r>
            <a:endParaRPr lang="en-US"/>
          </a:p>
        </p:txBody>
      </p:sp>
      <p:sp>
        <p:nvSpPr>
          <p:cNvPr id="16" name="Text Placeholder 30">
            <a:extLst>
              <a:ext uri="{FF2B5EF4-FFF2-40B4-BE49-F238E27FC236}">
                <a16:creationId xmlns:a16="http://schemas.microsoft.com/office/drawing/2014/main" id="{DD671EC3-35FD-4142-90E9-E06C8B2204D2}"/>
              </a:ext>
            </a:extLst>
          </p:cNvPr>
          <p:cNvSpPr>
            <a:spLocks noGrp="1"/>
          </p:cNvSpPr>
          <p:nvPr>
            <p:ph type="body" sz="quarter" idx="29" hasCustomPrompt="1"/>
          </p:nvPr>
        </p:nvSpPr>
        <p:spPr>
          <a:xfrm>
            <a:off x="8096583" y="2784227"/>
            <a:ext cx="3542968"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Heading</a:t>
            </a:r>
          </a:p>
        </p:txBody>
      </p:sp>
      <p:sp>
        <p:nvSpPr>
          <p:cNvPr id="17" name="Text Placeholder 6">
            <a:extLst>
              <a:ext uri="{FF2B5EF4-FFF2-40B4-BE49-F238E27FC236}">
                <a16:creationId xmlns:a16="http://schemas.microsoft.com/office/drawing/2014/main" id="{CCA813D6-5154-8549-A580-9780EC0B43FF}"/>
              </a:ext>
            </a:extLst>
          </p:cNvPr>
          <p:cNvSpPr>
            <a:spLocks noGrp="1"/>
          </p:cNvSpPr>
          <p:nvPr>
            <p:ph type="body" sz="quarter" idx="30" hasCustomPrompt="1"/>
          </p:nvPr>
        </p:nvSpPr>
        <p:spPr>
          <a:xfrm>
            <a:off x="8096583" y="3436143"/>
            <a:ext cx="3542968" cy="2679364"/>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Lorem ipsum dolor sit </a:t>
            </a:r>
            <a:r>
              <a:rPr lang="en-US" err="1"/>
              <a:t>amet</a:t>
            </a:r>
            <a:r>
              <a:rPr lang="en-US"/>
              <a:t>, </a:t>
            </a:r>
            <a:r>
              <a:rPr lang="en-US" err="1"/>
              <a:t>consectetur</a:t>
            </a:r>
            <a:endParaRPr lang="en-US"/>
          </a:p>
        </p:txBody>
      </p:sp>
    </p:spTree>
    <p:extLst>
      <p:ext uri="{BB962C8B-B14F-4D97-AF65-F5344CB8AC3E}">
        <p14:creationId xmlns:p14="http://schemas.microsoft.com/office/powerpoint/2010/main" val="1778833598"/>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AD50EA3-6EFD-4693-B580-6794E1585EA1}"/>
              </a:ext>
            </a:extLst>
          </p:cNvPr>
          <p:cNvSpPr/>
          <p:nvPr userDrawn="1"/>
        </p:nvSpPr>
        <p:spPr bwMode="auto">
          <a:xfrm>
            <a:off x="0" y="0"/>
            <a:ext cx="1574800" cy="68580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vert="horz" wrap="square" lIns="0" tIns="62143" rIns="0" bIns="62143" numCol="1" rtlCol="0" anchor="ctr" anchorCtr="0" compatLnSpc="1">
            <a:prstTxWarp prst="textNoShape">
              <a:avLst/>
            </a:prstTxWarp>
          </a:bodyPr>
          <a:lstStyle/>
          <a:p>
            <a:pPr algn="ctr" defTabSz="1242364" fontAlgn="base">
              <a:spcBef>
                <a:spcPct val="0"/>
              </a:spcBef>
              <a:spcAft>
                <a:spcPct val="0"/>
              </a:spcAft>
            </a:pPr>
            <a:endParaRPr lang="en-US" sz="2665">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284238497"/>
      </p:ext>
    </p:extLst>
  </p:cSld>
  <p:clrMapOvr>
    <a:masterClrMapping/>
  </p:clrMapOvr>
  <p:transition>
    <p:fade/>
  </p:transition>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584201" y="585789"/>
            <a:ext cx="1366245" cy="292608"/>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599441" y="2913306"/>
            <a:ext cx="2792541" cy="1408297"/>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36"/>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a:srcRect t="11809" r="3579" b="17467"/>
          <a:stretch/>
        </p:blipFill>
        <p:spPr>
          <a:xfrm>
            <a:off x="5958586" y="-1"/>
            <a:ext cx="6233414" cy="6858001"/>
          </a:xfrm>
          <a:prstGeom prst="rect">
            <a:avLst/>
          </a:prstGeom>
        </p:spPr>
      </p:pic>
    </p:spTree>
    <p:extLst>
      <p:ext uri="{BB962C8B-B14F-4D97-AF65-F5344CB8AC3E}">
        <p14:creationId xmlns:p14="http://schemas.microsoft.com/office/powerpoint/2010/main" val="8727904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Box 5">
            <a:extLst>
              <a:ext uri="{FF2B5EF4-FFF2-40B4-BE49-F238E27FC236}">
                <a16:creationId xmlns:a16="http://schemas.microsoft.com/office/drawing/2014/main" id="{55172CF2-8949-41D2-A849-0D7A7B2175D6}"/>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Text Placeholder 16">
            <a:extLst>
              <a:ext uri="{FF2B5EF4-FFF2-40B4-BE49-F238E27FC236}">
                <a16:creationId xmlns:a16="http://schemas.microsoft.com/office/drawing/2014/main" id="{8C8FE31B-78EE-49BB-83BA-C27F01056949}"/>
              </a:ext>
            </a:extLst>
          </p:cNvPr>
          <p:cNvSpPr>
            <a:spLocks noGrp="1"/>
          </p:cNvSpPr>
          <p:nvPr>
            <p:ph type="body" sz="quarter" idx="13" hasCustomPrompt="1"/>
          </p:nvPr>
        </p:nvSpPr>
        <p:spPr>
          <a:xfrm>
            <a:off x="8408989" y="589607"/>
            <a:ext cx="3200400" cy="307804"/>
          </a:xfrm>
        </p:spPr>
        <p:txBody>
          <a:bodyPr lIns="0" tIns="0" rIns="0" bIns="0"/>
          <a:lstStyle>
            <a:lvl1pPr marL="0" indent="0" algn="r">
              <a:buNone/>
              <a:defRPr sz="2000">
                <a:latin typeface="+mn-lt"/>
              </a:defRPr>
            </a:lvl1pPr>
            <a:lvl2pPr marL="342834" indent="0">
              <a:buNone/>
              <a:defRPr sz="2000"/>
            </a:lvl2pPr>
            <a:lvl3pPr marL="571390" indent="0">
              <a:buNone/>
              <a:defRPr sz="2000"/>
            </a:lvl3pPr>
            <a:lvl4pPr marL="799946" indent="0">
              <a:buNone/>
              <a:defRPr sz="2000"/>
            </a:lvl4pPr>
            <a:lvl5pPr marL="1028502" indent="0">
              <a:buNone/>
              <a:defRPr sz="2000"/>
            </a:lvl5pPr>
          </a:lstStyle>
          <a:p>
            <a:pPr lvl="0"/>
            <a:r>
              <a:rPr lang="en-US"/>
              <a:t>Session code</a:t>
            </a:r>
          </a:p>
        </p:txBody>
      </p:sp>
    </p:spTree>
    <p:extLst>
      <p:ext uri="{BB962C8B-B14F-4D97-AF65-F5344CB8AC3E}">
        <p14:creationId xmlns:p14="http://schemas.microsoft.com/office/powerpoint/2010/main" val="42593480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Box 6">
            <a:extLst>
              <a:ext uri="{FF2B5EF4-FFF2-40B4-BE49-F238E27FC236}">
                <a16:creationId xmlns:a16="http://schemas.microsoft.com/office/drawing/2014/main" id="{523C46B0-B5A4-4CF0-8CF6-AEFC88BC846A}"/>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77710904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67AFE834-965D-46BB-AD35-6485534E8378}"/>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4097402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1" y="1435100"/>
            <a:ext cx="5211763"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E6DD86A3-370B-4B16-8C94-A5F62AE9207E}"/>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72006788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1C08635B-C0DD-495F-B861-310107245327}"/>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98214038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TextBox 2">
            <a:extLst>
              <a:ext uri="{FF2B5EF4-FFF2-40B4-BE49-F238E27FC236}">
                <a16:creationId xmlns:a16="http://schemas.microsoft.com/office/drawing/2014/main" id="{CBF562D2-4F8F-4373-A436-F26727DE808A}"/>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86556577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mp; half-page">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588263" y="457200"/>
            <a:ext cx="11018520" cy="492443"/>
          </a:xfrm>
        </p:spPr>
        <p:txBody>
          <a:bodyPr/>
          <a:lstStyle>
            <a:lvl1pPr>
              <a:defRPr sz="3200"/>
            </a:lvl1pPr>
          </a:lstStyle>
          <a:p>
            <a:r>
              <a:rPr lang="en-US"/>
              <a:t>Click to edit Master title style</a:t>
            </a:r>
          </a:p>
        </p:txBody>
      </p:sp>
      <p:sp>
        <p:nvSpPr>
          <p:cNvPr id="4" name="Text Placeholder 3"/>
          <p:cNvSpPr>
            <a:spLocks noGrp="1"/>
          </p:cNvSpPr>
          <p:nvPr>
            <p:ph type="body" sz="quarter" idx="10"/>
          </p:nvPr>
        </p:nvSpPr>
        <p:spPr>
          <a:xfrm>
            <a:off x="586390" y="1560644"/>
            <a:ext cx="4898137" cy="1239122"/>
          </a:xfrm>
        </p:spPr>
        <p:txBody>
          <a:bodyPr wrap="square">
            <a:spAutoFit/>
          </a:bodyPr>
          <a:lstStyle>
            <a:lvl1pPr marL="0" indent="0">
              <a:lnSpc>
                <a:spcPct val="110000"/>
              </a:lnSpc>
              <a:spcBef>
                <a:spcPts val="1800"/>
              </a:spcBef>
              <a:buFont typeface="Arial" panose="020B0604020202020204" pitchFamily="34" charset="0"/>
              <a:buNone/>
              <a:defRPr sz="1800">
                <a:latin typeface="+mn-lt"/>
              </a:defRPr>
            </a:lvl1pPr>
            <a:lvl2pPr marL="228600" indent="0">
              <a:buFont typeface="Arial" panose="020B0604020202020204" pitchFamily="34" charset="0"/>
              <a:buNone/>
              <a:defRPr sz="1600"/>
            </a:lvl2pPr>
            <a:lvl3pPr marL="457200" indent="0">
              <a:buFont typeface="Arial" panose="020B0604020202020204" pitchFamily="34" charset="0"/>
              <a:buNone/>
              <a:defRPr sz="1200"/>
            </a:lvl3pPr>
            <a:lvl4pPr marL="685800" indent="0">
              <a:buFont typeface="Arial" panose="020B0604020202020204" pitchFamily="34" charset="0"/>
              <a:buNone/>
              <a:defRPr sz="1100"/>
            </a:lvl4pPr>
            <a:lvl5pPr marL="914400" indent="0">
              <a:buFont typeface="Arial" panose="020B0604020202020204" pitchFamily="34" charse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9028567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
        <p:nvSpPr>
          <p:cNvPr id="3" name="TextBox 2">
            <a:extLst>
              <a:ext uri="{FF2B5EF4-FFF2-40B4-BE49-F238E27FC236}">
                <a16:creationId xmlns:a16="http://schemas.microsoft.com/office/drawing/2014/main" id="{918F250C-1973-44C9-969A-F234C50A6682}"/>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74366847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D5483FF-8A1C-4A5D-8C77-461D48701F3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7" y="5166804"/>
            <a:ext cx="1401355" cy="1406545"/>
          </a:xfrm>
          <a:prstGeom prst="rect">
            <a:avLst/>
          </a:prstGeom>
        </p:spPr>
      </p:pic>
      <p:pic>
        <p:nvPicPr>
          <p:cNvPr id="8" name="Picture 7">
            <a:extLst>
              <a:ext uri="{FF2B5EF4-FFF2-40B4-BE49-F238E27FC236}">
                <a16:creationId xmlns:a16="http://schemas.microsoft.com/office/drawing/2014/main" id="{A3DAB50B-5EC8-4B34-AC71-D14D9E2A9609}"/>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7" y="290457"/>
            <a:ext cx="1406545" cy="1406545"/>
          </a:xfrm>
          <a:prstGeom prst="rect">
            <a:avLst/>
          </a:prstGeom>
        </p:spPr>
      </p:pic>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2016079"/>
            <a:ext cx="4158362" cy="110812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610"/>
          </a:xfrm>
        </p:spPr>
        <p:txBody>
          <a:bodyPr/>
          <a:lstStyle>
            <a:lvl1pPr marL="0" indent="0">
              <a:buNone/>
              <a:defRPr sz="2200">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noChangeAspect="1"/>
          </p:cNvSpPr>
          <p:nvPr>
            <p:ph type="pic" sz="quarter" idx="11" hasCustomPrompt="1"/>
          </p:nvPr>
        </p:nvSpPr>
        <p:spPr bwMode="gray">
          <a:xfrm>
            <a:off x="5914548" y="563893"/>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4608AE61-1E2A-44F6-AA70-26B8856E071F}"/>
              </a:ext>
            </a:extLst>
          </p:cNvPr>
          <p:cNvSpPr txBox="1"/>
          <p:nvPr userDrawn="1"/>
        </p:nvSpPr>
        <p:spPr>
          <a:xfrm>
            <a:off x="584200"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9435202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353"/>
            <a:ext cx="4159950" cy="1108121"/>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0"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94CFD0E0-1625-4117-8F11-2251437741C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7" y="5166804"/>
            <a:ext cx="1401355" cy="1406545"/>
          </a:xfrm>
          <a:prstGeom prst="rect">
            <a:avLst/>
          </a:prstGeom>
        </p:spPr>
      </p:pic>
      <p:pic>
        <p:nvPicPr>
          <p:cNvPr id="7" name="Picture 6">
            <a:extLst>
              <a:ext uri="{FF2B5EF4-FFF2-40B4-BE49-F238E27FC236}">
                <a16:creationId xmlns:a16="http://schemas.microsoft.com/office/drawing/2014/main" id="{12B0A8A0-01D8-444A-B0DE-A28AE7708E1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7" y="290457"/>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914548" y="563893"/>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9330509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4" y="2996526"/>
            <a:ext cx="4163125" cy="861803"/>
          </a:xfrm>
        </p:spPr>
        <p:txBody>
          <a:bodyPr anchor="t"/>
          <a:lstStyle>
            <a:lvl1pPr>
              <a:defRPr sz="2800"/>
            </a:lvl1pPr>
          </a:lstStyle>
          <a:p>
            <a:r>
              <a:rPr lang="en-US"/>
              <a:t>Square photo layout with smaller text</a:t>
            </a:r>
          </a:p>
        </p:txBody>
      </p:sp>
      <p:sp>
        <p:nvSpPr>
          <p:cNvPr id="5" name="TextBox 4">
            <a:extLst>
              <a:ext uri="{FF2B5EF4-FFF2-40B4-BE49-F238E27FC236}">
                <a16:creationId xmlns:a16="http://schemas.microsoft.com/office/drawing/2014/main" id="{60C38699-A815-46DF-8683-AD9D70C457F0}"/>
              </a:ext>
            </a:extLst>
          </p:cNvPr>
          <p:cNvSpPr txBox="1"/>
          <p:nvPr userDrawn="1"/>
        </p:nvSpPr>
        <p:spPr>
          <a:xfrm>
            <a:off x="584200"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02CD22C3-9CBF-447D-924C-78F5E388080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7" y="5166804"/>
            <a:ext cx="1401355" cy="1406545"/>
          </a:xfrm>
          <a:prstGeom prst="rect">
            <a:avLst/>
          </a:prstGeom>
        </p:spPr>
      </p:pic>
      <p:pic>
        <p:nvPicPr>
          <p:cNvPr id="7" name="Picture 6">
            <a:extLst>
              <a:ext uri="{FF2B5EF4-FFF2-40B4-BE49-F238E27FC236}">
                <a16:creationId xmlns:a16="http://schemas.microsoft.com/office/drawing/2014/main" id="{51B93FF3-2504-4A0A-96C9-427F96655F8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7" y="290457"/>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5914548" y="563893"/>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89435142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353"/>
            <a:ext cx="4159950" cy="1108121"/>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0"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625529"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97684297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436097"/>
            <a:ext cx="11018520" cy="55406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1"/>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98157016-2979-4ABA-B2ED-33A7582D68F8}"/>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604858701"/>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56"/>
            <a:ext cx="11018520" cy="55406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1280470"/>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307804"/>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307804"/>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7" name="TextBox 6">
            <a:extLst>
              <a:ext uri="{FF2B5EF4-FFF2-40B4-BE49-F238E27FC236}">
                <a16:creationId xmlns:a16="http://schemas.microsoft.com/office/drawing/2014/main" id="{1B28AF1D-BAC8-4480-8E8D-9C72BBB7CF58}"/>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07931254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5689600"/>
            <a:ext cx="3475037" cy="307804"/>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1" y="5689600"/>
            <a:ext cx="3475037" cy="307804"/>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2" y="5689600"/>
            <a:ext cx="3475037" cy="307804"/>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CDB6A170-31B0-4B7A-9E80-BC461A6C25D7}"/>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82252172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7"/>
            <a:ext cx="2532888" cy="615609"/>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7"/>
            <a:ext cx="2532888" cy="615609"/>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7"/>
            <a:ext cx="2532888" cy="615609"/>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7"/>
            <a:ext cx="2532888" cy="615609"/>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C9A03A1B-DC26-4C7A-B4A8-14CF66851FFF}"/>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602124627"/>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588263" y="457200"/>
            <a:ext cx="11018520" cy="492443"/>
          </a:xfrm>
        </p:spPr>
        <p:txBody>
          <a:bodyPr/>
          <a:lstStyle>
            <a:lvl1pPr>
              <a:defRPr sz="3200"/>
            </a:lvl1pPr>
          </a:lstStyle>
          <a:p>
            <a:r>
              <a:rPr lang="en-US"/>
              <a:t>Click to edit Master title style</a:t>
            </a:r>
          </a:p>
        </p:txBody>
      </p:sp>
    </p:spTree>
    <p:extLst>
      <p:ext uri="{BB962C8B-B14F-4D97-AF65-F5344CB8AC3E}">
        <p14:creationId xmlns:p14="http://schemas.microsoft.com/office/powerpoint/2010/main" val="351897699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4"/>
            <a:ext cx="3494088" cy="307804"/>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
        <p:nvSpPr>
          <p:cNvPr id="5" name="TextBox 4">
            <a:extLst>
              <a:ext uri="{FF2B5EF4-FFF2-40B4-BE49-F238E27FC236}">
                <a16:creationId xmlns:a16="http://schemas.microsoft.com/office/drawing/2014/main" id="{272386A9-F950-4490-BCED-202D3722652F}"/>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547226608"/>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1"/>
            <a:ext cx="3468956" cy="1108121"/>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9"/>
            <a:ext cx="6961188" cy="369353"/>
          </a:xfrm>
        </p:spPr>
        <p:txBody>
          <a:bodyPr/>
          <a:lstStyle>
            <a:lvl1pPr marL="0" indent="0">
              <a:spcAft>
                <a:spcPts val="1200"/>
              </a:spcAft>
              <a:buNone/>
              <a:defRPr sz="2400"/>
            </a:lvl1pPr>
            <a:lvl2pPr marL="228556"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4"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551D233-6F8A-453D-AB33-CA6F7D4D4FD9}"/>
              </a:ext>
            </a:extLst>
          </p:cNvPr>
          <p:cNvSpPr txBox="1"/>
          <p:nvPr userDrawn="1"/>
        </p:nvSpPr>
        <p:spPr>
          <a:xfrm>
            <a:off x="4648201"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414792960"/>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1"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383"/>
            <a:ext cx="3183637" cy="554061"/>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63"/>
            <a:ext cx="6669658" cy="430901"/>
          </a:xfrm>
        </p:spPr>
        <p:txBody>
          <a:bodyPr anchor="ctr" anchorCtr="0"/>
          <a:lstStyle>
            <a:lvl1pPr marL="0" indent="0">
              <a:spcAft>
                <a:spcPts val="1200"/>
              </a:spcAft>
              <a:buNone/>
              <a:defRPr sz="2800"/>
            </a:lvl1pPr>
            <a:lvl2pPr marL="228556"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FDFAE24-49DD-4117-830E-CAB9C32FC015}"/>
              </a:ext>
            </a:extLst>
          </p:cNvPr>
          <p:cNvSpPr txBox="1"/>
          <p:nvPr userDrawn="1"/>
        </p:nvSpPr>
        <p:spPr>
          <a:xfrm>
            <a:off x="4938315"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0403949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1"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383"/>
            <a:ext cx="3183637" cy="554061"/>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63"/>
            <a:ext cx="6669658" cy="430901"/>
          </a:xfrm>
        </p:spPr>
        <p:txBody>
          <a:bodyPr anchor="ctr" anchorCtr="0"/>
          <a:lstStyle>
            <a:lvl1pPr marL="0" indent="0">
              <a:spcAft>
                <a:spcPts val="1200"/>
              </a:spcAft>
              <a:buNone/>
              <a:defRPr sz="2800"/>
            </a:lvl1pPr>
            <a:lvl2pPr marL="228556"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AE46A67-6A63-41F9-A6E2-3792133F2FCC}"/>
              </a:ext>
            </a:extLst>
          </p:cNvPr>
          <p:cNvSpPr txBox="1"/>
          <p:nvPr userDrawn="1"/>
        </p:nvSpPr>
        <p:spPr>
          <a:xfrm>
            <a:off x="4938315"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01088656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4" y="3150383"/>
            <a:ext cx="3182027" cy="554061"/>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3211963"/>
            <a:ext cx="6667500" cy="430901"/>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AC92D28-5D28-4AEB-BFEA-F6A5F00D48E2}"/>
              </a:ext>
            </a:extLst>
          </p:cNvPr>
          <p:cNvSpPr txBox="1"/>
          <p:nvPr userDrawn="1"/>
        </p:nvSpPr>
        <p:spPr>
          <a:xfrm>
            <a:off x="4941888"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64979678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3A80AAD6-0B67-4551-8E09-5CC8B341A820}"/>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8022625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86A9DFCC-781C-459D-AE29-71C69B84DE48}"/>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4401752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7941EE98-1D5E-42BA-AC44-9CC0B043C811}"/>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7758413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CF645DA7-B742-4854-BE09-96D9E884426C}"/>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4990925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10D5E06-84D0-4280-8263-0CDB2F5832E4}"/>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31265897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One up">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D9C8B4-3532-8649-B0E2-C7EDDB2F64D9}"/>
              </a:ext>
            </a:extLst>
          </p:cNvPr>
          <p:cNvSpPr>
            <a:spLocks noGrp="1"/>
          </p:cNvSpPr>
          <p:nvPr>
            <p:ph type="title" hasCustomPrompt="1"/>
          </p:nvPr>
        </p:nvSpPr>
        <p:spPr>
          <a:xfrm>
            <a:off x="416993" y="583916"/>
            <a:ext cx="11308283" cy="738664"/>
          </a:xfrm>
          <a:prstGeom prst="rect">
            <a:avLst/>
          </a:prstGeom>
        </p:spPr>
        <p:txBody>
          <a:bodyPr anchor="t"/>
          <a:lstStyle>
            <a:lvl1pPr>
              <a:defRPr sz="4800" b="1" i="0">
                <a:latin typeface="Segoe UI Semibold" panose="020B0502040204020203" pitchFamily="34" charset="0"/>
                <a:cs typeface="Segoe UI Semibold" panose="020B0502040204020203" pitchFamily="34" charset="0"/>
              </a:defRPr>
            </a:lvl1pPr>
          </a:lstStyle>
          <a:p>
            <a:r>
              <a:rPr lang="en-US"/>
              <a:t>Slide Title Here</a:t>
            </a:r>
          </a:p>
        </p:txBody>
      </p:sp>
      <p:sp>
        <p:nvSpPr>
          <p:cNvPr id="10" name="Text Placeholder 6">
            <a:extLst>
              <a:ext uri="{FF2B5EF4-FFF2-40B4-BE49-F238E27FC236}">
                <a16:creationId xmlns:a16="http://schemas.microsoft.com/office/drawing/2014/main" id="{F7B1DCCF-44AE-4447-A5D2-2B31454F7C55}"/>
              </a:ext>
            </a:extLst>
          </p:cNvPr>
          <p:cNvSpPr>
            <a:spLocks noGrp="1"/>
          </p:cNvSpPr>
          <p:nvPr>
            <p:ph type="body" sz="quarter" idx="21" hasCustomPrompt="1"/>
          </p:nvPr>
        </p:nvSpPr>
        <p:spPr>
          <a:xfrm>
            <a:off x="416992" y="3436267"/>
            <a:ext cx="11308283" cy="984885"/>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Quisque</a:t>
            </a:r>
            <a:r>
              <a:rPr lang="en-US"/>
              <a:t> convallis in </a:t>
            </a:r>
            <a:r>
              <a:rPr lang="en-US" err="1"/>
              <a:t>enim</a:t>
            </a:r>
            <a:r>
              <a:rPr lang="en-US"/>
              <a:t> non </a:t>
            </a:r>
            <a:r>
              <a:rPr lang="en-US" err="1"/>
              <a:t>consectetur</a:t>
            </a:r>
            <a:r>
              <a:rPr lang="en-US"/>
              <a:t>. </a:t>
            </a:r>
          </a:p>
        </p:txBody>
      </p:sp>
      <p:sp>
        <p:nvSpPr>
          <p:cNvPr id="5" name="Text Placeholder 30">
            <a:extLst>
              <a:ext uri="{FF2B5EF4-FFF2-40B4-BE49-F238E27FC236}">
                <a16:creationId xmlns:a16="http://schemas.microsoft.com/office/drawing/2014/main" id="{C0070D56-F030-5B4B-8ACF-425C6C41A316}"/>
              </a:ext>
            </a:extLst>
          </p:cNvPr>
          <p:cNvSpPr>
            <a:spLocks noGrp="1"/>
          </p:cNvSpPr>
          <p:nvPr>
            <p:ph type="body" sz="quarter" idx="10" hasCustomPrompt="1"/>
          </p:nvPr>
        </p:nvSpPr>
        <p:spPr>
          <a:xfrm>
            <a:off x="416993" y="2784227"/>
            <a:ext cx="11308281"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Heading</a:t>
            </a:r>
          </a:p>
        </p:txBody>
      </p:sp>
    </p:spTree>
    <p:extLst>
      <p:ext uri="{BB962C8B-B14F-4D97-AF65-F5344CB8AC3E}">
        <p14:creationId xmlns:p14="http://schemas.microsoft.com/office/powerpoint/2010/main" val="703635003"/>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A2214F6-AD52-4A0A-B088-BDFE743DD0BE}"/>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94843984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6782706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70185423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96593560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34.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407923013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35.xml><?xml version="1.0" encoding="utf-8"?>
<p:sldLayout xmlns:a="http://schemas.openxmlformats.org/drawingml/2006/main" xmlns:r="http://schemas.openxmlformats.org/officeDocument/2006/relationships" xmlns:p="http://schemas.openxmlformats.org/presentationml/2006/main" userDrawn="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
        <p:nvSpPr>
          <p:cNvPr id="3" name="TextBox 7">
            <a:extLst>
              <a:ext uri="{FF2B5EF4-FFF2-40B4-BE49-F238E27FC236}">
                <a16:creationId xmlns:a16="http://schemas.microsoft.com/office/drawing/2014/main" id="{A4A6C387-0A1F-4F01-A189-777EA61C60EC}"/>
              </a:ext>
            </a:extLst>
          </p:cNvPr>
          <p:cNvSpPr txBox="1"/>
          <p:nvPr userDrawn="1"/>
        </p:nvSpPr>
        <p:spPr bwMode="black">
          <a:xfrm>
            <a:off x="4396016"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1919979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36.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4" y="457200"/>
            <a:ext cx="6036273" cy="553998"/>
          </a:xfrm>
        </p:spPr>
        <p:txBody>
          <a:bodyPr/>
          <a:lstStyle/>
          <a:p>
            <a:r>
              <a:rPr lang="en-US"/>
              <a:t>Click to edit Master title style</a:t>
            </a:r>
          </a:p>
        </p:txBody>
      </p:sp>
      <p:sp>
        <p:nvSpPr>
          <p:cNvPr id="3" name="Text Placeholder 2"/>
          <p:cNvSpPr>
            <a:spLocks noGrp="1"/>
          </p:cNvSpPr>
          <p:nvPr>
            <p:ph type="body" sz="quarter" idx="10"/>
          </p:nvPr>
        </p:nvSpPr>
        <p:spPr>
          <a:xfrm>
            <a:off x="584201" y="1435498"/>
            <a:ext cx="6040336" cy="1612749"/>
          </a:xfrm>
        </p:spPr>
        <p:txBody>
          <a:bodyPr/>
          <a:lstStyle>
            <a:lvl1pPr marL="0" indent="0">
              <a:buNone/>
              <a:defRPr/>
            </a:lvl1pPr>
            <a:lvl2pPr marL="228556" indent="0">
              <a:buNone/>
              <a:defRPr/>
            </a:lvl2pPr>
            <a:lvl3pPr marL="457112" indent="0">
              <a:buNone/>
              <a:defRPr/>
            </a:lvl3pPr>
            <a:lvl4pPr marL="661861" indent="0">
              <a:buNone/>
              <a:defRPr/>
            </a:lvl4pPr>
            <a:lvl5pPr marL="85549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a:extLst>
              <a:ext uri="{FF2B5EF4-FFF2-40B4-BE49-F238E27FC236}">
                <a16:creationId xmlns:a16="http://schemas.microsoft.com/office/drawing/2014/main" id="{F799E92C-66C0-42AC-B537-87624873AE0F}"/>
              </a:ext>
            </a:extLst>
          </p:cNvPr>
          <p:cNvSpPr txBox="1"/>
          <p:nvPr userDrawn="1"/>
        </p:nvSpPr>
        <p:spPr bwMode="black">
          <a:xfrm>
            <a:off x="4396016"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
        <p:nvSpPr>
          <p:cNvPr id="5" name="Rectangle 4">
            <a:extLst>
              <a:ext uri="{FF2B5EF4-FFF2-40B4-BE49-F238E27FC236}">
                <a16:creationId xmlns:a16="http://schemas.microsoft.com/office/drawing/2014/main" id="{39AD26AA-491A-4517-98AD-A98D0F14C64D}"/>
              </a:ext>
            </a:extLst>
          </p:cNvPr>
          <p:cNvSpPr/>
          <p:nvPr userDrawn="1"/>
        </p:nvSpPr>
        <p:spPr bwMode="auto">
          <a:xfrm>
            <a:off x="7023369" y="2"/>
            <a:ext cx="5282120" cy="685799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85024186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37.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5" y="1187645"/>
            <a:ext cx="11655078" cy="161274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75302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8.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3853A1-1925-4C65-BD7A-919331FEC71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6E5C58A-D888-42BD-A524-2C14E4B839B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24CA88F-DB80-43D7-8AA6-0B328B4663FE}"/>
              </a:ext>
            </a:extLst>
          </p:cNvPr>
          <p:cNvSpPr>
            <a:spLocks noGrp="1"/>
          </p:cNvSpPr>
          <p:nvPr>
            <p:ph type="dt" sz="half" idx="10"/>
          </p:nvPr>
        </p:nvSpPr>
        <p:spPr/>
        <p:txBody>
          <a:bodyPr/>
          <a:lstStyle/>
          <a:p>
            <a:fld id="{6BE36CA8-2F29-41F3-B65A-24670B9A088A}" type="datetimeFigureOut">
              <a:rPr lang="en-US" smtClean="0"/>
              <a:t>11/7/2021</a:t>
            </a:fld>
            <a:endParaRPr lang="en-US"/>
          </a:p>
        </p:txBody>
      </p:sp>
      <p:sp>
        <p:nvSpPr>
          <p:cNvPr id="5" name="Footer Placeholder 4">
            <a:extLst>
              <a:ext uri="{FF2B5EF4-FFF2-40B4-BE49-F238E27FC236}">
                <a16:creationId xmlns:a16="http://schemas.microsoft.com/office/drawing/2014/main" id="{7B8DF61A-718D-4860-BCE2-4B69EA064E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855342C-9803-4E89-AA0F-598ED67DF896}"/>
              </a:ext>
            </a:extLst>
          </p:cNvPr>
          <p:cNvSpPr>
            <a:spLocks noGrp="1"/>
          </p:cNvSpPr>
          <p:nvPr>
            <p:ph type="sldNum" sz="quarter" idx="12"/>
          </p:nvPr>
        </p:nvSpPr>
        <p:spPr/>
        <p:txBody>
          <a:bodyPr/>
          <a:lstStyle/>
          <a:p>
            <a:fld id="{77317408-4092-49EB-A337-ED208C4713AE}" type="slidenum">
              <a:rPr lang="en-US" smtClean="0"/>
              <a:t>‹#›</a:t>
            </a:fld>
            <a:endParaRPr lang="en-US"/>
          </a:p>
        </p:txBody>
      </p:sp>
    </p:spTree>
    <p:extLst>
      <p:ext uri="{BB962C8B-B14F-4D97-AF65-F5344CB8AC3E}">
        <p14:creationId xmlns:p14="http://schemas.microsoft.com/office/powerpoint/2010/main" val="1298015222"/>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userDrawn="1">
  <p:cSld name="Service/Feature template">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2239F997-94F7-4C6B-862D-E87A0013D715}"/>
              </a:ext>
            </a:extLst>
          </p:cNvPr>
          <p:cNvSpPr>
            <a:spLocks noGrp="1"/>
          </p:cNvSpPr>
          <p:nvPr>
            <p:ph type="body" sz="quarter" idx="10"/>
          </p:nvPr>
        </p:nvSpPr>
        <p:spPr>
          <a:xfrm>
            <a:off x="586391" y="1434369"/>
            <a:ext cx="4133088" cy="898707"/>
          </a:xfrm>
        </p:spPr>
        <p:txBody>
          <a:bodyPr wrap="square">
            <a:spAutoFit/>
          </a:bodyPr>
          <a:lstStyle>
            <a:lvl1pPr marL="0" indent="0">
              <a:spcBef>
                <a:spcPts val="600"/>
              </a:spcBef>
              <a:buNone/>
              <a:defRPr sz="2000">
                <a:latin typeface="+mj-lt"/>
              </a:defRPr>
            </a:lvl1pPr>
            <a:lvl2pPr marL="0" indent="0">
              <a:buNone/>
              <a:defRPr sz="1800"/>
            </a:lvl2pPr>
            <a:lvl3pPr marL="171389" indent="-171389">
              <a:buFont typeface="Arial" panose="020B0604020202020204" pitchFamily="34" charset="0"/>
              <a:buChar char="•"/>
              <a:defRPr sz="1400"/>
            </a:lvl3pPr>
            <a:lvl4pPr marL="0" indent="0">
              <a:buNone/>
              <a:defRPr sz="1100"/>
            </a:lvl4pPr>
            <a:lvl5pPr marL="0" indent="0">
              <a:buNone/>
              <a:defRPr sz="1100"/>
            </a:lvl5pPr>
          </a:lstStyle>
          <a:p>
            <a:pPr lvl="0"/>
            <a:r>
              <a:rPr lang="en-US"/>
              <a:t>Edit Master text styles</a:t>
            </a:r>
          </a:p>
          <a:p>
            <a:pPr lvl="1"/>
            <a:r>
              <a:rPr lang="en-US"/>
              <a:t>Second level</a:t>
            </a:r>
          </a:p>
          <a:p>
            <a:pPr lvl="2"/>
            <a:r>
              <a:rPr lang="en-US"/>
              <a:t>Third level</a:t>
            </a:r>
          </a:p>
        </p:txBody>
      </p:sp>
      <p:sp>
        <p:nvSpPr>
          <p:cNvPr id="6" name="Title 6">
            <a:extLst>
              <a:ext uri="{FF2B5EF4-FFF2-40B4-BE49-F238E27FC236}">
                <a16:creationId xmlns:a16="http://schemas.microsoft.com/office/drawing/2014/main" id="{2899FBDC-634F-494E-8F1F-7E606439418D}"/>
              </a:ext>
            </a:extLst>
          </p:cNvPr>
          <p:cNvSpPr>
            <a:spLocks noGrp="1"/>
          </p:cNvSpPr>
          <p:nvPr>
            <p:ph type="title"/>
          </p:nvPr>
        </p:nvSpPr>
        <p:spPr>
          <a:xfrm>
            <a:off x="588263" y="457203"/>
            <a:ext cx="8241412" cy="553998"/>
          </a:xfrm>
        </p:spPr>
        <p:txBody>
          <a:bodyPr/>
          <a:lstStyle/>
          <a:p>
            <a:r>
              <a:rPr lang="en-US"/>
              <a:t>Click to edit Master title style</a:t>
            </a:r>
          </a:p>
        </p:txBody>
      </p:sp>
      <p:sp>
        <p:nvSpPr>
          <p:cNvPr id="8" name="Text Placeholder 2">
            <a:extLst>
              <a:ext uri="{FF2B5EF4-FFF2-40B4-BE49-F238E27FC236}">
                <a16:creationId xmlns:a16="http://schemas.microsoft.com/office/drawing/2014/main" id="{559F4DD6-B245-4647-A11A-23990508A2CA}"/>
              </a:ext>
            </a:extLst>
          </p:cNvPr>
          <p:cNvSpPr>
            <a:spLocks noGrp="1"/>
          </p:cNvSpPr>
          <p:nvPr>
            <p:ph type="body" sz="quarter" idx="11" hasCustomPrompt="1"/>
          </p:nvPr>
        </p:nvSpPr>
        <p:spPr>
          <a:xfrm>
            <a:off x="10010774" y="474596"/>
            <a:ext cx="1887539" cy="751552"/>
          </a:xfrm>
        </p:spPr>
        <p:txBody>
          <a:bodyPr wrap="square" lIns="91440" tIns="45720" rIns="91440" bIns="45720">
            <a:spAutoFit/>
          </a:bodyPr>
          <a:lstStyle>
            <a:lvl1pPr marL="0" indent="0">
              <a:spcBef>
                <a:spcPts val="0"/>
              </a:spcBef>
              <a:buNone/>
              <a:defRPr lang="en-US" sz="1400" dirty="0">
                <a:gradFill>
                  <a:gsLst>
                    <a:gs pos="1250">
                      <a:srgbClr val="1A1A1A"/>
                    </a:gs>
                    <a:gs pos="100000">
                      <a:srgbClr val="1A1A1A"/>
                    </a:gs>
                  </a:gsLst>
                  <a:lin ang="5400000" scaled="0"/>
                </a:gradFill>
                <a:latin typeface="+mj-lt"/>
              </a:defRPr>
            </a:lvl1pPr>
          </a:lstStyle>
          <a:p>
            <a:pPr marL="0" lvl="0"/>
            <a:r>
              <a:rPr lang="en-US"/>
              <a:t>Preview</a:t>
            </a:r>
          </a:p>
          <a:p>
            <a:pPr marL="0" lvl="0"/>
            <a:r>
              <a:rPr lang="en-US"/>
              <a:t>Release</a:t>
            </a:r>
          </a:p>
          <a:p>
            <a:pPr marL="0" lvl="0"/>
            <a:r>
              <a:rPr lang="en-US"/>
              <a:t>Date</a:t>
            </a:r>
          </a:p>
        </p:txBody>
      </p:sp>
    </p:spTree>
    <p:extLst>
      <p:ext uri="{BB962C8B-B14F-4D97-AF65-F5344CB8AC3E}">
        <p14:creationId xmlns:p14="http://schemas.microsoft.com/office/powerpoint/2010/main" val="285089239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599440" y="2913305"/>
            <a:ext cx="2792541" cy="1408297"/>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a:srcRect t="11809" r="3579" b="17467"/>
          <a:stretch/>
        </p:blipFill>
        <p:spPr>
          <a:xfrm>
            <a:off x="5958586" y="-1"/>
            <a:ext cx="6233414" cy="6858001"/>
          </a:xfrm>
          <a:prstGeom prst="rect">
            <a:avLst/>
          </a:prstGeom>
        </p:spPr>
      </p:pic>
    </p:spTree>
    <p:extLst>
      <p:ext uri="{BB962C8B-B14F-4D97-AF65-F5344CB8AC3E}">
        <p14:creationId xmlns:p14="http://schemas.microsoft.com/office/powerpoint/2010/main" val="37439787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1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solidFill>
                  <a:schemeClr val="accent2"/>
                </a:solidFill>
                <a:latin typeface="+mj-lt"/>
                <a:cs typeface="Segoe UI" panose="020B0502040204020203" pitchFamily="34" charset="0"/>
              </a:defRPr>
            </a:lvl1pPr>
          </a:lstStyle>
          <a:p>
            <a:pPr lvl="0"/>
            <a:r>
              <a:rPr lang="en-US"/>
              <a:t>Speaker name or subtitle text</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alphaModFix/>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9936132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2398819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3334838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4254845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2" y="457200"/>
            <a:ext cx="11333537" cy="553998"/>
          </a:xfrm>
        </p:spPr>
        <p:txBody>
          <a:bodyPr/>
          <a:lstStyle>
            <a:lvl1pPr>
              <a:defRPr>
                <a:solidFill>
                  <a:schemeClr val="accent1"/>
                </a:solidFill>
              </a:defRPr>
            </a:lvl1pPr>
          </a:lstStyle>
          <a:p>
            <a:r>
              <a:rPr lang="en-US"/>
              <a:t>Click to edit Master title style</a:t>
            </a:r>
          </a:p>
        </p:txBody>
      </p:sp>
      <p:sp>
        <p:nvSpPr>
          <p:cNvPr id="3" name="Text Placeholder 2"/>
          <p:cNvSpPr>
            <a:spLocks noGrp="1"/>
          </p:cNvSpPr>
          <p:nvPr>
            <p:ph type="body" sz="quarter" idx="10"/>
          </p:nvPr>
        </p:nvSpPr>
        <p:spPr>
          <a:xfrm>
            <a:off x="584200" y="1817225"/>
            <a:ext cx="5486400" cy="4583574"/>
          </a:xfrm>
        </p:spPr>
        <p:txBody>
          <a:bodyPr/>
          <a:lstStyle>
            <a:lvl1pPr>
              <a:defRPr sz="2000">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Picture Placeholder 4">
            <a:extLst>
              <a:ext uri="{FF2B5EF4-FFF2-40B4-BE49-F238E27FC236}">
                <a16:creationId xmlns:a16="http://schemas.microsoft.com/office/drawing/2014/main" id="{3011F738-EE3A-FE47-A2D9-B8E6DD2E6028}"/>
              </a:ext>
            </a:extLst>
          </p:cNvPr>
          <p:cNvSpPr>
            <a:spLocks noGrp="1"/>
          </p:cNvSpPr>
          <p:nvPr>
            <p:ph type="pic" sz="quarter" idx="11"/>
          </p:nvPr>
        </p:nvSpPr>
        <p:spPr>
          <a:xfrm>
            <a:off x="6435400" y="1817224"/>
            <a:ext cx="5486400" cy="4583575"/>
          </a:xfrm>
        </p:spPr>
        <p:txBody>
          <a:bodyPr/>
          <a:lstStyle/>
          <a:p>
            <a:endParaRPr lang="en-US"/>
          </a:p>
        </p:txBody>
      </p:sp>
    </p:spTree>
    <p:extLst>
      <p:ext uri="{BB962C8B-B14F-4D97-AF65-F5344CB8AC3E}">
        <p14:creationId xmlns:p14="http://schemas.microsoft.com/office/powerpoint/2010/main" val="123406956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5486400" cy="553998"/>
          </a:xfrm>
        </p:spPr>
        <p:txBody>
          <a:bodyPr/>
          <a:lstStyle>
            <a:lvl1pPr>
              <a:defRPr>
                <a:solidFill>
                  <a:schemeClr val="accent1"/>
                </a:solidFill>
              </a:defRPr>
            </a:lvl1pPr>
          </a:lstStyle>
          <a:p>
            <a:r>
              <a:rPr lang="en-US"/>
              <a:t>Click to edit Master title style</a:t>
            </a:r>
          </a:p>
        </p:txBody>
      </p:sp>
      <p:sp>
        <p:nvSpPr>
          <p:cNvPr id="3" name="Text Placeholder 2"/>
          <p:cNvSpPr>
            <a:spLocks noGrp="1"/>
          </p:cNvSpPr>
          <p:nvPr>
            <p:ph type="body" sz="quarter" idx="10" hasCustomPrompt="1"/>
          </p:nvPr>
        </p:nvSpPr>
        <p:spPr>
          <a:xfrm>
            <a:off x="584200" y="1817224"/>
            <a:ext cx="5486400" cy="4263535"/>
          </a:xfrm>
        </p:spPr>
        <p:txBody>
          <a:bodyPr/>
          <a:lstStyle>
            <a:lvl1pPr>
              <a:defRPr sz="2000"/>
            </a:lvl1pPr>
            <a:lvl2pPr>
              <a:defRPr sz="2000"/>
            </a:lvl2pPr>
            <a:lvl3pPr>
              <a:defRPr sz="2000"/>
            </a:lvl3pPr>
            <a:lvl4pPr>
              <a:defRPr sz="2000"/>
            </a:lvl4pPr>
            <a:lvl5pPr>
              <a:defRPr sz="2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Picture Placeholder 4">
            <a:extLst>
              <a:ext uri="{FF2B5EF4-FFF2-40B4-BE49-F238E27FC236}">
                <a16:creationId xmlns:a16="http://schemas.microsoft.com/office/drawing/2014/main" id="{3011F738-EE3A-FE47-A2D9-B8E6DD2E6028}"/>
              </a:ext>
            </a:extLst>
          </p:cNvPr>
          <p:cNvSpPr>
            <a:spLocks noGrp="1"/>
          </p:cNvSpPr>
          <p:nvPr>
            <p:ph type="pic" sz="quarter" idx="11"/>
          </p:nvPr>
        </p:nvSpPr>
        <p:spPr>
          <a:xfrm>
            <a:off x="6435400" y="0"/>
            <a:ext cx="5756600" cy="6858000"/>
          </a:xfrm>
        </p:spPr>
        <p:txBody>
          <a:bodyPr/>
          <a:lstStyle/>
          <a:p>
            <a:endParaRPr lang="en-US"/>
          </a:p>
        </p:txBody>
      </p:sp>
    </p:spTree>
    <p:extLst>
      <p:ext uri="{BB962C8B-B14F-4D97-AF65-F5344CB8AC3E}">
        <p14:creationId xmlns:p14="http://schemas.microsoft.com/office/powerpoint/2010/main" val="334990352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userDrawn="1">
  <p:cSld name="Spli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2875002"/>
            <a:ext cx="4896264" cy="1107996"/>
          </a:xfrm>
        </p:spPr>
        <p:txBody>
          <a:bodyPr wrap="square" anchor="ctr" anchorCtr="0">
            <a:spAutoFit/>
          </a:bodyPr>
          <a:lstStyle>
            <a:lvl1pPr>
              <a:defRPr>
                <a:solidFill>
                  <a:schemeClr val="tx1"/>
                </a:solidFill>
              </a:defRPr>
            </a:lvl1pPr>
          </a:lstStyle>
          <a:p>
            <a:r>
              <a:rPr lang="en-US"/>
              <a:t>Click to edit Master title style</a:t>
            </a:r>
          </a:p>
        </p:txBody>
      </p:sp>
      <p:sp>
        <p:nvSpPr>
          <p:cNvPr id="3" name="Text Placeholder 2"/>
          <p:cNvSpPr>
            <a:spLocks noGrp="1"/>
          </p:cNvSpPr>
          <p:nvPr>
            <p:ph type="body" sz="quarter" idx="10"/>
          </p:nvPr>
        </p:nvSpPr>
        <p:spPr>
          <a:xfrm>
            <a:off x="6879772" y="2794980"/>
            <a:ext cx="4616560" cy="1268039"/>
          </a:xfrm>
        </p:spPr>
        <p:txBody>
          <a:bodyPr anchor="ctr"/>
          <a:lstStyle>
            <a:lvl1pPr marL="400050" indent="-400050">
              <a:spcBef>
                <a:spcPts val="1800"/>
              </a:spcBef>
              <a:defRPr sz="2000">
                <a:latin typeface="+mn-lt"/>
              </a:defRPr>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7944167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userDrawn="1">
  <p:cSld name="Split, title onl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3D3045-96A6-47EA-8E6C-C98A6581098A}"/>
              </a:ext>
            </a:extLst>
          </p:cNvPr>
          <p:cNvSpPr/>
          <p:nvPr userDrawn="1"/>
        </p:nvSpPr>
        <p:spPr bwMode="auto">
          <a:xfrm>
            <a:off x="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2875002"/>
            <a:ext cx="4896264" cy="1107996"/>
          </a:xfrm>
        </p:spPr>
        <p:txBody>
          <a:bodyPr wrap="square" anchor="ctr" anchorCtr="0">
            <a:spAutoFit/>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169055799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userDrawn="1">
  <p:cSld name="Left big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2F3B8-09D5-4269-A4BC-8B6B6FA0475F}"/>
              </a:ext>
            </a:extLst>
          </p:cNvPr>
          <p:cNvSpPr>
            <a:spLocks noGrp="1"/>
          </p:cNvSpPr>
          <p:nvPr>
            <p:ph type="title"/>
          </p:nvPr>
        </p:nvSpPr>
        <p:spPr>
          <a:xfrm>
            <a:off x="914259" y="1544139"/>
            <a:ext cx="4590644" cy="1231106"/>
          </a:xfrm>
        </p:spPr>
        <p:txBody>
          <a:bodyPr/>
          <a:lstStyle>
            <a:lvl1pPr>
              <a:defRPr sz="4000"/>
            </a:lvl1pPr>
          </a:lstStyle>
          <a:p>
            <a:r>
              <a:rPr lang="en-US"/>
              <a:t>Click to edit Master title style</a:t>
            </a:r>
          </a:p>
        </p:txBody>
      </p:sp>
      <p:sp>
        <p:nvSpPr>
          <p:cNvPr id="7" name="Picture Placeholder 6">
            <a:extLst>
              <a:ext uri="{FF2B5EF4-FFF2-40B4-BE49-F238E27FC236}">
                <a16:creationId xmlns:a16="http://schemas.microsoft.com/office/drawing/2014/main" id="{CC91F959-89D9-400C-9B8C-79FB496739F9}"/>
              </a:ext>
            </a:extLst>
          </p:cNvPr>
          <p:cNvSpPr>
            <a:spLocks noGrp="1"/>
          </p:cNvSpPr>
          <p:nvPr>
            <p:ph type="pic" sz="quarter" idx="10"/>
          </p:nvPr>
        </p:nvSpPr>
        <p:spPr>
          <a:xfrm>
            <a:off x="6096000" y="0"/>
            <a:ext cx="6096000" cy="6858000"/>
          </a:xfrm>
        </p:spPr>
        <p:txBody>
          <a:bodyPr/>
          <a:lstStyle/>
          <a:p>
            <a:endParaRPr lang="en-US"/>
          </a:p>
        </p:txBody>
      </p:sp>
      <p:sp>
        <p:nvSpPr>
          <p:cNvPr id="9" name="Text Placeholder 8">
            <a:extLst>
              <a:ext uri="{FF2B5EF4-FFF2-40B4-BE49-F238E27FC236}">
                <a16:creationId xmlns:a16="http://schemas.microsoft.com/office/drawing/2014/main" id="{C4B271D5-6DF8-471A-952B-E5EF65535D62}"/>
              </a:ext>
            </a:extLst>
          </p:cNvPr>
          <p:cNvSpPr>
            <a:spLocks noGrp="1"/>
          </p:cNvSpPr>
          <p:nvPr>
            <p:ph type="body" sz="quarter" idx="11"/>
          </p:nvPr>
        </p:nvSpPr>
        <p:spPr>
          <a:xfrm>
            <a:off x="914400" y="4093482"/>
            <a:ext cx="3900714" cy="184666"/>
          </a:xfrm>
        </p:spPr>
        <p:txBody>
          <a:bodyPr/>
          <a:lstStyle>
            <a:lvl1pPr marL="0" indent="0">
              <a:buNone/>
              <a:defRPr sz="1200" baseline="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3204910182"/>
      </p:ext>
    </p:extLst>
  </p:cSld>
  <p:clrMapOvr>
    <a:masterClrMapping/>
  </p:clrMapOvr>
  <p:transition>
    <p:fade/>
  </p:transition>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userDrawn="1">
  <p:cSld name="Right big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2F3B8-09D5-4269-A4BC-8B6B6FA0475F}"/>
              </a:ext>
            </a:extLst>
          </p:cNvPr>
          <p:cNvSpPr>
            <a:spLocks noGrp="1"/>
          </p:cNvSpPr>
          <p:nvPr>
            <p:ph type="title"/>
          </p:nvPr>
        </p:nvSpPr>
        <p:spPr>
          <a:xfrm>
            <a:off x="6687097" y="1544139"/>
            <a:ext cx="4590644" cy="1231106"/>
          </a:xfrm>
        </p:spPr>
        <p:txBody>
          <a:bodyPr/>
          <a:lstStyle>
            <a:lvl1pPr algn="r">
              <a:defRPr sz="4000"/>
            </a:lvl1pPr>
          </a:lstStyle>
          <a:p>
            <a:r>
              <a:rPr lang="en-US"/>
              <a:t>Click to edit Master title style</a:t>
            </a:r>
          </a:p>
        </p:txBody>
      </p:sp>
      <p:sp>
        <p:nvSpPr>
          <p:cNvPr id="7" name="Picture Placeholder 6">
            <a:extLst>
              <a:ext uri="{FF2B5EF4-FFF2-40B4-BE49-F238E27FC236}">
                <a16:creationId xmlns:a16="http://schemas.microsoft.com/office/drawing/2014/main" id="{CC91F959-89D9-400C-9B8C-79FB496739F9}"/>
              </a:ext>
            </a:extLst>
          </p:cNvPr>
          <p:cNvSpPr>
            <a:spLocks noGrp="1"/>
          </p:cNvSpPr>
          <p:nvPr>
            <p:ph type="pic" sz="quarter" idx="10"/>
          </p:nvPr>
        </p:nvSpPr>
        <p:spPr>
          <a:xfrm>
            <a:off x="0" y="0"/>
            <a:ext cx="6096000" cy="6858000"/>
          </a:xfrm>
        </p:spPr>
        <p:txBody>
          <a:bodyPr/>
          <a:lstStyle/>
          <a:p>
            <a:endParaRPr lang="en-US"/>
          </a:p>
        </p:txBody>
      </p:sp>
      <p:sp>
        <p:nvSpPr>
          <p:cNvPr id="9" name="Text Placeholder 8">
            <a:extLst>
              <a:ext uri="{FF2B5EF4-FFF2-40B4-BE49-F238E27FC236}">
                <a16:creationId xmlns:a16="http://schemas.microsoft.com/office/drawing/2014/main" id="{C4B271D5-6DF8-471A-952B-E5EF65535D62}"/>
              </a:ext>
            </a:extLst>
          </p:cNvPr>
          <p:cNvSpPr>
            <a:spLocks noGrp="1"/>
          </p:cNvSpPr>
          <p:nvPr>
            <p:ph type="body" sz="quarter" idx="11"/>
          </p:nvPr>
        </p:nvSpPr>
        <p:spPr>
          <a:xfrm>
            <a:off x="6687238" y="4093482"/>
            <a:ext cx="4591050" cy="184666"/>
          </a:xfrm>
        </p:spPr>
        <p:txBody>
          <a:bodyPr/>
          <a:lstStyle>
            <a:lvl1pPr marL="0" indent="0" algn="r">
              <a:buNone/>
              <a:defRPr sz="1200" baseline="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830398391"/>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Box 5">
            <a:extLst>
              <a:ext uri="{FF2B5EF4-FFF2-40B4-BE49-F238E27FC236}">
                <a16:creationId xmlns:a16="http://schemas.microsoft.com/office/drawing/2014/main" id="{55172CF2-8949-41D2-A849-0D7A7B2175D6}"/>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Text Placeholder 16">
            <a:extLst>
              <a:ext uri="{FF2B5EF4-FFF2-40B4-BE49-F238E27FC236}">
                <a16:creationId xmlns:a16="http://schemas.microsoft.com/office/drawing/2014/main" id="{8C8FE31B-78EE-49BB-83BA-C27F01056949}"/>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Tree>
    <p:extLst>
      <p:ext uri="{BB962C8B-B14F-4D97-AF65-F5344CB8AC3E}">
        <p14:creationId xmlns:p14="http://schemas.microsoft.com/office/powerpoint/2010/main" val="37121122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a:xfrm>
            <a:off x="578836" y="476054"/>
            <a:ext cx="11018520" cy="553998"/>
          </a:xfrm>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88014360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678175"/>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solidFill>
                  <a:schemeClr val="accent1"/>
                </a:solidFill>
                <a:latin typeface="+mj-lt"/>
                <a:cs typeface="Segoe UI Semilight" panose="020B0402040204020203" pitchFamily="34" charset="0"/>
              </a:defRPr>
            </a:lvl1pPr>
            <a:lvl2pPr marL="255588" indent="0">
              <a:buFont typeface="Wingdings" panose="05000000000000000000" pitchFamily="2" charset="2"/>
              <a:buNone/>
              <a:defRPr sz="2000" b="0">
                <a:solidFill>
                  <a:schemeClr val="accent1"/>
                </a:solidFill>
                <a:latin typeface="+mj-lt"/>
              </a:defRPr>
            </a:lvl2pPr>
            <a:lvl3pPr marL="450850" indent="0">
              <a:buFont typeface="Wingdings" panose="05000000000000000000" pitchFamily="2" charset="2"/>
              <a:buNone/>
              <a:tabLst/>
              <a:defRPr sz="1600" b="0">
                <a:solidFill>
                  <a:schemeClr val="accent1"/>
                </a:solidFill>
                <a:latin typeface="+mj-lt"/>
              </a:defRPr>
            </a:lvl3pPr>
            <a:lvl4pPr marL="652462" indent="0">
              <a:buFont typeface="Wingdings" panose="05000000000000000000" pitchFamily="2" charset="2"/>
              <a:buNone/>
              <a:defRPr sz="1400" b="0">
                <a:solidFill>
                  <a:schemeClr val="accent1"/>
                </a:solidFill>
                <a:latin typeface="+mj-lt"/>
              </a:defRPr>
            </a:lvl4pPr>
            <a:lvl5pPr marL="854075" indent="0">
              <a:buFont typeface="Wingdings" panose="05000000000000000000" pitchFamily="2" charset="2"/>
              <a:buNone/>
              <a:tabLst/>
              <a:defRPr sz="1400" b="0">
                <a:solidFill>
                  <a:schemeClr val="accent1"/>
                </a:solidFill>
                <a:latin typeface="+mj-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678175"/>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solidFill>
                  <a:schemeClr val="accent1"/>
                </a:solidFill>
                <a:latin typeface="+mj-lt"/>
                <a:cs typeface="Segoe UI Semilight" panose="020B0402040204020203" pitchFamily="34" charset="0"/>
              </a:defRPr>
            </a:lvl1pPr>
            <a:lvl2pPr marL="255588" indent="0">
              <a:buFont typeface="Wingdings" panose="05000000000000000000" pitchFamily="2" charset="2"/>
              <a:buNone/>
              <a:defRPr sz="2000" b="0">
                <a:solidFill>
                  <a:schemeClr val="accent1"/>
                </a:solidFill>
                <a:latin typeface="+mj-lt"/>
              </a:defRPr>
            </a:lvl2pPr>
            <a:lvl3pPr marL="450850" indent="0">
              <a:buFont typeface="Wingdings" panose="05000000000000000000" pitchFamily="2" charset="2"/>
              <a:buNone/>
              <a:tabLst/>
              <a:defRPr sz="1600" b="0">
                <a:solidFill>
                  <a:schemeClr val="accent1"/>
                </a:solidFill>
                <a:latin typeface="+mj-lt"/>
              </a:defRPr>
            </a:lvl3pPr>
            <a:lvl4pPr marL="652462" indent="0">
              <a:buFont typeface="Wingdings" panose="05000000000000000000" pitchFamily="2" charset="2"/>
              <a:buNone/>
              <a:defRPr sz="1400" b="0">
                <a:solidFill>
                  <a:schemeClr val="accent1"/>
                </a:solidFill>
                <a:latin typeface="+mj-lt"/>
              </a:defRPr>
            </a:lvl4pPr>
            <a:lvl5pPr marL="854075" indent="0">
              <a:buFont typeface="Wingdings" panose="05000000000000000000" pitchFamily="2" charset="2"/>
              <a:buNone/>
              <a:tabLst/>
              <a:defRPr sz="1400" b="0">
                <a:solidFill>
                  <a:schemeClr val="accent1"/>
                </a:solidFill>
                <a:latin typeface="+mj-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3117109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2484990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userDrawn="1">
  <p:cSld name="Title &amp; half-pag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0" y="1731186"/>
            <a:ext cx="4898137" cy="1239122"/>
          </a:xfrm>
        </p:spPr>
        <p:txBody>
          <a:bodyPr wrap="square">
            <a:spAutoFit/>
          </a:bodyPr>
          <a:lstStyle>
            <a:lvl1pPr marL="0" indent="0">
              <a:lnSpc>
                <a:spcPct val="110000"/>
              </a:lnSpc>
              <a:spcBef>
                <a:spcPts val="1200"/>
              </a:spcBef>
              <a:buNone/>
              <a:defRPr sz="1800">
                <a:latin typeface="+mn-lt"/>
              </a:defRPr>
            </a:lvl1pPr>
            <a:lvl2pPr marL="228600" indent="0">
              <a:buNone/>
              <a:defRPr sz="1600"/>
            </a:lvl2pPr>
            <a:lvl3pPr marL="457200" indent="0">
              <a:buNone/>
              <a:defRPr sz="1200"/>
            </a:lvl3pPr>
            <a:lvl4pPr marL="685800" indent="0">
              <a:buNone/>
              <a:defRPr sz="1100"/>
            </a:lvl4pPr>
            <a:lvl5pPr marL="914400"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7127972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0" y="1731186"/>
            <a:ext cx="4898137" cy="1239122"/>
          </a:xfrm>
        </p:spPr>
        <p:txBody>
          <a:bodyPr wrap="square">
            <a:spAutoFit/>
          </a:bodyPr>
          <a:lstStyle>
            <a:lvl1pPr marL="0" indent="0">
              <a:lnSpc>
                <a:spcPct val="110000"/>
              </a:lnSpc>
              <a:spcBef>
                <a:spcPts val="1200"/>
              </a:spcBef>
              <a:buNone/>
              <a:defRPr sz="1600">
                <a:solidFill>
                  <a:schemeClr val="accent1"/>
                </a:solidFill>
                <a:latin typeface="+mj-lt"/>
              </a:defRPr>
            </a:lvl1pPr>
            <a:lvl2pPr marL="287338" indent="-285750">
              <a:buFont typeface="Arial" panose="020B0604020202020204" pitchFamily="34" charset="0"/>
              <a:buChar char="•"/>
              <a:defRPr sz="1600"/>
            </a:lvl2pPr>
            <a:lvl3pPr marL="457200" indent="0">
              <a:buNone/>
              <a:defRPr sz="1200"/>
            </a:lvl3pPr>
            <a:lvl4pPr marL="685800" indent="0">
              <a:buNone/>
              <a:defRPr sz="1100"/>
            </a:lvl4pPr>
            <a:lvl5pPr marL="914400"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362DD61B-6629-4822-9015-67F490CA5A24}"/>
              </a:ext>
            </a:extLst>
          </p:cNvPr>
          <p:cNvSpPr txBox="1"/>
          <p:nvPr userDrawn="1"/>
        </p:nvSpPr>
        <p:spPr>
          <a:xfrm>
            <a:off x="586390" y="234751"/>
            <a:ext cx="2264898" cy="166199"/>
          </a:xfrm>
          <a:prstGeom prst="rect">
            <a:avLst/>
          </a:prstGeom>
          <a:noFill/>
        </p:spPr>
        <p:txBody>
          <a:bodyPr wrap="square" lIns="0" tIns="0" rIns="0" bIns="0" rtlCol="0">
            <a:spAutoFit/>
          </a:bodyPr>
          <a:lstStyle/>
          <a:p>
            <a:pPr>
              <a:lnSpc>
                <a:spcPct val="90000"/>
              </a:lnSpc>
              <a:spcAft>
                <a:spcPts val="600"/>
              </a:spcAft>
            </a:pPr>
            <a:r>
              <a:rPr lang="en-US" sz="1200" b="1">
                <a:solidFill>
                  <a:schemeClr val="accent1"/>
                </a:solidFill>
              </a:rPr>
              <a:t>Case study</a:t>
            </a:r>
          </a:p>
        </p:txBody>
      </p:sp>
      <p:sp>
        <p:nvSpPr>
          <p:cNvPr id="3" name="Title 2">
            <a:extLst>
              <a:ext uri="{FF2B5EF4-FFF2-40B4-BE49-F238E27FC236}">
                <a16:creationId xmlns:a16="http://schemas.microsoft.com/office/drawing/2014/main" id="{3BBF181F-0359-47C0-A141-C82F09168C5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8080777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userDrawn="1">
  <p:cSld name="Half-page spli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95279E0-7ADE-4810-B3CF-D2664576264B}"/>
              </a:ext>
            </a:extLst>
          </p:cNvPr>
          <p:cNvSpPr/>
          <p:nvPr userDrawn="1"/>
        </p:nvSpPr>
        <p:spPr bwMode="auto">
          <a:xfrm>
            <a:off x="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3"/>
          <p:cNvSpPr>
            <a:spLocks noGrp="1"/>
          </p:cNvSpPr>
          <p:nvPr>
            <p:ph type="body" sz="quarter" idx="10"/>
          </p:nvPr>
        </p:nvSpPr>
        <p:spPr>
          <a:xfrm>
            <a:off x="586390" y="1731186"/>
            <a:ext cx="4898137" cy="1157240"/>
          </a:xfrm>
        </p:spPr>
        <p:txBody>
          <a:bodyPr wrap="square">
            <a:spAutoFit/>
          </a:bodyPr>
          <a:lstStyle>
            <a:lvl1pPr marL="0" indent="0">
              <a:lnSpc>
                <a:spcPct val="110000"/>
              </a:lnSpc>
              <a:spcBef>
                <a:spcPts val="1200"/>
              </a:spcBef>
              <a:buNone/>
              <a:defRPr sz="1600">
                <a:solidFill>
                  <a:schemeClr val="bg1"/>
                </a:solidFill>
                <a:latin typeface="+mn-lt"/>
              </a:defRPr>
            </a:lvl1pPr>
            <a:lvl2pPr marL="228600" indent="0">
              <a:buNone/>
              <a:defRPr sz="1400">
                <a:solidFill>
                  <a:schemeClr val="bg1"/>
                </a:solidFill>
              </a:defRPr>
            </a:lvl2pPr>
            <a:lvl3pPr marL="457200" indent="0">
              <a:buNone/>
              <a:defRPr sz="1100">
                <a:solidFill>
                  <a:schemeClr val="bg1"/>
                </a:solidFill>
              </a:defRPr>
            </a:lvl3pPr>
            <a:lvl4pPr marL="685800" indent="0">
              <a:buNone/>
              <a:defRPr sz="1050">
                <a:solidFill>
                  <a:schemeClr val="bg1"/>
                </a:solidFill>
              </a:defRPr>
            </a:lvl4pPr>
            <a:lvl5pPr marL="914400" indent="0">
              <a:buNone/>
              <a:defRPr sz="105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a:xfrm>
            <a:off x="588263" y="457200"/>
            <a:ext cx="4896264" cy="553998"/>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26346046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guide id="5" orient="horz" pos="1560">
          <p15:clr>
            <a:srgbClr val="FBAE40"/>
          </p15:clr>
        </p15:guide>
      </p15:sldGuideLst>
    </p:ext>
  </p:extLst>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699109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71139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34673428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383004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Box 6">
            <a:extLst>
              <a:ext uri="{FF2B5EF4-FFF2-40B4-BE49-F238E27FC236}">
                <a16:creationId xmlns:a16="http://schemas.microsoft.com/office/drawing/2014/main" id="{523C46B0-B5A4-4CF0-8CF6-AEFC88BC846A}"/>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20381006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5320526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503724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349517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2432612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6523160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6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7FB3D235-D6D5-4C68-8D23-6C5F6EAF046C}"/>
              </a:ext>
            </a:extLst>
          </p:cNvPr>
          <p:cNvSpPr txBox="1">
            <a:spLocks noChangeArrowheads="1"/>
          </p:cNvSpPr>
          <p:nvPr userDrawn="1"/>
        </p:nvSpPr>
        <p:spPr bwMode="blackWhite">
          <a:xfrm>
            <a:off x="428494" y="6318462"/>
            <a:ext cx="4482124"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0AA4CDE0-F816-45FD-9455-3EE9948830FF}"/>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4960" t="33254" r="14942" b="33412"/>
          <a:stretch/>
        </p:blipFill>
        <p:spPr>
          <a:xfrm>
            <a:off x="428682" y="3204862"/>
            <a:ext cx="2102988" cy="448276"/>
          </a:xfrm>
          <a:prstGeom prst="rect">
            <a:avLst/>
          </a:prstGeom>
        </p:spPr>
      </p:pic>
    </p:spTree>
    <p:extLst>
      <p:ext uri="{BB962C8B-B14F-4D97-AF65-F5344CB8AC3E}">
        <p14:creationId xmlns:p14="http://schemas.microsoft.com/office/powerpoint/2010/main" val="42113910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6.xml><?xml version="1.0" encoding="utf-8"?>
<p:sldLayout xmlns:a="http://schemas.openxmlformats.org/drawingml/2006/main" xmlns:r="http://schemas.openxmlformats.org/officeDocument/2006/relationships" xmlns:p="http://schemas.openxmlformats.org/presentationml/2006/main">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solidFill>
                  <a:schemeClr val="tx1"/>
                </a:solidFill>
              </a:defRPr>
            </a:lvl1pPr>
          </a:lstStyle>
          <a:p>
            <a:r>
              <a:rPr lang="en-US"/>
              <a:t>Click to edit Master title style</a:t>
            </a:r>
          </a:p>
        </p:txBody>
      </p:sp>
      <p:sp>
        <p:nvSpPr>
          <p:cNvPr id="5" name="Text Placeholder 4">
            <a:extLst>
              <a:ext uri="{FF2B5EF4-FFF2-40B4-BE49-F238E27FC236}">
                <a16:creationId xmlns:a16="http://schemas.microsoft.com/office/drawing/2014/main" id="{6F4BC869-BDC3-4FA7-95DB-ECF24CF16A40}"/>
              </a:ext>
            </a:extLst>
          </p:cNvPr>
          <p:cNvSpPr>
            <a:spLocks noGrp="1"/>
          </p:cNvSpPr>
          <p:nvPr>
            <p:ph type="body" sz="quarter" idx="10" hasCustomPrompt="1"/>
          </p:nvPr>
        </p:nvSpPr>
        <p:spPr>
          <a:xfrm>
            <a:off x="269877" y="1094908"/>
            <a:ext cx="11655425" cy="461665"/>
          </a:xfrm>
        </p:spPr>
        <p:txBody>
          <a:bodyPr/>
          <a:lstStyle>
            <a:lvl1pPr marL="0" indent="0">
              <a:buNone/>
              <a:defRPr sz="2000">
                <a:latin typeface="Segoe UI Semibold" panose="020B0702040204020203" pitchFamily="34" charset="0"/>
                <a:cs typeface="Segoe UI Semibold" panose="020B0702040204020203" pitchFamily="34" charset="0"/>
              </a:defRPr>
            </a:lvl1pPr>
          </a:lstStyle>
          <a:p>
            <a:pPr lvl="0"/>
            <a:r>
              <a:rPr lang="en-US"/>
              <a:t>subtitle</a:t>
            </a:r>
          </a:p>
        </p:txBody>
      </p:sp>
    </p:spTree>
    <p:extLst>
      <p:ext uri="{BB962C8B-B14F-4D97-AF65-F5344CB8AC3E}">
        <p14:creationId xmlns:p14="http://schemas.microsoft.com/office/powerpoint/2010/main" val="1018784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599440" y="2913305"/>
            <a:ext cx="2792541" cy="1408297"/>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a:srcRect t="11809" r="3579" b="17467"/>
          <a:stretch/>
        </p:blipFill>
        <p:spPr>
          <a:xfrm>
            <a:off x="5958586" y="-1"/>
            <a:ext cx="6233414" cy="6858001"/>
          </a:xfrm>
          <a:prstGeom prst="rect">
            <a:avLst/>
          </a:prstGeom>
        </p:spPr>
      </p:pic>
    </p:spTree>
    <p:extLst>
      <p:ext uri="{BB962C8B-B14F-4D97-AF65-F5344CB8AC3E}">
        <p14:creationId xmlns:p14="http://schemas.microsoft.com/office/powerpoint/2010/main" val="34189292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Box 5">
            <a:extLst>
              <a:ext uri="{FF2B5EF4-FFF2-40B4-BE49-F238E27FC236}">
                <a16:creationId xmlns:a16="http://schemas.microsoft.com/office/drawing/2014/main" id="{55172CF2-8949-41D2-A849-0D7A7B2175D6}"/>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Text Placeholder 16">
            <a:extLst>
              <a:ext uri="{FF2B5EF4-FFF2-40B4-BE49-F238E27FC236}">
                <a16:creationId xmlns:a16="http://schemas.microsoft.com/office/drawing/2014/main" id="{8C8FE31B-78EE-49BB-83BA-C27F01056949}"/>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Tree>
    <p:extLst>
      <p:ext uri="{BB962C8B-B14F-4D97-AF65-F5344CB8AC3E}">
        <p14:creationId xmlns:p14="http://schemas.microsoft.com/office/powerpoint/2010/main" val="8444664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Box 6">
            <a:extLst>
              <a:ext uri="{FF2B5EF4-FFF2-40B4-BE49-F238E27FC236}">
                <a16:creationId xmlns:a16="http://schemas.microsoft.com/office/drawing/2014/main" id="{523C46B0-B5A4-4CF0-8CF6-AEFC88BC846A}"/>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64577674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67AFE834-965D-46BB-AD35-6485534E837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55016965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67AFE834-965D-46BB-AD35-6485534E837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29644235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7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E6DD86A3-370B-4B16-8C94-A5F62AE9207E}"/>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64780082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7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1C08635B-C0DD-495F-B861-310107245327}"/>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72261383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7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TextBox 2">
            <a:extLst>
              <a:ext uri="{FF2B5EF4-FFF2-40B4-BE49-F238E27FC236}">
                <a16:creationId xmlns:a16="http://schemas.microsoft.com/office/drawing/2014/main" id="{CBF562D2-4F8F-4373-A436-F26727DE808A}"/>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88767618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7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
        <p:nvSpPr>
          <p:cNvPr id="3" name="TextBox 2">
            <a:extLst>
              <a:ext uri="{FF2B5EF4-FFF2-40B4-BE49-F238E27FC236}">
                <a16:creationId xmlns:a16="http://schemas.microsoft.com/office/drawing/2014/main" id="{918F250C-1973-44C9-969A-F234C50A6682}"/>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85206975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7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6" name="TextBox 5">
            <a:extLst>
              <a:ext uri="{FF2B5EF4-FFF2-40B4-BE49-F238E27FC236}">
                <a16:creationId xmlns:a16="http://schemas.microsoft.com/office/drawing/2014/main" id="{4608AE61-1E2A-44F6-AA70-26B8856E071F}"/>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21085BF2-DDD9-4324-BF89-65D0F68CE15D}"/>
              </a:ext>
            </a:extLst>
          </p:cNvPr>
          <p:cNvSpPr>
            <a:spLocks noGrp="1" noChangeAspect="1"/>
          </p:cNvSpPr>
          <p:nvPr>
            <p:ph type="pic" sz="quarter" idx="11" hasCustomPrompt="1"/>
          </p:nvPr>
        </p:nvSpPr>
        <p:spPr bwMode="gray">
          <a:xfrm>
            <a:off x="5625529"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69159202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32AF5875-38C8-4572-8E77-08A4E94F0239}"/>
              </a:ext>
            </a:extLst>
          </p:cNvPr>
          <p:cNvSpPr>
            <a:spLocks noGrp="1" noChangeAspect="1"/>
          </p:cNvSpPr>
          <p:nvPr>
            <p:ph type="pic" sz="quarter" idx="11" hasCustomPrompt="1"/>
          </p:nvPr>
        </p:nvSpPr>
        <p:spPr bwMode="gray">
          <a:xfrm>
            <a:off x="5625529"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78056462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77.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
        <p:nvSpPr>
          <p:cNvPr id="5" name="TextBox 4">
            <a:extLst>
              <a:ext uri="{FF2B5EF4-FFF2-40B4-BE49-F238E27FC236}">
                <a16:creationId xmlns:a16="http://schemas.microsoft.com/office/drawing/2014/main" id="{60C38699-A815-46DF-8683-AD9D70C457F0}"/>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5914548" y="563892"/>
            <a:ext cx="5724144" cy="572414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56353398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98157016-2979-4ABA-B2ED-33A7582D68F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510814674"/>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379.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233163204"/>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E6DD86A3-370B-4B16-8C94-A5F62AE9207E}"/>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94881992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80.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7" name="TextBox 6">
            <a:extLst>
              <a:ext uri="{FF2B5EF4-FFF2-40B4-BE49-F238E27FC236}">
                <a16:creationId xmlns:a16="http://schemas.microsoft.com/office/drawing/2014/main" id="{1B28AF1D-BAC8-4480-8E8D-9C72BBB7CF5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74481206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381.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CDB6A170-31B0-4B7A-9E80-BC461A6C25D7}"/>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98875209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382.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C9A03A1B-DC26-4C7A-B4A8-14CF66851FFF}"/>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73558227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83.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
        <p:nvSpPr>
          <p:cNvPr id="5" name="TextBox 4">
            <a:extLst>
              <a:ext uri="{FF2B5EF4-FFF2-40B4-BE49-F238E27FC236}">
                <a16:creationId xmlns:a16="http://schemas.microsoft.com/office/drawing/2014/main" id="{272386A9-F950-4490-BCED-202D3722652F}"/>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728328160"/>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8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551D233-6F8A-453D-AB33-CA6F7D4D4FD9}"/>
              </a:ext>
            </a:extLst>
          </p:cNvPr>
          <p:cNvSpPr txBox="1"/>
          <p:nvPr userDrawn="1"/>
        </p:nvSpPr>
        <p:spPr>
          <a:xfrm>
            <a:off x="4648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717460211"/>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385.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FDFAE24-49DD-4117-830E-CAB9C32FC015}"/>
              </a:ext>
            </a:extLst>
          </p:cNvPr>
          <p:cNvSpPr txBox="1"/>
          <p:nvPr userDrawn="1"/>
        </p:nvSpPr>
        <p:spPr>
          <a:xfrm>
            <a:off x="4938315"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5079859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386.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AE46A67-6A63-41F9-A6E2-3792133F2FCC}"/>
              </a:ext>
            </a:extLst>
          </p:cNvPr>
          <p:cNvSpPr txBox="1"/>
          <p:nvPr userDrawn="1"/>
        </p:nvSpPr>
        <p:spPr>
          <a:xfrm>
            <a:off x="4938315"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34142004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387.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AC92D28-5D28-4AEB-BFEA-F6A5F00D48E2}"/>
              </a:ext>
            </a:extLst>
          </p:cNvPr>
          <p:cNvSpPr txBox="1"/>
          <p:nvPr userDrawn="1"/>
        </p:nvSpPr>
        <p:spPr>
          <a:xfrm>
            <a:off x="4941888"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0269376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38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3A80AAD6-0B67-4551-8E09-5CC8B341A820}"/>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7735971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89.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86A9DFCC-781C-459D-AE29-71C69B84DE4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9725417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1C08635B-C0DD-495F-B861-310107245327}"/>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4081504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90.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7941EE98-1D5E-42BA-AC44-9CC0B043C811}"/>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4815987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391.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CF645DA7-B742-4854-BE09-96D9E884426C}"/>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8506848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39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10D5E06-84D0-4280-8263-0CDB2F5832E4}"/>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42338694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93.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A2214F6-AD52-4A0A-B088-BDFE743DD0BE}"/>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04625824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9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036250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9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426966825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9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92681317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97.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599440" y="2913305"/>
            <a:ext cx="2792541" cy="1408297"/>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a:srcRect t="11809" r="3579" b="17467"/>
          <a:stretch/>
        </p:blipFill>
        <p:spPr>
          <a:xfrm>
            <a:off x="5958586" y="-1"/>
            <a:ext cx="6233414" cy="6858001"/>
          </a:xfrm>
          <a:prstGeom prst="rect">
            <a:avLst/>
          </a:prstGeom>
        </p:spPr>
      </p:pic>
    </p:spTree>
    <p:extLst>
      <p:ext uri="{BB962C8B-B14F-4D97-AF65-F5344CB8AC3E}">
        <p14:creationId xmlns:p14="http://schemas.microsoft.com/office/powerpoint/2010/main" val="20175881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98.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 Placeholder 16">
            <a:extLst>
              <a:ext uri="{FF2B5EF4-FFF2-40B4-BE49-F238E27FC236}">
                <a16:creationId xmlns:a16="http://schemas.microsoft.com/office/drawing/2014/main" id="{B1A530C8-2C73-4ADC-AF39-34FB5781FF59}"/>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Tree>
    <p:extLst>
      <p:ext uri="{BB962C8B-B14F-4D97-AF65-F5344CB8AC3E}">
        <p14:creationId xmlns:p14="http://schemas.microsoft.com/office/powerpoint/2010/main" val="4769084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9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3892699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0500121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TextBox 2">
            <a:extLst>
              <a:ext uri="{FF2B5EF4-FFF2-40B4-BE49-F238E27FC236}">
                <a16:creationId xmlns:a16="http://schemas.microsoft.com/office/drawing/2014/main" id="{CBF562D2-4F8F-4373-A436-F26727DE808A}"/>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82587163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0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541811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0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6721132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0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3123851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0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6035406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0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64942077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0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368A4440-C91D-4429-9B72-48F2E9115574}"/>
              </a:ext>
            </a:extLst>
          </p:cNvPr>
          <p:cNvSpPr>
            <a:spLocks noGrp="1" noChangeAspect="1"/>
          </p:cNvSpPr>
          <p:nvPr>
            <p:ph type="pic" sz="quarter" idx="11" hasCustomPrompt="1"/>
          </p:nvPr>
        </p:nvSpPr>
        <p:spPr bwMode="gray">
          <a:xfrm>
            <a:off x="5626100"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50464653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06.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E266A0AB-7A3A-45EB-9973-4F8F9206575C}"/>
              </a:ext>
            </a:extLst>
          </p:cNvPr>
          <p:cNvSpPr>
            <a:spLocks noGrp="1" noChangeAspect="1"/>
          </p:cNvSpPr>
          <p:nvPr>
            <p:ph type="pic" sz="quarter" idx="11" hasCustomPrompt="1"/>
          </p:nvPr>
        </p:nvSpPr>
        <p:spPr bwMode="gray">
          <a:xfrm>
            <a:off x="5626100"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84289345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07.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C7A34110-4BA5-4935-9A8E-A7F0D013D6FF}"/>
              </a:ext>
            </a:extLst>
          </p:cNvPr>
          <p:cNvSpPr>
            <a:spLocks noGrp="1" noChangeAspect="1"/>
          </p:cNvSpPr>
          <p:nvPr>
            <p:ph type="pic" sz="quarter" idx="11" hasCustomPrompt="1"/>
          </p:nvPr>
        </p:nvSpPr>
        <p:spPr bwMode="gray">
          <a:xfrm>
            <a:off x="5626100"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92421428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08.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07142716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87633454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
        <p:nvSpPr>
          <p:cNvPr id="3" name="TextBox 2">
            <a:extLst>
              <a:ext uri="{FF2B5EF4-FFF2-40B4-BE49-F238E27FC236}">
                <a16:creationId xmlns:a16="http://schemas.microsoft.com/office/drawing/2014/main" id="{918F250C-1973-44C9-969A-F234C50A6682}"/>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94264368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24853432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411.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357818465"/>
      </p:ext>
    </p:extLst>
  </p:cSld>
  <p:clrMapOvr>
    <a:masterClrMapping/>
  </p:clrMapOvr>
  <p:transition>
    <p:fade/>
  </p:transition>
  <p:extLst>
    <p:ext uri="{DCECCB84-F9BA-43D5-87BE-67443E8EF086}">
      <p15:sldGuideLst xmlns:p15="http://schemas.microsoft.com/office/powerpoint/2012/main">
        <p15:guide id="3" orient="horz" pos="3576">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25516574"/>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3560648879"/>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1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65450372"/>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415.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60110528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416.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97352163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417.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8692942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41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3769173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19.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4277353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D5483FF-8A1C-4A5D-8C77-461D48701F3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8" name="Picture 7">
            <a:extLst>
              <a:ext uri="{FF2B5EF4-FFF2-40B4-BE49-F238E27FC236}">
                <a16:creationId xmlns:a16="http://schemas.microsoft.com/office/drawing/2014/main" id="{A3DAB50B-5EC8-4B34-AC71-D14D9E2A9609}"/>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4608AE61-1E2A-44F6-AA70-26B8856E071F}"/>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78003262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20.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5837147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421.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638049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2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0482000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23.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1858418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2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8763823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42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67256502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2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4140530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27.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010336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94CFD0E0-1625-4117-8F11-2251437741C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7" name="Picture 6">
            <a:extLst>
              <a:ext uri="{FF2B5EF4-FFF2-40B4-BE49-F238E27FC236}">
                <a16:creationId xmlns:a16="http://schemas.microsoft.com/office/drawing/2014/main" id="{12B0A8A0-01D8-444A-B0DE-A28AE7708E1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52276161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
        <p:nvSpPr>
          <p:cNvPr id="5" name="TextBox 4">
            <a:extLst>
              <a:ext uri="{FF2B5EF4-FFF2-40B4-BE49-F238E27FC236}">
                <a16:creationId xmlns:a16="http://schemas.microsoft.com/office/drawing/2014/main" id="{60C38699-A815-46DF-8683-AD9D70C457F0}"/>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02CD22C3-9CBF-447D-924C-78F5E388080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7" name="Picture 6">
            <a:extLst>
              <a:ext uri="{FF2B5EF4-FFF2-40B4-BE49-F238E27FC236}">
                <a16:creationId xmlns:a16="http://schemas.microsoft.com/office/drawing/2014/main" id="{51B93FF3-2504-4A0A-96C9-427F96655F8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61701450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625529"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17657980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98157016-2979-4ABA-B2ED-33A7582D68F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568953235"/>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43766557"/>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7" name="TextBox 6">
            <a:extLst>
              <a:ext uri="{FF2B5EF4-FFF2-40B4-BE49-F238E27FC236}">
                <a16:creationId xmlns:a16="http://schemas.microsoft.com/office/drawing/2014/main" id="{1B28AF1D-BAC8-4480-8E8D-9C72BBB7CF5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98382115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CDB6A170-31B0-4B7A-9E80-BC461A6C25D7}"/>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19813057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497812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C9A03A1B-DC26-4C7A-B4A8-14CF66851FFF}"/>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5601045"/>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
        <p:nvSpPr>
          <p:cNvPr id="5" name="TextBox 4">
            <a:extLst>
              <a:ext uri="{FF2B5EF4-FFF2-40B4-BE49-F238E27FC236}">
                <a16:creationId xmlns:a16="http://schemas.microsoft.com/office/drawing/2014/main" id="{272386A9-F950-4490-BCED-202D3722652F}"/>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38166460"/>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551D233-6F8A-453D-AB33-CA6F7D4D4FD9}"/>
              </a:ext>
            </a:extLst>
          </p:cNvPr>
          <p:cNvSpPr txBox="1"/>
          <p:nvPr userDrawn="1"/>
        </p:nvSpPr>
        <p:spPr>
          <a:xfrm>
            <a:off x="4648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316758662"/>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FDFAE24-49DD-4117-830E-CAB9C32FC015}"/>
              </a:ext>
            </a:extLst>
          </p:cNvPr>
          <p:cNvSpPr txBox="1"/>
          <p:nvPr userDrawn="1"/>
        </p:nvSpPr>
        <p:spPr>
          <a:xfrm>
            <a:off x="4938315"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2096475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AE46A67-6A63-41F9-A6E2-3792133F2FCC}"/>
              </a:ext>
            </a:extLst>
          </p:cNvPr>
          <p:cNvSpPr txBox="1"/>
          <p:nvPr userDrawn="1"/>
        </p:nvSpPr>
        <p:spPr>
          <a:xfrm>
            <a:off x="4938315"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5940781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AC92D28-5D28-4AEB-BFEA-F6A5F00D48E2}"/>
              </a:ext>
            </a:extLst>
          </p:cNvPr>
          <p:cNvSpPr txBox="1"/>
          <p:nvPr userDrawn="1"/>
        </p:nvSpPr>
        <p:spPr>
          <a:xfrm>
            <a:off x="4941888"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48126801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3A80AAD6-0B67-4551-8E09-5CC8B341A820}"/>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4970487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86A9DFCC-781C-459D-AE29-71C69B84DE4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1792251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7941EE98-1D5E-42BA-AC44-9CC0B043C811}"/>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8023404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CF645DA7-B742-4854-BE09-96D9E884426C}"/>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2909547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28182801"/>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10D5E06-84D0-4280-8263-0CDB2F5832E4}"/>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46535750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A2214F6-AD52-4A0A-B088-BDFE743DD0BE}"/>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69084592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6553902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0214661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66447982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304252007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
        <p:nvSpPr>
          <p:cNvPr id="3" name="TextBox 7">
            <a:extLst>
              <a:ext uri="{FF2B5EF4-FFF2-40B4-BE49-F238E27FC236}">
                <a16:creationId xmlns:a16="http://schemas.microsoft.com/office/drawing/2014/main" id="{A4A6C387-0A1F-4F01-A189-777EA61C60EC}"/>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93540992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6036273" cy="553998"/>
          </a:xfrm>
        </p:spPr>
        <p:txBody>
          <a:bodyPr/>
          <a:lstStyle/>
          <a:p>
            <a:r>
              <a:rPr lang="en-US"/>
              <a:t>Click to edit Master title style</a:t>
            </a:r>
          </a:p>
        </p:txBody>
      </p:sp>
      <p:sp>
        <p:nvSpPr>
          <p:cNvPr id="3" name="Text Placeholder 2"/>
          <p:cNvSpPr>
            <a:spLocks noGrp="1"/>
          </p:cNvSpPr>
          <p:nvPr>
            <p:ph type="body" sz="quarter" idx="10"/>
          </p:nvPr>
        </p:nvSpPr>
        <p:spPr>
          <a:xfrm>
            <a:off x="584200" y="1435497"/>
            <a:ext cx="6040336" cy="1612749"/>
          </a:xfrm>
        </p:spPr>
        <p:txBody>
          <a:bodyPr/>
          <a:lstStyle>
            <a:lvl1pPr marL="0" indent="0">
              <a:buNone/>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a:extLst>
              <a:ext uri="{FF2B5EF4-FFF2-40B4-BE49-F238E27FC236}">
                <a16:creationId xmlns:a16="http://schemas.microsoft.com/office/drawing/2014/main" id="{F799E92C-66C0-42AC-B537-87624873AE0F}"/>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
        <p:nvSpPr>
          <p:cNvPr id="5" name="Rectangle 4">
            <a:extLst>
              <a:ext uri="{FF2B5EF4-FFF2-40B4-BE49-F238E27FC236}">
                <a16:creationId xmlns:a16="http://schemas.microsoft.com/office/drawing/2014/main" id="{39AD26AA-491A-4517-98AD-A98D0F14C64D}"/>
              </a:ext>
            </a:extLst>
          </p:cNvPr>
          <p:cNvSpPr/>
          <p:nvPr userDrawn="1"/>
        </p:nvSpPr>
        <p:spPr bwMode="auto">
          <a:xfrm>
            <a:off x="7023369" y="1"/>
            <a:ext cx="5282120" cy="685799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53324296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4" y="1187644"/>
            <a:ext cx="11655078" cy="161274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45599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3853A1-1925-4C65-BD7A-919331FEC71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6E5C58A-D888-42BD-A524-2C14E4B839B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24CA88F-DB80-43D7-8AA6-0B328B4663FE}"/>
              </a:ext>
            </a:extLst>
          </p:cNvPr>
          <p:cNvSpPr>
            <a:spLocks noGrp="1"/>
          </p:cNvSpPr>
          <p:nvPr>
            <p:ph type="dt" sz="half" idx="10"/>
          </p:nvPr>
        </p:nvSpPr>
        <p:spPr/>
        <p:txBody>
          <a:bodyPr/>
          <a:lstStyle/>
          <a:p>
            <a:fld id="{6BE36CA8-2F29-41F3-B65A-24670B9A088A}" type="datetimeFigureOut">
              <a:rPr lang="en-US" smtClean="0"/>
              <a:t>11/7/2021</a:t>
            </a:fld>
            <a:endParaRPr lang="en-US"/>
          </a:p>
        </p:txBody>
      </p:sp>
      <p:sp>
        <p:nvSpPr>
          <p:cNvPr id="5" name="Footer Placeholder 4">
            <a:extLst>
              <a:ext uri="{FF2B5EF4-FFF2-40B4-BE49-F238E27FC236}">
                <a16:creationId xmlns:a16="http://schemas.microsoft.com/office/drawing/2014/main" id="{7B8DF61A-718D-4860-BCE2-4B69EA064E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855342C-9803-4E89-AA0F-598ED67DF896}"/>
              </a:ext>
            </a:extLst>
          </p:cNvPr>
          <p:cNvSpPr>
            <a:spLocks noGrp="1"/>
          </p:cNvSpPr>
          <p:nvPr>
            <p:ph type="sldNum" sz="quarter" idx="12"/>
          </p:nvPr>
        </p:nvSpPr>
        <p:spPr/>
        <p:txBody>
          <a:bodyPr/>
          <a:lstStyle/>
          <a:p>
            <a:fld id="{77317408-4092-49EB-A337-ED208C4713AE}" type="slidenum">
              <a:rPr lang="en-US" smtClean="0"/>
              <a:t>‹#›</a:t>
            </a:fld>
            <a:endParaRPr lang="en-US"/>
          </a:p>
        </p:txBody>
      </p:sp>
    </p:spTree>
    <p:extLst>
      <p:ext uri="{BB962C8B-B14F-4D97-AF65-F5344CB8AC3E}">
        <p14:creationId xmlns:p14="http://schemas.microsoft.com/office/powerpoint/2010/main" val="24815562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1023552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Service/Feature template">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2239F997-94F7-4C6B-862D-E87A0013D715}"/>
              </a:ext>
            </a:extLst>
          </p:cNvPr>
          <p:cNvSpPr>
            <a:spLocks noGrp="1"/>
          </p:cNvSpPr>
          <p:nvPr>
            <p:ph type="body" sz="quarter" idx="10"/>
          </p:nvPr>
        </p:nvSpPr>
        <p:spPr>
          <a:xfrm>
            <a:off x="586391" y="1434369"/>
            <a:ext cx="4133088" cy="940770"/>
          </a:xfrm>
        </p:spPr>
        <p:txBody>
          <a:bodyPr wrap="square">
            <a:spAutoFit/>
          </a:bodyPr>
          <a:lstStyle>
            <a:lvl1pPr marL="0" indent="0">
              <a:spcBef>
                <a:spcPts val="600"/>
              </a:spcBef>
              <a:buNone/>
              <a:defRPr sz="2000">
                <a:latin typeface="+mj-lt"/>
              </a:defRPr>
            </a:lvl1pPr>
            <a:lvl2pPr marL="0" indent="0">
              <a:buNone/>
              <a:defRPr sz="1800"/>
            </a:lvl2pPr>
            <a:lvl3pPr marL="171422" indent="-171422">
              <a:buFont typeface="Arial" panose="020B0604020202020204" pitchFamily="34" charset="0"/>
              <a:buChar char="•"/>
              <a:defRPr sz="1400"/>
            </a:lvl3pPr>
            <a:lvl4pPr marL="0" indent="0">
              <a:buNone/>
              <a:defRPr sz="1100"/>
            </a:lvl4pPr>
            <a:lvl5pPr marL="0" indent="0">
              <a:buNone/>
              <a:defRPr sz="1100"/>
            </a:lvl5pPr>
          </a:lstStyle>
          <a:p>
            <a:pPr lvl="0"/>
            <a:r>
              <a:rPr lang="en-US"/>
              <a:t>Edit Master text styles</a:t>
            </a:r>
          </a:p>
          <a:p>
            <a:pPr lvl="1"/>
            <a:r>
              <a:rPr lang="en-US"/>
              <a:t>Second level</a:t>
            </a:r>
          </a:p>
          <a:p>
            <a:pPr lvl="2"/>
            <a:r>
              <a:rPr lang="en-US"/>
              <a:t>Third level</a:t>
            </a:r>
          </a:p>
        </p:txBody>
      </p:sp>
      <p:sp>
        <p:nvSpPr>
          <p:cNvPr id="6" name="Title 6">
            <a:extLst>
              <a:ext uri="{FF2B5EF4-FFF2-40B4-BE49-F238E27FC236}">
                <a16:creationId xmlns:a16="http://schemas.microsoft.com/office/drawing/2014/main" id="{2899FBDC-634F-494E-8F1F-7E606439418D}"/>
              </a:ext>
            </a:extLst>
          </p:cNvPr>
          <p:cNvSpPr>
            <a:spLocks noGrp="1"/>
          </p:cNvSpPr>
          <p:nvPr>
            <p:ph type="title"/>
          </p:nvPr>
        </p:nvSpPr>
        <p:spPr>
          <a:xfrm>
            <a:off x="588263" y="457202"/>
            <a:ext cx="8241412" cy="553998"/>
          </a:xfrm>
        </p:spPr>
        <p:txBody>
          <a:bodyPr/>
          <a:lstStyle/>
          <a:p>
            <a:r>
              <a:rPr lang="en-US"/>
              <a:t>Click to edit Master title style</a:t>
            </a:r>
          </a:p>
        </p:txBody>
      </p:sp>
      <p:sp>
        <p:nvSpPr>
          <p:cNvPr id="8" name="Text Placeholder 2">
            <a:extLst>
              <a:ext uri="{FF2B5EF4-FFF2-40B4-BE49-F238E27FC236}">
                <a16:creationId xmlns:a16="http://schemas.microsoft.com/office/drawing/2014/main" id="{559F4DD6-B245-4647-A11A-23990508A2CA}"/>
              </a:ext>
            </a:extLst>
          </p:cNvPr>
          <p:cNvSpPr>
            <a:spLocks noGrp="1"/>
          </p:cNvSpPr>
          <p:nvPr>
            <p:ph type="body" sz="quarter" idx="11" hasCustomPrompt="1"/>
          </p:nvPr>
        </p:nvSpPr>
        <p:spPr>
          <a:xfrm>
            <a:off x="10010774" y="474596"/>
            <a:ext cx="1887539" cy="674031"/>
          </a:xfrm>
        </p:spPr>
        <p:txBody>
          <a:bodyPr wrap="square" lIns="91440" tIns="45720" rIns="91440" bIns="45720">
            <a:spAutoFit/>
          </a:bodyPr>
          <a:lstStyle>
            <a:lvl1pPr marL="0" indent="0">
              <a:spcBef>
                <a:spcPts val="0"/>
              </a:spcBef>
              <a:buNone/>
              <a:defRPr lang="en-US" sz="1400" dirty="0">
                <a:gradFill>
                  <a:gsLst>
                    <a:gs pos="1250">
                      <a:srgbClr val="1A1A1A"/>
                    </a:gs>
                    <a:gs pos="100000">
                      <a:srgbClr val="1A1A1A"/>
                    </a:gs>
                  </a:gsLst>
                  <a:lin ang="5400000" scaled="0"/>
                </a:gradFill>
                <a:latin typeface="+mj-lt"/>
              </a:defRPr>
            </a:lvl1pPr>
          </a:lstStyle>
          <a:p>
            <a:pPr marL="0" lvl="0"/>
            <a:r>
              <a:rPr lang="en-US"/>
              <a:t>Preview</a:t>
            </a:r>
          </a:p>
          <a:p>
            <a:pPr marL="0" lvl="0"/>
            <a:r>
              <a:rPr lang="en-US"/>
              <a:t>Release</a:t>
            </a:r>
          </a:p>
          <a:p>
            <a:pPr marL="0" lvl="0"/>
            <a:r>
              <a:rPr lang="en-US"/>
              <a:t>Date</a:t>
            </a:r>
          </a:p>
        </p:txBody>
      </p:sp>
    </p:spTree>
    <p:extLst>
      <p:ext uri="{BB962C8B-B14F-4D97-AF65-F5344CB8AC3E}">
        <p14:creationId xmlns:p14="http://schemas.microsoft.com/office/powerpoint/2010/main" val="282066444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584201" y="585789"/>
            <a:ext cx="1366245" cy="292608"/>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599440" y="2913306"/>
            <a:ext cx="2792542" cy="1408297"/>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00"/>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a:srcRect t="11809" r="3579" b="17467"/>
          <a:stretch/>
        </p:blipFill>
        <p:spPr>
          <a:xfrm>
            <a:off x="5958586" y="-1"/>
            <a:ext cx="6233415" cy="6858001"/>
          </a:xfrm>
          <a:prstGeom prst="rect">
            <a:avLst/>
          </a:prstGeom>
        </p:spPr>
      </p:pic>
    </p:spTree>
    <p:extLst>
      <p:ext uri="{BB962C8B-B14F-4D97-AF65-F5344CB8AC3E}">
        <p14:creationId xmlns:p14="http://schemas.microsoft.com/office/powerpoint/2010/main" val="11873361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
        <p:nvSpPr>
          <p:cNvPr id="9" name="Title 1"/>
          <p:cNvSpPr>
            <a:spLocks noGrp="1"/>
          </p:cNvSpPr>
          <p:nvPr>
            <p:ph type="title" hasCustomPrompt="1"/>
          </p:nvPr>
        </p:nvSpPr>
        <p:spPr>
          <a:xfrm>
            <a:off x="584200" y="2979779"/>
            <a:ext cx="9144000" cy="553998"/>
          </a:xfrm>
          <a:noFill/>
        </p:spPr>
        <p:txBody>
          <a:bodyPr lIns="0" tIns="0" rIns="0" bIns="0" anchor="b" anchorCtr="0">
            <a:spAutoFit/>
          </a:bodyPr>
          <a:lstStyle>
            <a:lvl1pPr>
              <a:defRPr sz="3600" spc="-51"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Box 5">
            <a:extLst>
              <a:ext uri="{FF2B5EF4-FFF2-40B4-BE49-F238E27FC236}">
                <a16:creationId xmlns:a16="http://schemas.microsoft.com/office/drawing/2014/main" id="{55172CF2-8949-41D2-A849-0D7A7B2175D6}"/>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Text Placeholder 16">
            <a:extLst>
              <a:ext uri="{FF2B5EF4-FFF2-40B4-BE49-F238E27FC236}">
                <a16:creationId xmlns:a16="http://schemas.microsoft.com/office/drawing/2014/main" id="{8C8FE31B-78EE-49BB-83BA-C27F01056949}"/>
              </a:ext>
            </a:extLst>
          </p:cNvPr>
          <p:cNvSpPr>
            <a:spLocks noGrp="1"/>
          </p:cNvSpPr>
          <p:nvPr>
            <p:ph type="body" sz="quarter" idx="13" hasCustomPrompt="1"/>
          </p:nvPr>
        </p:nvSpPr>
        <p:spPr>
          <a:xfrm>
            <a:off x="8408989" y="589607"/>
            <a:ext cx="3200400" cy="307776"/>
          </a:xfrm>
        </p:spPr>
        <p:txBody>
          <a:bodyPr lIns="0" tIns="0" rIns="0" bIns="0"/>
          <a:lstStyle>
            <a:lvl1pPr marL="0" indent="0" algn="r">
              <a:buNone/>
              <a:defRPr sz="2000">
                <a:latin typeface="+mn-lt"/>
              </a:defRPr>
            </a:lvl1pPr>
            <a:lvl2pPr marL="342842" indent="0">
              <a:buNone/>
              <a:defRPr sz="2000"/>
            </a:lvl2pPr>
            <a:lvl3pPr marL="571404" indent="0">
              <a:buNone/>
              <a:defRPr sz="2000"/>
            </a:lvl3pPr>
            <a:lvl4pPr marL="799966" indent="0">
              <a:buNone/>
              <a:defRPr sz="2000"/>
            </a:lvl4pPr>
            <a:lvl5pPr marL="1028528" indent="0">
              <a:buNone/>
              <a:defRPr sz="2000"/>
            </a:lvl5pPr>
          </a:lstStyle>
          <a:p>
            <a:pPr lvl="0"/>
            <a:r>
              <a:rPr lang="en-US"/>
              <a:t>Session code</a:t>
            </a:r>
          </a:p>
        </p:txBody>
      </p:sp>
    </p:spTree>
    <p:extLst>
      <p:ext uri="{BB962C8B-B14F-4D97-AF65-F5344CB8AC3E}">
        <p14:creationId xmlns:p14="http://schemas.microsoft.com/office/powerpoint/2010/main" val="24208129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1" y="1435101"/>
            <a:ext cx="11018838"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Box 6">
            <a:extLst>
              <a:ext uri="{FF2B5EF4-FFF2-40B4-BE49-F238E27FC236}">
                <a16:creationId xmlns:a16="http://schemas.microsoft.com/office/drawing/2014/main" id="{523C46B0-B5A4-4CF0-8CF6-AEFC88BC846A}"/>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16286059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1" y="1434371"/>
            <a:ext cx="11018520" cy="1612749"/>
          </a:xfrm>
        </p:spPr>
        <p:txBody>
          <a:bodyPr wrap="square">
            <a:spAutoFit/>
          </a:bodyPr>
          <a:lstStyle>
            <a:lvl1pPr marL="0" indent="0">
              <a:buNone/>
              <a:defRPr/>
            </a:lvl1pPr>
            <a:lvl2pPr marL="228562" indent="0">
              <a:buNone/>
              <a:defRPr/>
            </a:lvl2pPr>
            <a:lvl3pPr marL="457124" indent="0">
              <a:buNone/>
              <a:defRPr/>
            </a:lvl3pPr>
            <a:lvl4pPr marL="685686" indent="0">
              <a:buNone/>
              <a:defRPr/>
            </a:lvl4pPr>
            <a:lvl5pPr marL="914246"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67AFE834-965D-46BB-AD35-6485534E8378}"/>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9343611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2" y="1435101"/>
            <a:ext cx="5211762"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9" y="1435101"/>
            <a:ext cx="5219700"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E6DD86A3-370B-4B16-8C94-A5F62AE9207E}"/>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95720319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2"/>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3"/>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46" indent="0">
              <a:buFont typeface="Wingdings" panose="05000000000000000000" pitchFamily="2" charset="2"/>
              <a:buNone/>
              <a:defRPr sz="2000" b="0"/>
            </a:lvl2pPr>
            <a:lvl3pPr marL="450775" indent="0">
              <a:buFont typeface="Wingdings" panose="05000000000000000000" pitchFamily="2" charset="2"/>
              <a:buNone/>
              <a:tabLst/>
              <a:defRPr sz="1600" b="0"/>
            </a:lvl3pPr>
            <a:lvl4pPr marL="652353" indent="0">
              <a:buFont typeface="Wingdings" panose="05000000000000000000" pitchFamily="2" charset="2"/>
              <a:buNone/>
              <a:defRPr sz="1400" b="0"/>
            </a:lvl4pPr>
            <a:lvl5pPr marL="85393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3"/>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46" indent="0">
              <a:buFont typeface="Wingdings" panose="05000000000000000000" pitchFamily="2" charset="2"/>
              <a:buNone/>
              <a:defRPr sz="2000" b="0"/>
            </a:lvl2pPr>
            <a:lvl3pPr marL="450775" indent="0">
              <a:buFont typeface="Wingdings" panose="05000000000000000000" pitchFamily="2" charset="2"/>
              <a:buNone/>
              <a:tabLst/>
              <a:defRPr sz="1600" b="0"/>
            </a:lvl3pPr>
            <a:lvl4pPr marL="652353" indent="0">
              <a:buFont typeface="Wingdings" panose="05000000000000000000" pitchFamily="2" charset="2"/>
              <a:buNone/>
              <a:defRPr sz="1400" b="0"/>
            </a:lvl4pPr>
            <a:lvl5pPr marL="85393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1C08635B-C0DD-495F-B861-310107245327}"/>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87925551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TextBox 2">
            <a:extLst>
              <a:ext uri="{FF2B5EF4-FFF2-40B4-BE49-F238E27FC236}">
                <a16:creationId xmlns:a16="http://schemas.microsoft.com/office/drawing/2014/main" id="{CBF562D2-4F8F-4373-A436-F26727DE808A}"/>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22243046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1" y="457201"/>
            <a:ext cx="5508419" cy="371176"/>
          </a:xfrm>
        </p:spPr>
        <p:txBody>
          <a:bodyPr tIns="64008"/>
          <a:lstStyle>
            <a:lvl1pPr>
              <a:defRPr sz="2000" spc="0">
                <a:latin typeface="+mj-lt"/>
                <a:cs typeface="Segoe UI" panose="020B0502040204020203" pitchFamily="34" charset="0"/>
              </a:defRPr>
            </a:lvl1pPr>
          </a:lstStyle>
          <a:p>
            <a:r>
              <a:rPr lang="en-US"/>
              <a:t>Click to edit Master title style</a:t>
            </a:r>
          </a:p>
        </p:txBody>
      </p:sp>
      <p:sp>
        <p:nvSpPr>
          <p:cNvPr id="3" name="TextBox 2">
            <a:extLst>
              <a:ext uri="{FF2B5EF4-FFF2-40B4-BE49-F238E27FC236}">
                <a16:creationId xmlns:a16="http://schemas.microsoft.com/office/drawing/2014/main" id="{918F250C-1973-44C9-969A-F234C50A6682}"/>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70824574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D5483FF-8A1C-4A5D-8C77-461D48701F3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7" y="5166804"/>
            <a:ext cx="1401355" cy="1406545"/>
          </a:xfrm>
          <a:prstGeom prst="rect">
            <a:avLst/>
          </a:prstGeom>
        </p:spPr>
      </p:pic>
      <p:pic>
        <p:nvPicPr>
          <p:cNvPr id="8" name="Picture 7">
            <a:extLst>
              <a:ext uri="{FF2B5EF4-FFF2-40B4-BE49-F238E27FC236}">
                <a16:creationId xmlns:a16="http://schemas.microsoft.com/office/drawing/2014/main" id="{A3DAB50B-5EC8-4B34-AC71-D14D9E2A9609}"/>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8" y="290457"/>
            <a:ext cx="1406545" cy="1406545"/>
          </a:xfrm>
          <a:prstGeom prst="rect">
            <a:avLst/>
          </a:prstGeom>
        </p:spPr>
      </p:pic>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2016204"/>
            <a:ext cx="4158363" cy="110799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1"/>
            <a:ext cx="4162426" cy="338554"/>
          </a:xfrm>
        </p:spPr>
        <p:txBody>
          <a:bodyPr/>
          <a:lstStyle>
            <a:lvl1pPr marL="0" indent="0">
              <a:buNone/>
              <a:defRPr sz="2200">
                <a:latin typeface="+mn-lt"/>
              </a:defRPr>
            </a:lvl1pPr>
            <a:lvl2pPr marL="228562" indent="0">
              <a:buNone/>
              <a:defRPr/>
            </a:lvl2pPr>
            <a:lvl3pPr marL="457124" indent="0">
              <a:buNone/>
              <a:defRPr/>
            </a:lvl3pPr>
            <a:lvl4pPr marL="661877" indent="0">
              <a:buNone/>
              <a:defRPr/>
            </a:lvl4pPr>
            <a:lvl5pPr marL="855520"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noChangeAspect="1"/>
          </p:cNvSpPr>
          <p:nvPr>
            <p:ph type="pic" sz="quarter" idx="11" hasCustomPrompt="1"/>
          </p:nvPr>
        </p:nvSpPr>
        <p:spPr bwMode="gray">
          <a:xfrm>
            <a:off x="5914548" y="563893"/>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4608AE61-1E2A-44F6-AA70-26B8856E071F}"/>
              </a:ext>
            </a:extLst>
          </p:cNvPr>
          <p:cNvSpPr txBox="1"/>
          <p:nvPr userDrawn="1"/>
        </p:nvSpPr>
        <p:spPr>
          <a:xfrm>
            <a:off x="584201"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30527569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12310923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6"/>
            <a:ext cx="4159950" cy="1107996"/>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1"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94CFD0E0-1625-4117-8F11-2251437741C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7" y="5166804"/>
            <a:ext cx="1401355" cy="1406545"/>
          </a:xfrm>
          <a:prstGeom prst="rect">
            <a:avLst/>
          </a:prstGeom>
        </p:spPr>
      </p:pic>
      <p:pic>
        <p:nvPicPr>
          <p:cNvPr id="7" name="Picture 6">
            <a:extLst>
              <a:ext uri="{FF2B5EF4-FFF2-40B4-BE49-F238E27FC236}">
                <a16:creationId xmlns:a16="http://schemas.microsoft.com/office/drawing/2014/main" id="{12B0A8A0-01D8-444A-B0DE-A28AE7708E1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8" y="290457"/>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914548" y="563893"/>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04477186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4" y="2996528"/>
            <a:ext cx="4163126" cy="861774"/>
          </a:xfrm>
        </p:spPr>
        <p:txBody>
          <a:bodyPr anchor="t"/>
          <a:lstStyle>
            <a:lvl1pPr>
              <a:defRPr sz="2800"/>
            </a:lvl1pPr>
          </a:lstStyle>
          <a:p>
            <a:r>
              <a:rPr lang="en-US"/>
              <a:t>Square photo layout with smaller text</a:t>
            </a:r>
          </a:p>
        </p:txBody>
      </p:sp>
      <p:sp>
        <p:nvSpPr>
          <p:cNvPr id="5" name="TextBox 4">
            <a:extLst>
              <a:ext uri="{FF2B5EF4-FFF2-40B4-BE49-F238E27FC236}">
                <a16:creationId xmlns:a16="http://schemas.microsoft.com/office/drawing/2014/main" id="{60C38699-A815-46DF-8683-AD9D70C457F0}"/>
              </a:ext>
            </a:extLst>
          </p:cNvPr>
          <p:cNvSpPr txBox="1"/>
          <p:nvPr userDrawn="1"/>
        </p:nvSpPr>
        <p:spPr>
          <a:xfrm>
            <a:off x="584201"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02CD22C3-9CBF-447D-924C-78F5E388080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7" y="5166804"/>
            <a:ext cx="1401355" cy="1406545"/>
          </a:xfrm>
          <a:prstGeom prst="rect">
            <a:avLst/>
          </a:prstGeom>
        </p:spPr>
      </p:pic>
      <p:pic>
        <p:nvPicPr>
          <p:cNvPr id="7" name="Picture 6">
            <a:extLst>
              <a:ext uri="{FF2B5EF4-FFF2-40B4-BE49-F238E27FC236}">
                <a16:creationId xmlns:a16="http://schemas.microsoft.com/office/drawing/2014/main" id="{51B93FF3-2504-4A0A-96C9-427F96655F8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8" y="290457"/>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5914548" y="563893"/>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82898222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6"/>
            <a:ext cx="4159950" cy="1107996"/>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1"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625529"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09184294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436128"/>
            <a:ext cx="11018520" cy="553997"/>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1"/>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562" lvl="0" indent="-228562"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98157016-2979-4ABA-B2ED-33A7582D68F8}"/>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874498785"/>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87"/>
            <a:ext cx="11018520" cy="553997"/>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562" lvl="0" indent="-228562"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397339704"/>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1"/>
            <a:ext cx="11018520" cy="553997"/>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307776"/>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1"/>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562" lvl="0" indent="-228562"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307776"/>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1"/>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562" lvl="0" indent="-228562" algn="ctr"/>
            <a:r>
              <a:rPr lang="en-US"/>
              <a:t>Drag &amp; drop your photo here </a:t>
            </a:r>
            <a:br>
              <a:rPr lang="en-US"/>
            </a:br>
            <a:r>
              <a:rPr lang="en-US"/>
              <a:t>or click or tap icon below </a:t>
            </a:r>
            <a:br>
              <a:rPr lang="en-US"/>
            </a:br>
            <a:r>
              <a:rPr lang="en-US"/>
              <a:t>to insert</a:t>
            </a:r>
          </a:p>
        </p:txBody>
      </p:sp>
      <p:sp>
        <p:nvSpPr>
          <p:cNvPr id="7" name="TextBox 6">
            <a:extLst>
              <a:ext uri="{FF2B5EF4-FFF2-40B4-BE49-F238E27FC236}">
                <a16:creationId xmlns:a16="http://schemas.microsoft.com/office/drawing/2014/main" id="{1B28AF1D-BAC8-4480-8E8D-9C72BBB7CF58}"/>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31711861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1"/>
            <a:ext cx="11018520" cy="553997"/>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5689600"/>
            <a:ext cx="3475037" cy="307776"/>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3" y="2025651"/>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1" y="5689600"/>
            <a:ext cx="3475037" cy="307776"/>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1"/>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3" y="5689600"/>
            <a:ext cx="3475037" cy="307776"/>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1"/>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CDB6A170-31B0-4B7A-9E80-BC461A6C25D7}"/>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17974152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1"/>
            <a:ext cx="11018520" cy="553997"/>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4753940"/>
            <a:ext cx="2532888" cy="615553"/>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40"/>
            <a:ext cx="2532888" cy="615553"/>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40"/>
            <a:ext cx="2532888" cy="615553"/>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40"/>
            <a:ext cx="2532888" cy="615553"/>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C9A03A1B-DC26-4C7A-B4A8-14CF66851FFF}"/>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959983669"/>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4"/>
            <a:ext cx="3494088" cy="307776"/>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9"/>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
        <p:nvSpPr>
          <p:cNvPr id="5" name="TextBox 4">
            <a:extLst>
              <a:ext uri="{FF2B5EF4-FFF2-40B4-BE49-F238E27FC236}">
                <a16:creationId xmlns:a16="http://schemas.microsoft.com/office/drawing/2014/main" id="{272386A9-F950-4490-BCED-202D3722652F}"/>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629457015"/>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1" y="2305841"/>
            <a:ext cx="3468956" cy="1107996"/>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5" y="2447040"/>
            <a:ext cx="6961188" cy="369332"/>
          </a:xfrm>
        </p:spPr>
        <p:txBody>
          <a:bodyPr/>
          <a:lstStyle>
            <a:lvl1pPr marL="0" indent="0">
              <a:spcAft>
                <a:spcPts val="1200"/>
              </a:spcAft>
              <a:buNone/>
              <a:defRPr sz="2400"/>
            </a:lvl1pPr>
            <a:lvl2pPr marL="228562"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5" y="2017714"/>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1" y="2017714"/>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551D233-6F8A-453D-AB33-CA6F7D4D4FD9}"/>
              </a:ext>
            </a:extLst>
          </p:cNvPr>
          <p:cNvSpPr txBox="1"/>
          <p:nvPr userDrawn="1"/>
        </p:nvSpPr>
        <p:spPr>
          <a:xfrm>
            <a:off x="4648201"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203918183"/>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grpSp>
        <p:nvGrpSpPr>
          <p:cNvPr id="27" name="Group 26">
            <a:extLst>
              <a:ext uri="{FF2B5EF4-FFF2-40B4-BE49-F238E27FC236}">
                <a16:creationId xmlns:a16="http://schemas.microsoft.com/office/drawing/2014/main" id="{43B08910-F1C3-47B2-8C69-1B107282064A}"/>
              </a:ext>
            </a:extLst>
          </p:cNvPr>
          <p:cNvGrpSpPr/>
          <p:nvPr userDrawn="1"/>
        </p:nvGrpSpPr>
        <p:grpSpPr bwMode="ltGray">
          <a:xfrm>
            <a:off x="6256117" y="-21839"/>
            <a:ext cx="5932086" cy="6890047"/>
            <a:chOff x="6256117" y="-21839"/>
            <a:chExt cx="5932086" cy="6890047"/>
          </a:xfrm>
        </p:grpSpPr>
        <p:grpSp>
          <p:nvGrpSpPr>
            <p:cNvPr id="28" name="Group 27">
              <a:extLst>
                <a:ext uri="{FF2B5EF4-FFF2-40B4-BE49-F238E27FC236}">
                  <a16:creationId xmlns:a16="http://schemas.microsoft.com/office/drawing/2014/main" id="{9FE7A031-B4AB-4071-98FF-24E766F9BB5C}"/>
                </a:ext>
              </a:extLst>
            </p:cNvPr>
            <p:cNvGrpSpPr/>
            <p:nvPr userDrawn="1"/>
          </p:nvGrpSpPr>
          <p:grpSpPr bwMode="ltGray">
            <a:xfrm>
              <a:off x="8507413" y="1457714"/>
              <a:ext cx="3680790" cy="5392441"/>
              <a:chOff x="8507413" y="1457714"/>
              <a:chExt cx="3680790" cy="5392441"/>
            </a:xfrm>
          </p:grpSpPr>
          <p:sp>
            <p:nvSpPr>
              <p:cNvPr id="60" name="Freeform: Shape 59">
                <a:extLst>
                  <a:ext uri="{FF2B5EF4-FFF2-40B4-BE49-F238E27FC236}">
                    <a16:creationId xmlns:a16="http://schemas.microsoft.com/office/drawing/2014/main" id="{6DC7067D-3957-4163-9442-C167A0A6216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D9AE235F-4F6C-4565-AADC-752626D64B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EAADF52-7CC0-4715-8BAC-4186C7CE9B0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58AC140A-9DFB-45B7-82C2-CF25166A0D41}"/>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3436FDC7-3DF0-4E6A-B4A8-7EB4FF30AAF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D72FB5AA-3C69-4BB6-9C10-682E95EF1AAE}"/>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20321A7F-C5FC-4514-A3AC-41CC16FA85FD}"/>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B3C4B3CE-95D2-45A5-917E-A5389B118222}"/>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A5270AF0-DA91-4FF8-9B1C-35937E49D88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1B4AB4EC-0302-4902-B797-9B84C91FDE1B}"/>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E941D13F-2DD6-4121-8220-CC08400DD382}"/>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B98F2381-17CE-4672-96D3-D3E4A8C1115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E6A42BAE-DCEA-4A1A-8779-E499D67DA7B9}"/>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8D7995E7-6761-41BA-BE88-30DD0DF70D22}"/>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4D7B6AA-459B-44CF-9930-A05720C41315}"/>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0EBE7D0E-F0D6-4EA3-A151-C26BF3138977}"/>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6" name="Straight Connector 75">
                <a:extLst>
                  <a:ext uri="{FF2B5EF4-FFF2-40B4-BE49-F238E27FC236}">
                    <a16:creationId xmlns:a16="http://schemas.microsoft.com/office/drawing/2014/main" id="{0118A379-1639-4C1C-9E5B-A39F1CD0A9D9}"/>
                  </a:ext>
                </a:extLst>
              </p:cNvPr>
              <p:cNvCxnSpPr/>
              <p:nvPr/>
            </p:nvCxnSpPr>
            <p:spPr bwMode="ltGray">
              <a:xfrm>
                <a:off x="9981203" y="5098858"/>
                <a:ext cx="733213" cy="400531"/>
              </a:xfrm>
              <a:prstGeom prst="line">
                <a:avLst/>
              </a:pr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9" name="Group 28">
              <a:extLst>
                <a:ext uri="{FF2B5EF4-FFF2-40B4-BE49-F238E27FC236}">
                  <a16:creationId xmlns:a16="http://schemas.microsoft.com/office/drawing/2014/main" id="{E8DE972F-9FF1-4743-BF7F-15CC5403A6CF}"/>
                </a:ext>
              </a:extLst>
            </p:cNvPr>
            <p:cNvGrpSpPr/>
            <p:nvPr userDrawn="1"/>
          </p:nvGrpSpPr>
          <p:grpSpPr bwMode="ltGray">
            <a:xfrm>
              <a:off x="7545167" y="-21839"/>
              <a:ext cx="1192433" cy="1098538"/>
              <a:chOff x="7545167" y="-9139"/>
              <a:chExt cx="1192433" cy="1098538"/>
            </a:xfrm>
          </p:grpSpPr>
          <p:sp>
            <p:nvSpPr>
              <p:cNvPr id="34" name="Freeform: Shape 33">
                <a:extLst>
                  <a:ext uri="{FF2B5EF4-FFF2-40B4-BE49-F238E27FC236}">
                    <a16:creationId xmlns:a16="http://schemas.microsoft.com/office/drawing/2014/main" id="{795596FA-D3B2-4953-81FC-9958337AF5DC}"/>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5" name="Freeform: Shape 34">
                <a:extLst>
                  <a:ext uri="{FF2B5EF4-FFF2-40B4-BE49-F238E27FC236}">
                    <a16:creationId xmlns:a16="http://schemas.microsoft.com/office/drawing/2014/main" id="{7D57090A-B887-4CA7-A022-90564F12A9A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6" name="Freeform: Shape 35">
                <a:extLst>
                  <a:ext uri="{FF2B5EF4-FFF2-40B4-BE49-F238E27FC236}">
                    <a16:creationId xmlns:a16="http://schemas.microsoft.com/office/drawing/2014/main" id="{F9749B2E-C284-42A2-A061-B635FBBBD461}"/>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30" name="Group 29">
              <a:extLst>
                <a:ext uri="{FF2B5EF4-FFF2-40B4-BE49-F238E27FC236}">
                  <a16:creationId xmlns:a16="http://schemas.microsoft.com/office/drawing/2014/main" id="{0A74F4CD-889D-4E91-AB27-CCB11E8677AE}"/>
                </a:ext>
              </a:extLst>
            </p:cNvPr>
            <p:cNvGrpSpPr/>
            <p:nvPr userDrawn="1"/>
          </p:nvGrpSpPr>
          <p:grpSpPr bwMode="ltGray">
            <a:xfrm>
              <a:off x="6256117" y="5896894"/>
              <a:ext cx="1057910" cy="971314"/>
              <a:chOff x="6256117" y="5896894"/>
              <a:chExt cx="1057910" cy="971314"/>
            </a:xfrm>
          </p:grpSpPr>
          <p:sp>
            <p:nvSpPr>
              <p:cNvPr id="31" name="Freeform: Shape 30">
                <a:extLst>
                  <a:ext uri="{FF2B5EF4-FFF2-40B4-BE49-F238E27FC236}">
                    <a16:creationId xmlns:a16="http://schemas.microsoft.com/office/drawing/2014/main" id="{6CE97AB5-F3D1-4D1A-8F2F-166F6F85A189}"/>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55281A29-9018-48AF-8B81-EB9F71FE5ABA}"/>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2B1B3F07-773E-4FC0-9A04-73F52683190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21007849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2"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316"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4" y="3150415"/>
            <a:ext cx="3183637" cy="553997"/>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71"/>
            <a:ext cx="6669658" cy="430887"/>
          </a:xfrm>
        </p:spPr>
        <p:txBody>
          <a:bodyPr anchor="ctr" anchorCtr="0"/>
          <a:lstStyle>
            <a:lvl1pPr marL="0" indent="0">
              <a:spcAft>
                <a:spcPts val="1200"/>
              </a:spcAft>
              <a:buNone/>
              <a:defRPr sz="2800"/>
            </a:lvl1pPr>
            <a:lvl2pPr marL="228562"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FDFAE24-49DD-4117-830E-CAB9C32FC015}"/>
              </a:ext>
            </a:extLst>
          </p:cNvPr>
          <p:cNvSpPr txBox="1"/>
          <p:nvPr userDrawn="1"/>
        </p:nvSpPr>
        <p:spPr>
          <a:xfrm>
            <a:off x="4938315"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19805433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2"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316"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4" y="3150415"/>
            <a:ext cx="3183637" cy="553997"/>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71"/>
            <a:ext cx="6669658" cy="430887"/>
          </a:xfrm>
        </p:spPr>
        <p:txBody>
          <a:bodyPr anchor="ctr" anchorCtr="0"/>
          <a:lstStyle>
            <a:lvl1pPr marL="0" indent="0">
              <a:spcAft>
                <a:spcPts val="1200"/>
              </a:spcAft>
              <a:buNone/>
              <a:defRPr sz="2800"/>
            </a:lvl1pPr>
            <a:lvl2pPr marL="228562"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AE46A67-6A63-41F9-A6E2-3792133F2FCC}"/>
              </a:ext>
            </a:extLst>
          </p:cNvPr>
          <p:cNvSpPr txBox="1"/>
          <p:nvPr userDrawn="1"/>
        </p:nvSpPr>
        <p:spPr>
          <a:xfrm>
            <a:off x="4938315"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74685180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4" y="3150415"/>
            <a:ext cx="3182027" cy="553997"/>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9" y="3211971"/>
            <a:ext cx="6667500" cy="430887"/>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AC92D28-5D28-4AEB-BFEA-F6A5F00D48E2}"/>
              </a:ext>
            </a:extLst>
          </p:cNvPr>
          <p:cNvSpPr txBox="1"/>
          <p:nvPr userDrawn="1"/>
        </p:nvSpPr>
        <p:spPr>
          <a:xfrm>
            <a:off x="4941888"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49830569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87" rtl="0" eaLnBrk="1" latinLnBrk="0" hangingPunct="1">
              <a:lnSpc>
                <a:spcPct val="90000"/>
              </a:lnSpc>
              <a:spcBef>
                <a:spcPct val="0"/>
              </a:spcBef>
              <a:buNone/>
              <a:defRPr lang="en-US" sz="3600" b="0" kern="1200" cap="none" spc="-51"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3A80AAD6-0B67-4551-8E09-5CC8B341A820}"/>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5462948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87" rtl="0" eaLnBrk="1" latinLnBrk="0" hangingPunct="1">
              <a:lnSpc>
                <a:spcPct val="90000"/>
              </a:lnSpc>
              <a:spcBef>
                <a:spcPct val="0"/>
              </a:spcBef>
              <a:buNone/>
              <a:defRPr lang="en-US" sz="3600"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86A9DFCC-781C-459D-AE29-71C69B84DE48}"/>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7264538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8"/>
          </a:xfrm>
          <a:noFill/>
        </p:spPr>
        <p:txBody>
          <a:bodyPr lIns="0" tIns="0" rIns="0" bIns="0" anchor="b" anchorCtr="0">
            <a:spAutoFit/>
          </a:bodyPr>
          <a:lstStyle>
            <a:lvl1pPr algn="l" defTabSz="932587" rtl="0" eaLnBrk="1" latinLnBrk="0" hangingPunct="1">
              <a:lnSpc>
                <a:spcPct val="90000"/>
              </a:lnSpc>
              <a:spcBef>
                <a:spcPct val="0"/>
              </a:spcBef>
              <a:buNone/>
              <a:defRPr lang="en-US" sz="3600" b="0" kern="1200" cap="none" spc="-51" baseline="0" dirty="0">
                <a:ln w="3175">
                  <a:noFill/>
                </a:ln>
                <a:solidFill>
                  <a:srgbClr val="50E6FF"/>
                </a:soli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7941EE98-1D5E-42BA-AC44-9CC0B043C811}"/>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0895805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8"/>
          </a:xfrm>
          <a:noFill/>
        </p:spPr>
        <p:txBody>
          <a:bodyPr lIns="0" tIns="0" rIns="0" bIns="0" anchor="b" anchorCtr="0">
            <a:spAutoFit/>
          </a:bodyPr>
          <a:lstStyle>
            <a:lvl1pPr algn="l" defTabSz="932587" rtl="0" eaLnBrk="1" latinLnBrk="0" hangingPunct="1">
              <a:lnSpc>
                <a:spcPct val="90000"/>
              </a:lnSpc>
              <a:spcBef>
                <a:spcPct val="0"/>
              </a:spcBef>
              <a:buNone/>
              <a:defRPr lang="en-US" sz="3600"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CF645DA7-B742-4854-BE09-96D9E884426C}"/>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1180442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10D5E06-84D0-4280-8263-0CDB2F5832E4}"/>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98105775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A2214F6-AD52-4A0A-B088-BDFE743DD0BE}"/>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94205625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90"/>
            <a:ext cx="11018520" cy="1908214"/>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95"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509"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26"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821"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8247131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em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216.xml"/><Relationship Id="rId13" Type="http://schemas.openxmlformats.org/officeDocument/2006/relationships/slideLayout" Target="../slideLayouts/slideLayout221.xml"/><Relationship Id="rId18" Type="http://schemas.openxmlformats.org/officeDocument/2006/relationships/slideLayout" Target="../slideLayouts/slideLayout226.xml"/><Relationship Id="rId26" Type="http://schemas.openxmlformats.org/officeDocument/2006/relationships/slideLayout" Target="../slideLayouts/slideLayout234.xml"/><Relationship Id="rId3" Type="http://schemas.openxmlformats.org/officeDocument/2006/relationships/slideLayout" Target="../slideLayouts/slideLayout211.xml"/><Relationship Id="rId21" Type="http://schemas.openxmlformats.org/officeDocument/2006/relationships/slideLayout" Target="../slideLayouts/slideLayout229.xml"/><Relationship Id="rId7" Type="http://schemas.openxmlformats.org/officeDocument/2006/relationships/slideLayout" Target="../slideLayouts/slideLayout215.xml"/><Relationship Id="rId12" Type="http://schemas.openxmlformats.org/officeDocument/2006/relationships/slideLayout" Target="../slideLayouts/slideLayout220.xml"/><Relationship Id="rId17" Type="http://schemas.openxmlformats.org/officeDocument/2006/relationships/slideLayout" Target="../slideLayouts/slideLayout225.xml"/><Relationship Id="rId25" Type="http://schemas.openxmlformats.org/officeDocument/2006/relationships/slideLayout" Target="../slideLayouts/slideLayout233.xml"/><Relationship Id="rId2" Type="http://schemas.openxmlformats.org/officeDocument/2006/relationships/slideLayout" Target="../slideLayouts/slideLayout210.xml"/><Relationship Id="rId16" Type="http://schemas.openxmlformats.org/officeDocument/2006/relationships/slideLayout" Target="../slideLayouts/slideLayout224.xml"/><Relationship Id="rId20" Type="http://schemas.openxmlformats.org/officeDocument/2006/relationships/slideLayout" Target="../slideLayouts/slideLayout228.xml"/><Relationship Id="rId29" Type="http://schemas.openxmlformats.org/officeDocument/2006/relationships/image" Target="../media/image14.png"/><Relationship Id="rId1" Type="http://schemas.openxmlformats.org/officeDocument/2006/relationships/slideLayout" Target="../slideLayouts/slideLayout209.xml"/><Relationship Id="rId6" Type="http://schemas.openxmlformats.org/officeDocument/2006/relationships/slideLayout" Target="../slideLayouts/slideLayout214.xml"/><Relationship Id="rId11" Type="http://schemas.openxmlformats.org/officeDocument/2006/relationships/slideLayout" Target="../slideLayouts/slideLayout219.xml"/><Relationship Id="rId24" Type="http://schemas.openxmlformats.org/officeDocument/2006/relationships/slideLayout" Target="../slideLayouts/slideLayout232.xml"/><Relationship Id="rId5" Type="http://schemas.openxmlformats.org/officeDocument/2006/relationships/slideLayout" Target="../slideLayouts/slideLayout213.xml"/><Relationship Id="rId15" Type="http://schemas.openxmlformats.org/officeDocument/2006/relationships/slideLayout" Target="../slideLayouts/slideLayout223.xml"/><Relationship Id="rId23" Type="http://schemas.openxmlformats.org/officeDocument/2006/relationships/slideLayout" Target="../slideLayouts/slideLayout231.xml"/><Relationship Id="rId28" Type="http://schemas.openxmlformats.org/officeDocument/2006/relationships/theme" Target="../theme/theme10.xml"/><Relationship Id="rId10" Type="http://schemas.openxmlformats.org/officeDocument/2006/relationships/slideLayout" Target="../slideLayouts/slideLayout218.xml"/><Relationship Id="rId19" Type="http://schemas.openxmlformats.org/officeDocument/2006/relationships/slideLayout" Target="../slideLayouts/slideLayout227.xml"/><Relationship Id="rId4" Type="http://schemas.openxmlformats.org/officeDocument/2006/relationships/slideLayout" Target="../slideLayouts/slideLayout212.xml"/><Relationship Id="rId9" Type="http://schemas.openxmlformats.org/officeDocument/2006/relationships/slideLayout" Target="../slideLayouts/slideLayout217.xml"/><Relationship Id="rId14" Type="http://schemas.openxmlformats.org/officeDocument/2006/relationships/slideLayout" Target="../slideLayouts/slideLayout222.xml"/><Relationship Id="rId22" Type="http://schemas.openxmlformats.org/officeDocument/2006/relationships/slideLayout" Target="../slideLayouts/slideLayout230.xml"/><Relationship Id="rId27" Type="http://schemas.openxmlformats.org/officeDocument/2006/relationships/slideLayout" Target="../slideLayouts/slideLayout235.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43.xml"/><Relationship Id="rId13" Type="http://schemas.openxmlformats.org/officeDocument/2006/relationships/slideLayout" Target="../slideLayouts/slideLayout248.xml"/><Relationship Id="rId18" Type="http://schemas.openxmlformats.org/officeDocument/2006/relationships/slideLayout" Target="../slideLayouts/slideLayout253.xml"/><Relationship Id="rId26" Type="http://schemas.openxmlformats.org/officeDocument/2006/relationships/theme" Target="../theme/theme11.xml"/><Relationship Id="rId3" Type="http://schemas.openxmlformats.org/officeDocument/2006/relationships/slideLayout" Target="../slideLayouts/slideLayout238.xml"/><Relationship Id="rId21" Type="http://schemas.openxmlformats.org/officeDocument/2006/relationships/slideLayout" Target="../slideLayouts/slideLayout256.xml"/><Relationship Id="rId7" Type="http://schemas.openxmlformats.org/officeDocument/2006/relationships/slideLayout" Target="../slideLayouts/slideLayout242.xml"/><Relationship Id="rId12" Type="http://schemas.openxmlformats.org/officeDocument/2006/relationships/slideLayout" Target="../slideLayouts/slideLayout247.xml"/><Relationship Id="rId17" Type="http://schemas.openxmlformats.org/officeDocument/2006/relationships/slideLayout" Target="../slideLayouts/slideLayout252.xml"/><Relationship Id="rId25" Type="http://schemas.openxmlformats.org/officeDocument/2006/relationships/slideLayout" Target="../slideLayouts/slideLayout260.xml"/><Relationship Id="rId2" Type="http://schemas.openxmlformats.org/officeDocument/2006/relationships/slideLayout" Target="../slideLayouts/slideLayout237.xml"/><Relationship Id="rId16" Type="http://schemas.openxmlformats.org/officeDocument/2006/relationships/slideLayout" Target="../slideLayouts/slideLayout251.xml"/><Relationship Id="rId20" Type="http://schemas.openxmlformats.org/officeDocument/2006/relationships/slideLayout" Target="../slideLayouts/slideLayout255.xml"/><Relationship Id="rId1" Type="http://schemas.openxmlformats.org/officeDocument/2006/relationships/slideLayout" Target="../slideLayouts/slideLayout236.xml"/><Relationship Id="rId6" Type="http://schemas.openxmlformats.org/officeDocument/2006/relationships/slideLayout" Target="../slideLayouts/slideLayout241.xml"/><Relationship Id="rId11" Type="http://schemas.openxmlformats.org/officeDocument/2006/relationships/slideLayout" Target="../slideLayouts/slideLayout246.xml"/><Relationship Id="rId24" Type="http://schemas.openxmlformats.org/officeDocument/2006/relationships/slideLayout" Target="../slideLayouts/slideLayout259.xml"/><Relationship Id="rId5" Type="http://schemas.openxmlformats.org/officeDocument/2006/relationships/slideLayout" Target="../slideLayouts/slideLayout240.xml"/><Relationship Id="rId15" Type="http://schemas.openxmlformats.org/officeDocument/2006/relationships/slideLayout" Target="../slideLayouts/slideLayout250.xml"/><Relationship Id="rId23" Type="http://schemas.openxmlformats.org/officeDocument/2006/relationships/slideLayout" Target="../slideLayouts/slideLayout258.xml"/><Relationship Id="rId10" Type="http://schemas.openxmlformats.org/officeDocument/2006/relationships/slideLayout" Target="../slideLayouts/slideLayout245.xml"/><Relationship Id="rId19" Type="http://schemas.openxmlformats.org/officeDocument/2006/relationships/slideLayout" Target="../slideLayouts/slideLayout254.xml"/><Relationship Id="rId4" Type="http://schemas.openxmlformats.org/officeDocument/2006/relationships/slideLayout" Target="../slideLayouts/slideLayout239.xml"/><Relationship Id="rId9" Type="http://schemas.openxmlformats.org/officeDocument/2006/relationships/slideLayout" Target="../slideLayouts/slideLayout244.xml"/><Relationship Id="rId14" Type="http://schemas.openxmlformats.org/officeDocument/2006/relationships/slideLayout" Target="../slideLayouts/slideLayout249.xml"/><Relationship Id="rId22" Type="http://schemas.openxmlformats.org/officeDocument/2006/relationships/slideLayout" Target="../slideLayouts/slideLayout257.xml"/><Relationship Id="rId27" Type="http://schemas.openxmlformats.org/officeDocument/2006/relationships/image" Target="../media/image1.emf"/></Relationships>
</file>

<file path=ppt/slideMasters/_rels/slideMaster12.xml.rels><?xml version="1.0" encoding="UTF-8" standalone="yes"?>
<Relationships xmlns="http://schemas.openxmlformats.org/package/2006/relationships"><Relationship Id="rId13" Type="http://schemas.openxmlformats.org/officeDocument/2006/relationships/slideLayout" Target="../slideLayouts/slideLayout273.xml"/><Relationship Id="rId18" Type="http://schemas.openxmlformats.org/officeDocument/2006/relationships/slideLayout" Target="../slideLayouts/slideLayout278.xml"/><Relationship Id="rId26" Type="http://schemas.openxmlformats.org/officeDocument/2006/relationships/slideLayout" Target="../slideLayouts/slideLayout286.xml"/><Relationship Id="rId39" Type="http://schemas.openxmlformats.org/officeDocument/2006/relationships/slideLayout" Target="../slideLayouts/slideLayout299.xml"/><Relationship Id="rId21" Type="http://schemas.openxmlformats.org/officeDocument/2006/relationships/slideLayout" Target="../slideLayouts/slideLayout281.xml"/><Relationship Id="rId34" Type="http://schemas.openxmlformats.org/officeDocument/2006/relationships/slideLayout" Target="../slideLayouts/slideLayout294.xml"/><Relationship Id="rId42" Type="http://schemas.openxmlformats.org/officeDocument/2006/relationships/slideLayout" Target="../slideLayouts/slideLayout302.xml"/><Relationship Id="rId7" Type="http://schemas.openxmlformats.org/officeDocument/2006/relationships/slideLayout" Target="../slideLayouts/slideLayout267.xml"/><Relationship Id="rId2" Type="http://schemas.openxmlformats.org/officeDocument/2006/relationships/slideLayout" Target="../slideLayouts/slideLayout262.xml"/><Relationship Id="rId16" Type="http://schemas.openxmlformats.org/officeDocument/2006/relationships/slideLayout" Target="../slideLayouts/slideLayout276.xml"/><Relationship Id="rId20" Type="http://schemas.openxmlformats.org/officeDocument/2006/relationships/slideLayout" Target="../slideLayouts/slideLayout280.xml"/><Relationship Id="rId29" Type="http://schemas.openxmlformats.org/officeDocument/2006/relationships/slideLayout" Target="../slideLayouts/slideLayout289.xml"/><Relationship Id="rId41" Type="http://schemas.openxmlformats.org/officeDocument/2006/relationships/slideLayout" Target="../slideLayouts/slideLayout301.xml"/><Relationship Id="rId1" Type="http://schemas.openxmlformats.org/officeDocument/2006/relationships/slideLayout" Target="../slideLayouts/slideLayout261.xml"/><Relationship Id="rId6" Type="http://schemas.openxmlformats.org/officeDocument/2006/relationships/slideLayout" Target="../slideLayouts/slideLayout266.xml"/><Relationship Id="rId11" Type="http://schemas.openxmlformats.org/officeDocument/2006/relationships/slideLayout" Target="../slideLayouts/slideLayout271.xml"/><Relationship Id="rId24" Type="http://schemas.openxmlformats.org/officeDocument/2006/relationships/slideLayout" Target="../slideLayouts/slideLayout284.xml"/><Relationship Id="rId32" Type="http://schemas.openxmlformats.org/officeDocument/2006/relationships/slideLayout" Target="../slideLayouts/slideLayout292.xml"/><Relationship Id="rId37" Type="http://schemas.openxmlformats.org/officeDocument/2006/relationships/slideLayout" Target="../slideLayouts/slideLayout297.xml"/><Relationship Id="rId40" Type="http://schemas.openxmlformats.org/officeDocument/2006/relationships/slideLayout" Target="../slideLayouts/slideLayout300.xml"/><Relationship Id="rId5" Type="http://schemas.openxmlformats.org/officeDocument/2006/relationships/slideLayout" Target="../slideLayouts/slideLayout265.xml"/><Relationship Id="rId15" Type="http://schemas.openxmlformats.org/officeDocument/2006/relationships/slideLayout" Target="../slideLayouts/slideLayout275.xml"/><Relationship Id="rId23" Type="http://schemas.openxmlformats.org/officeDocument/2006/relationships/slideLayout" Target="../slideLayouts/slideLayout283.xml"/><Relationship Id="rId28" Type="http://schemas.openxmlformats.org/officeDocument/2006/relationships/slideLayout" Target="../slideLayouts/slideLayout288.xml"/><Relationship Id="rId36" Type="http://schemas.openxmlformats.org/officeDocument/2006/relationships/slideLayout" Target="../slideLayouts/slideLayout296.xml"/><Relationship Id="rId10" Type="http://schemas.openxmlformats.org/officeDocument/2006/relationships/slideLayout" Target="../slideLayouts/slideLayout270.xml"/><Relationship Id="rId19" Type="http://schemas.openxmlformats.org/officeDocument/2006/relationships/slideLayout" Target="../slideLayouts/slideLayout279.xml"/><Relationship Id="rId31" Type="http://schemas.openxmlformats.org/officeDocument/2006/relationships/slideLayout" Target="../slideLayouts/slideLayout291.xml"/><Relationship Id="rId44" Type="http://schemas.openxmlformats.org/officeDocument/2006/relationships/image" Target="../media/image6.emf"/><Relationship Id="rId4" Type="http://schemas.openxmlformats.org/officeDocument/2006/relationships/slideLayout" Target="../slideLayouts/slideLayout264.xml"/><Relationship Id="rId9" Type="http://schemas.openxmlformats.org/officeDocument/2006/relationships/slideLayout" Target="../slideLayouts/slideLayout269.xml"/><Relationship Id="rId14" Type="http://schemas.openxmlformats.org/officeDocument/2006/relationships/slideLayout" Target="../slideLayouts/slideLayout274.xml"/><Relationship Id="rId22" Type="http://schemas.openxmlformats.org/officeDocument/2006/relationships/slideLayout" Target="../slideLayouts/slideLayout282.xml"/><Relationship Id="rId27" Type="http://schemas.openxmlformats.org/officeDocument/2006/relationships/slideLayout" Target="../slideLayouts/slideLayout287.xml"/><Relationship Id="rId30" Type="http://schemas.openxmlformats.org/officeDocument/2006/relationships/slideLayout" Target="../slideLayouts/slideLayout290.xml"/><Relationship Id="rId35" Type="http://schemas.openxmlformats.org/officeDocument/2006/relationships/slideLayout" Target="../slideLayouts/slideLayout295.xml"/><Relationship Id="rId43" Type="http://schemas.openxmlformats.org/officeDocument/2006/relationships/theme" Target="../theme/theme12.xml"/><Relationship Id="rId8" Type="http://schemas.openxmlformats.org/officeDocument/2006/relationships/slideLayout" Target="../slideLayouts/slideLayout268.xml"/><Relationship Id="rId3" Type="http://schemas.openxmlformats.org/officeDocument/2006/relationships/slideLayout" Target="../slideLayouts/slideLayout263.xml"/><Relationship Id="rId12" Type="http://schemas.openxmlformats.org/officeDocument/2006/relationships/slideLayout" Target="../slideLayouts/slideLayout272.xml"/><Relationship Id="rId17" Type="http://schemas.openxmlformats.org/officeDocument/2006/relationships/slideLayout" Target="../slideLayouts/slideLayout277.xml"/><Relationship Id="rId25" Type="http://schemas.openxmlformats.org/officeDocument/2006/relationships/slideLayout" Target="../slideLayouts/slideLayout285.xml"/><Relationship Id="rId33" Type="http://schemas.openxmlformats.org/officeDocument/2006/relationships/slideLayout" Target="../slideLayouts/slideLayout293.xml"/><Relationship Id="rId38" Type="http://schemas.openxmlformats.org/officeDocument/2006/relationships/slideLayout" Target="../slideLayouts/slideLayout298.xml"/></Relationships>
</file>

<file path=ppt/slideMasters/_rels/slideMaster13.xml.rels><?xml version="1.0" encoding="UTF-8" standalone="yes"?>
<Relationships xmlns="http://schemas.openxmlformats.org/package/2006/relationships"><Relationship Id="rId13" Type="http://schemas.openxmlformats.org/officeDocument/2006/relationships/slideLayout" Target="../slideLayouts/slideLayout315.xml"/><Relationship Id="rId18" Type="http://schemas.openxmlformats.org/officeDocument/2006/relationships/slideLayout" Target="../slideLayouts/slideLayout320.xml"/><Relationship Id="rId26" Type="http://schemas.openxmlformats.org/officeDocument/2006/relationships/slideLayout" Target="../slideLayouts/slideLayout328.xml"/><Relationship Id="rId39" Type="http://schemas.openxmlformats.org/officeDocument/2006/relationships/image" Target="../media/image6.emf"/><Relationship Id="rId21" Type="http://schemas.openxmlformats.org/officeDocument/2006/relationships/slideLayout" Target="../slideLayouts/slideLayout323.xml"/><Relationship Id="rId34" Type="http://schemas.openxmlformats.org/officeDocument/2006/relationships/slideLayout" Target="../slideLayouts/slideLayout336.xml"/><Relationship Id="rId7" Type="http://schemas.openxmlformats.org/officeDocument/2006/relationships/slideLayout" Target="../slideLayouts/slideLayout309.xml"/><Relationship Id="rId12" Type="http://schemas.openxmlformats.org/officeDocument/2006/relationships/slideLayout" Target="../slideLayouts/slideLayout314.xml"/><Relationship Id="rId17" Type="http://schemas.openxmlformats.org/officeDocument/2006/relationships/slideLayout" Target="../slideLayouts/slideLayout319.xml"/><Relationship Id="rId25" Type="http://schemas.openxmlformats.org/officeDocument/2006/relationships/slideLayout" Target="../slideLayouts/slideLayout327.xml"/><Relationship Id="rId33" Type="http://schemas.openxmlformats.org/officeDocument/2006/relationships/slideLayout" Target="../slideLayouts/slideLayout335.xml"/><Relationship Id="rId38" Type="http://schemas.openxmlformats.org/officeDocument/2006/relationships/theme" Target="../theme/theme13.xml"/><Relationship Id="rId2" Type="http://schemas.openxmlformats.org/officeDocument/2006/relationships/slideLayout" Target="../slideLayouts/slideLayout304.xml"/><Relationship Id="rId16" Type="http://schemas.openxmlformats.org/officeDocument/2006/relationships/slideLayout" Target="../slideLayouts/slideLayout318.xml"/><Relationship Id="rId20" Type="http://schemas.openxmlformats.org/officeDocument/2006/relationships/slideLayout" Target="../slideLayouts/slideLayout322.xml"/><Relationship Id="rId29" Type="http://schemas.openxmlformats.org/officeDocument/2006/relationships/slideLayout" Target="../slideLayouts/slideLayout331.xml"/><Relationship Id="rId1" Type="http://schemas.openxmlformats.org/officeDocument/2006/relationships/slideLayout" Target="../slideLayouts/slideLayout303.xml"/><Relationship Id="rId6" Type="http://schemas.openxmlformats.org/officeDocument/2006/relationships/slideLayout" Target="../slideLayouts/slideLayout308.xml"/><Relationship Id="rId11" Type="http://schemas.openxmlformats.org/officeDocument/2006/relationships/slideLayout" Target="../slideLayouts/slideLayout313.xml"/><Relationship Id="rId24" Type="http://schemas.openxmlformats.org/officeDocument/2006/relationships/slideLayout" Target="../slideLayouts/slideLayout326.xml"/><Relationship Id="rId32" Type="http://schemas.openxmlformats.org/officeDocument/2006/relationships/slideLayout" Target="../slideLayouts/slideLayout334.xml"/><Relationship Id="rId37" Type="http://schemas.openxmlformats.org/officeDocument/2006/relationships/slideLayout" Target="../slideLayouts/slideLayout339.xml"/><Relationship Id="rId5" Type="http://schemas.openxmlformats.org/officeDocument/2006/relationships/slideLayout" Target="../slideLayouts/slideLayout307.xml"/><Relationship Id="rId15" Type="http://schemas.openxmlformats.org/officeDocument/2006/relationships/slideLayout" Target="../slideLayouts/slideLayout317.xml"/><Relationship Id="rId23" Type="http://schemas.openxmlformats.org/officeDocument/2006/relationships/slideLayout" Target="../slideLayouts/slideLayout325.xml"/><Relationship Id="rId28" Type="http://schemas.openxmlformats.org/officeDocument/2006/relationships/slideLayout" Target="../slideLayouts/slideLayout330.xml"/><Relationship Id="rId36" Type="http://schemas.openxmlformats.org/officeDocument/2006/relationships/slideLayout" Target="../slideLayouts/slideLayout338.xml"/><Relationship Id="rId10" Type="http://schemas.openxmlformats.org/officeDocument/2006/relationships/slideLayout" Target="../slideLayouts/slideLayout312.xml"/><Relationship Id="rId19" Type="http://schemas.openxmlformats.org/officeDocument/2006/relationships/slideLayout" Target="../slideLayouts/slideLayout321.xml"/><Relationship Id="rId31" Type="http://schemas.openxmlformats.org/officeDocument/2006/relationships/slideLayout" Target="../slideLayouts/slideLayout333.xml"/><Relationship Id="rId4" Type="http://schemas.openxmlformats.org/officeDocument/2006/relationships/slideLayout" Target="../slideLayouts/slideLayout306.xml"/><Relationship Id="rId9" Type="http://schemas.openxmlformats.org/officeDocument/2006/relationships/slideLayout" Target="../slideLayouts/slideLayout311.xml"/><Relationship Id="rId14" Type="http://schemas.openxmlformats.org/officeDocument/2006/relationships/slideLayout" Target="../slideLayouts/slideLayout316.xml"/><Relationship Id="rId22" Type="http://schemas.openxmlformats.org/officeDocument/2006/relationships/slideLayout" Target="../slideLayouts/slideLayout324.xml"/><Relationship Id="rId27" Type="http://schemas.openxmlformats.org/officeDocument/2006/relationships/slideLayout" Target="../slideLayouts/slideLayout329.xml"/><Relationship Id="rId30" Type="http://schemas.openxmlformats.org/officeDocument/2006/relationships/slideLayout" Target="../slideLayouts/slideLayout332.xml"/><Relationship Id="rId35" Type="http://schemas.openxmlformats.org/officeDocument/2006/relationships/slideLayout" Target="../slideLayouts/slideLayout337.xml"/><Relationship Id="rId8" Type="http://schemas.openxmlformats.org/officeDocument/2006/relationships/slideLayout" Target="../slideLayouts/slideLayout310.xml"/><Relationship Id="rId3" Type="http://schemas.openxmlformats.org/officeDocument/2006/relationships/slideLayout" Target="../slideLayouts/slideLayout305.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347.xml"/><Relationship Id="rId13" Type="http://schemas.openxmlformats.org/officeDocument/2006/relationships/slideLayout" Target="../slideLayouts/slideLayout352.xml"/><Relationship Id="rId18" Type="http://schemas.openxmlformats.org/officeDocument/2006/relationships/slideLayout" Target="../slideLayouts/slideLayout357.xml"/><Relationship Id="rId26" Type="http://schemas.openxmlformats.org/officeDocument/2006/relationships/slideLayout" Target="../slideLayouts/slideLayout365.xml"/><Relationship Id="rId3" Type="http://schemas.openxmlformats.org/officeDocument/2006/relationships/slideLayout" Target="../slideLayouts/slideLayout342.xml"/><Relationship Id="rId21" Type="http://schemas.openxmlformats.org/officeDocument/2006/relationships/slideLayout" Target="../slideLayouts/slideLayout360.xml"/><Relationship Id="rId7" Type="http://schemas.openxmlformats.org/officeDocument/2006/relationships/slideLayout" Target="../slideLayouts/slideLayout346.xml"/><Relationship Id="rId12" Type="http://schemas.openxmlformats.org/officeDocument/2006/relationships/slideLayout" Target="../slideLayouts/slideLayout351.xml"/><Relationship Id="rId17" Type="http://schemas.openxmlformats.org/officeDocument/2006/relationships/slideLayout" Target="../slideLayouts/slideLayout356.xml"/><Relationship Id="rId25" Type="http://schemas.openxmlformats.org/officeDocument/2006/relationships/slideLayout" Target="../slideLayouts/slideLayout364.xml"/><Relationship Id="rId2" Type="http://schemas.openxmlformats.org/officeDocument/2006/relationships/slideLayout" Target="../slideLayouts/slideLayout341.xml"/><Relationship Id="rId16" Type="http://schemas.openxmlformats.org/officeDocument/2006/relationships/slideLayout" Target="../slideLayouts/slideLayout355.xml"/><Relationship Id="rId20" Type="http://schemas.openxmlformats.org/officeDocument/2006/relationships/slideLayout" Target="../slideLayouts/slideLayout359.xml"/><Relationship Id="rId1" Type="http://schemas.openxmlformats.org/officeDocument/2006/relationships/slideLayout" Target="../slideLayouts/slideLayout340.xml"/><Relationship Id="rId6" Type="http://schemas.openxmlformats.org/officeDocument/2006/relationships/slideLayout" Target="../slideLayouts/slideLayout345.xml"/><Relationship Id="rId11" Type="http://schemas.openxmlformats.org/officeDocument/2006/relationships/slideLayout" Target="../slideLayouts/slideLayout350.xml"/><Relationship Id="rId24" Type="http://schemas.openxmlformats.org/officeDocument/2006/relationships/slideLayout" Target="../slideLayouts/slideLayout363.xml"/><Relationship Id="rId5" Type="http://schemas.openxmlformats.org/officeDocument/2006/relationships/slideLayout" Target="../slideLayouts/slideLayout344.xml"/><Relationship Id="rId15" Type="http://schemas.openxmlformats.org/officeDocument/2006/relationships/slideLayout" Target="../slideLayouts/slideLayout354.xml"/><Relationship Id="rId23" Type="http://schemas.openxmlformats.org/officeDocument/2006/relationships/slideLayout" Target="../slideLayouts/slideLayout362.xml"/><Relationship Id="rId28" Type="http://schemas.openxmlformats.org/officeDocument/2006/relationships/theme" Target="../theme/theme14.xml"/><Relationship Id="rId10" Type="http://schemas.openxmlformats.org/officeDocument/2006/relationships/slideLayout" Target="../slideLayouts/slideLayout349.xml"/><Relationship Id="rId19" Type="http://schemas.openxmlformats.org/officeDocument/2006/relationships/slideLayout" Target="../slideLayouts/slideLayout358.xml"/><Relationship Id="rId4" Type="http://schemas.openxmlformats.org/officeDocument/2006/relationships/slideLayout" Target="../slideLayouts/slideLayout343.xml"/><Relationship Id="rId9" Type="http://schemas.openxmlformats.org/officeDocument/2006/relationships/slideLayout" Target="../slideLayouts/slideLayout348.xml"/><Relationship Id="rId14" Type="http://schemas.openxmlformats.org/officeDocument/2006/relationships/slideLayout" Target="../slideLayouts/slideLayout353.xml"/><Relationship Id="rId22" Type="http://schemas.openxmlformats.org/officeDocument/2006/relationships/slideLayout" Target="../slideLayouts/slideLayout361.xml"/><Relationship Id="rId27" Type="http://schemas.openxmlformats.org/officeDocument/2006/relationships/slideLayout" Target="../slideLayouts/slideLayout366.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374.xml"/><Relationship Id="rId13" Type="http://schemas.openxmlformats.org/officeDocument/2006/relationships/slideLayout" Target="../slideLayouts/slideLayout379.xml"/><Relationship Id="rId18" Type="http://schemas.openxmlformats.org/officeDocument/2006/relationships/slideLayout" Target="../slideLayouts/slideLayout384.xml"/><Relationship Id="rId26" Type="http://schemas.openxmlformats.org/officeDocument/2006/relationships/slideLayout" Target="../slideLayouts/slideLayout392.xml"/><Relationship Id="rId3" Type="http://schemas.openxmlformats.org/officeDocument/2006/relationships/slideLayout" Target="../slideLayouts/slideLayout369.xml"/><Relationship Id="rId21" Type="http://schemas.openxmlformats.org/officeDocument/2006/relationships/slideLayout" Target="../slideLayouts/slideLayout387.xml"/><Relationship Id="rId7" Type="http://schemas.openxmlformats.org/officeDocument/2006/relationships/slideLayout" Target="../slideLayouts/slideLayout373.xml"/><Relationship Id="rId12" Type="http://schemas.openxmlformats.org/officeDocument/2006/relationships/slideLayout" Target="../slideLayouts/slideLayout378.xml"/><Relationship Id="rId17" Type="http://schemas.openxmlformats.org/officeDocument/2006/relationships/slideLayout" Target="../slideLayouts/slideLayout383.xml"/><Relationship Id="rId25" Type="http://schemas.openxmlformats.org/officeDocument/2006/relationships/slideLayout" Target="../slideLayouts/slideLayout391.xml"/><Relationship Id="rId2" Type="http://schemas.openxmlformats.org/officeDocument/2006/relationships/slideLayout" Target="../slideLayouts/slideLayout368.xml"/><Relationship Id="rId16" Type="http://schemas.openxmlformats.org/officeDocument/2006/relationships/slideLayout" Target="../slideLayouts/slideLayout382.xml"/><Relationship Id="rId20" Type="http://schemas.openxmlformats.org/officeDocument/2006/relationships/slideLayout" Target="../slideLayouts/slideLayout386.xml"/><Relationship Id="rId29" Type="http://schemas.openxmlformats.org/officeDocument/2006/relationships/slideLayout" Target="../slideLayouts/slideLayout395.xml"/><Relationship Id="rId1" Type="http://schemas.openxmlformats.org/officeDocument/2006/relationships/slideLayout" Target="../slideLayouts/slideLayout367.xml"/><Relationship Id="rId6" Type="http://schemas.openxmlformats.org/officeDocument/2006/relationships/slideLayout" Target="../slideLayouts/slideLayout372.xml"/><Relationship Id="rId11" Type="http://schemas.openxmlformats.org/officeDocument/2006/relationships/slideLayout" Target="../slideLayouts/slideLayout377.xml"/><Relationship Id="rId24" Type="http://schemas.openxmlformats.org/officeDocument/2006/relationships/slideLayout" Target="../slideLayouts/slideLayout390.xml"/><Relationship Id="rId32" Type="http://schemas.openxmlformats.org/officeDocument/2006/relationships/image" Target="../media/image6.emf"/><Relationship Id="rId5" Type="http://schemas.openxmlformats.org/officeDocument/2006/relationships/slideLayout" Target="../slideLayouts/slideLayout371.xml"/><Relationship Id="rId15" Type="http://schemas.openxmlformats.org/officeDocument/2006/relationships/slideLayout" Target="../slideLayouts/slideLayout381.xml"/><Relationship Id="rId23" Type="http://schemas.openxmlformats.org/officeDocument/2006/relationships/slideLayout" Target="../slideLayouts/slideLayout389.xml"/><Relationship Id="rId28" Type="http://schemas.openxmlformats.org/officeDocument/2006/relationships/slideLayout" Target="../slideLayouts/slideLayout394.xml"/><Relationship Id="rId10" Type="http://schemas.openxmlformats.org/officeDocument/2006/relationships/slideLayout" Target="../slideLayouts/slideLayout376.xml"/><Relationship Id="rId19" Type="http://schemas.openxmlformats.org/officeDocument/2006/relationships/slideLayout" Target="../slideLayouts/slideLayout385.xml"/><Relationship Id="rId31" Type="http://schemas.openxmlformats.org/officeDocument/2006/relationships/theme" Target="../theme/theme15.xml"/><Relationship Id="rId4" Type="http://schemas.openxmlformats.org/officeDocument/2006/relationships/slideLayout" Target="../slideLayouts/slideLayout370.xml"/><Relationship Id="rId9" Type="http://schemas.openxmlformats.org/officeDocument/2006/relationships/slideLayout" Target="../slideLayouts/slideLayout375.xml"/><Relationship Id="rId14" Type="http://schemas.openxmlformats.org/officeDocument/2006/relationships/slideLayout" Target="../slideLayouts/slideLayout380.xml"/><Relationship Id="rId22" Type="http://schemas.openxmlformats.org/officeDocument/2006/relationships/slideLayout" Target="../slideLayouts/slideLayout388.xml"/><Relationship Id="rId27" Type="http://schemas.openxmlformats.org/officeDocument/2006/relationships/slideLayout" Target="../slideLayouts/slideLayout393.xml"/><Relationship Id="rId30" Type="http://schemas.openxmlformats.org/officeDocument/2006/relationships/slideLayout" Target="../slideLayouts/slideLayout396.xml"/></Relationships>
</file>

<file path=ppt/slideMasters/_rels/slideMaster16.xml.rels><?xml version="1.0" encoding="UTF-8" standalone="yes"?>
<Relationships xmlns="http://schemas.openxmlformats.org/package/2006/relationships"><Relationship Id="rId13" Type="http://schemas.openxmlformats.org/officeDocument/2006/relationships/slideLayout" Target="../slideLayouts/slideLayout409.xml"/><Relationship Id="rId18" Type="http://schemas.openxmlformats.org/officeDocument/2006/relationships/slideLayout" Target="../slideLayouts/slideLayout414.xml"/><Relationship Id="rId26" Type="http://schemas.openxmlformats.org/officeDocument/2006/relationships/slideLayout" Target="../slideLayouts/slideLayout422.xml"/><Relationship Id="rId3" Type="http://schemas.openxmlformats.org/officeDocument/2006/relationships/slideLayout" Target="../slideLayouts/slideLayout399.xml"/><Relationship Id="rId21" Type="http://schemas.openxmlformats.org/officeDocument/2006/relationships/slideLayout" Target="../slideLayouts/slideLayout417.xml"/><Relationship Id="rId7" Type="http://schemas.openxmlformats.org/officeDocument/2006/relationships/slideLayout" Target="../slideLayouts/slideLayout403.xml"/><Relationship Id="rId12" Type="http://schemas.openxmlformats.org/officeDocument/2006/relationships/slideLayout" Target="../slideLayouts/slideLayout408.xml"/><Relationship Id="rId17" Type="http://schemas.openxmlformats.org/officeDocument/2006/relationships/slideLayout" Target="../slideLayouts/slideLayout413.xml"/><Relationship Id="rId25" Type="http://schemas.openxmlformats.org/officeDocument/2006/relationships/slideLayout" Target="../slideLayouts/slideLayout421.xml"/><Relationship Id="rId33" Type="http://schemas.openxmlformats.org/officeDocument/2006/relationships/image" Target="../media/image6.emf"/><Relationship Id="rId2" Type="http://schemas.openxmlformats.org/officeDocument/2006/relationships/slideLayout" Target="../slideLayouts/slideLayout398.xml"/><Relationship Id="rId16" Type="http://schemas.openxmlformats.org/officeDocument/2006/relationships/slideLayout" Target="../slideLayouts/slideLayout412.xml"/><Relationship Id="rId20" Type="http://schemas.openxmlformats.org/officeDocument/2006/relationships/slideLayout" Target="../slideLayouts/slideLayout416.xml"/><Relationship Id="rId29" Type="http://schemas.openxmlformats.org/officeDocument/2006/relationships/slideLayout" Target="../slideLayouts/slideLayout425.xml"/><Relationship Id="rId1" Type="http://schemas.openxmlformats.org/officeDocument/2006/relationships/slideLayout" Target="../slideLayouts/slideLayout397.xml"/><Relationship Id="rId6" Type="http://schemas.openxmlformats.org/officeDocument/2006/relationships/slideLayout" Target="../slideLayouts/slideLayout402.xml"/><Relationship Id="rId11" Type="http://schemas.openxmlformats.org/officeDocument/2006/relationships/slideLayout" Target="../slideLayouts/slideLayout407.xml"/><Relationship Id="rId24" Type="http://schemas.openxmlformats.org/officeDocument/2006/relationships/slideLayout" Target="../slideLayouts/slideLayout420.xml"/><Relationship Id="rId32" Type="http://schemas.openxmlformats.org/officeDocument/2006/relationships/theme" Target="../theme/theme16.xml"/><Relationship Id="rId5" Type="http://schemas.openxmlformats.org/officeDocument/2006/relationships/slideLayout" Target="../slideLayouts/slideLayout401.xml"/><Relationship Id="rId15" Type="http://schemas.openxmlformats.org/officeDocument/2006/relationships/slideLayout" Target="../slideLayouts/slideLayout411.xml"/><Relationship Id="rId23" Type="http://schemas.openxmlformats.org/officeDocument/2006/relationships/slideLayout" Target="../slideLayouts/slideLayout419.xml"/><Relationship Id="rId28" Type="http://schemas.openxmlformats.org/officeDocument/2006/relationships/slideLayout" Target="../slideLayouts/slideLayout424.xml"/><Relationship Id="rId10" Type="http://schemas.openxmlformats.org/officeDocument/2006/relationships/slideLayout" Target="../slideLayouts/slideLayout406.xml"/><Relationship Id="rId19" Type="http://schemas.openxmlformats.org/officeDocument/2006/relationships/slideLayout" Target="../slideLayouts/slideLayout415.xml"/><Relationship Id="rId31" Type="http://schemas.openxmlformats.org/officeDocument/2006/relationships/slideLayout" Target="../slideLayouts/slideLayout427.xml"/><Relationship Id="rId4" Type="http://schemas.openxmlformats.org/officeDocument/2006/relationships/slideLayout" Target="../slideLayouts/slideLayout400.xml"/><Relationship Id="rId9" Type="http://schemas.openxmlformats.org/officeDocument/2006/relationships/slideLayout" Target="../slideLayouts/slideLayout405.xml"/><Relationship Id="rId14" Type="http://schemas.openxmlformats.org/officeDocument/2006/relationships/slideLayout" Target="../slideLayouts/slideLayout410.xml"/><Relationship Id="rId22" Type="http://schemas.openxmlformats.org/officeDocument/2006/relationships/slideLayout" Target="../slideLayouts/slideLayout418.xml"/><Relationship Id="rId27" Type="http://schemas.openxmlformats.org/officeDocument/2006/relationships/slideLayout" Target="../slideLayouts/slideLayout423.xml"/><Relationship Id="rId30" Type="http://schemas.openxmlformats.org/officeDocument/2006/relationships/slideLayout" Target="../slideLayouts/slideLayout426.xml"/><Relationship Id="rId8" Type="http://schemas.openxmlformats.org/officeDocument/2006/relationships/slideLayout" Target="../slideLayouts/slideLayout40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image" Target="../media/image1.emf"/><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theme" Target="../theme/theme2.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theme" Target="../theme/theme3.xml"/><Relationship Id="rId1" Type="http://schemas.openxmlformats.org/officeDocument/2006/relationships/slideLayout" Target="../slideLayouts/slideLayout2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2.xml"/><Relationship Id="rId3" Type="http://schemas.openxmlformats.org/officeDocument/2006/relationships/slideLayout" Target="../slideLayouts/slideLayout27.xml"/><Relationship Id="rId7" Type="http://schemas.openxmlformats.org/officeDocument/2006/relationships/slideLayout" Target="../slideLayouts/slideLayout31.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image" Target="../media/image1.emf"/><Relationship Id="rId5" Type="http://schemas.openxmlformats.org/officeDocument/2006/relationships/slideLayout" Target="../slideLayouts/slideLayout29.xml"/><Relationship Id="rId10" Type="http://schemas.openxmlformats.org/officeDocument/2006/relationships/theme" Target="../theme/theme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46.xml"/><Relationship Id="rId18" Type="http://schemas.openxmlformats.org/officeDocument/2006/relationships/slideLayout" Target="../slideLayouts/slideLayout51.xml"/><Relationship Id="rId26" Type="http://schemas.openxmlformats.org/officeDocument/2006/relationships/slideLayout" Target="../slideLayouts/slideLayout59.xml"/><Relationship Id="rId39" Type="http://schemas.openxmlformats.org/officeDocument/2006/relationships/image" Target="../media/image6.emf"/><Relationship Id="rId21" Type="http://schemas.openxmlformats.org/officeDocument/2006/relationships/slideLayout" Target="../slideLayouts/slideLayout54.xml"/><Relationship Id="rId34" Type="http://schemas.openxmlformats.org/officeDocument/2006/relationships/slideLayout" Target="../slideLayouts/slideLayout67.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17" Type="http://schemas.openxmlformats.org/officeDocument/2006/relationships/slideLayout" Target="../slideLayouts/slideLayout50.xml"/><Relationship Id="rId25" Type="http://schemas.openxmlformats.org/officeDocument/2006/relationships/slideLayout" Target="../slideLayouts/slideLayout58.xml"/><Relationship Id="rId33" Type="http://schemas.openxmlformats.org/officeDocument/2006/relationships/slideLayout" Target="../slideLayouts/slideLayout66.xml"/><Relationship Id="rId38" Type="http://schemas.openxmlformats.org/officeDocument/2006/relationships/theme" Target="../theme/theme5.xml"/><Relationship Id="rId2" Type="http://schemas.openxmlformats.org/officeDocument/2006/relationships/slideLayout" Target="../slideLayouts/slideLayout35.xml"/><Relationship Id="rId16" Type="http://schemas.openxmlformats.org/officeDocument/2006/relationships/slideLayout" Target="../slideLayouts/slideLayout49.xml"/><Relationship Id="rId20" Type="http://schemas.openxmlformats.org/officeDocument/2006/relationships/slideLayout" Target="../slideLayouts/slideLayout53.xml"/><Relationship Id="rId29" Type="http://schemas.openxmlformats.org/officeDocument/2006/relationships/slideLayout" Target="../slideLayouts/slideLayout62.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24" Type="http://schemas.openxmlformats.org/officeDocument/2006/relationships/slideLayout" Target="../slideLayouts/slideLayout57.xml"/><Relationship Id="rId32" Type="http://schemas.openxmlformats.org/officeDocument/2006/relationships/slideLayout" Target="../slideLayouts/slideLayout65.xml"/><Relationship Id="rId37" Type="http://schemas.openxmlformats.org/officeDocument/2006/relationships/slideLayout" Target="../slideLayouts/slideLayout70.xml"/><Relationship Id="rId5" Type="http://schemas.openxmlformats.org/officeDocument/2006/relationships/slideLayout" Target="../slideLayouts/slideLayout38.xml"/><Relationship Id="rId15" Type="http://schemas.openxmlformats.org/officeDocument/2006/relationships/slideLayout" Target="../slideLayouts/slideLayout48.xml"/><Relationship Id="rId23" Type="http://schemas.openxmlformats.org/officeDocument/2006/relationships/slideLayout" Target="../slideLayouts/slideLayout56.xml"/><Relationship Id="rId28" Type="http://schemas.openxmlformats.org/officeDocument/2006/relationships/slideLayout" Target="../slideLayouts/slideLayout61.xml"/><Relationship Id="rId36" Type="http://schemas.openxmlformats.org/officeDocument/2006/relationships/slideLayout" Target="../slideLayouts/slideLayout69.xml"/><Relationship Id="rId10" Type="http://schemas.openxmlformats.org/officeDocument/2006/relationships/slideLayout" Target="../slideLayouts/slideLayout43.xml"/><Relationship Id="rId19" Type="http://schemas.openxmlformats.org/officeDocument/2006/relationships/slideLayout" Target="../slideLayouts/slideLayout52.xml"/><Relationship Id="rId31" Type="http://schemas.openxmlformats.org/officeDocument/2006/relationships/slideLayout" Target="../slideLayouts/slideLayout64.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 Id="rId22" Type="http://schemas.openxmlformats.org/officeDocument/2006/relationships/slideLayout" Target="../slideLayouts/slideLayout55.xml"/><Relationship Id="rId27" Type="http://schemas.openxmlformats.org/officeDocument/2006/relationships/slideLayout" Target="../slideLayouts/slideLayout60.xml"/><Relationship Id="rId30" Type="http://schemas.openxmlformats.org/officeDocument/2006/relationships/slideLayout" Target="../slideLayouts/slideLayout63.xml"/><Relationship Id="rId35" Type="http://schemas.openxmlformats.org/officeDocument/2006/relationships/slideLayout" Target="../slideLayouts/slideLayout68.xml"/><Relationship Id="rId8" Type="http://schemas.openxmlformats.org/officeDocument/2006/relationships/slideLayout" Target="../slideLayouts/slideLayout41.xml"/><Relationship Id="rId3" Type="http://schemas.openxmlformats.org/officeDocument/2006/relationships/slideLayout" Target="../slideLayouts/slideLayout36.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83.xml"/><Relationship Id="rId18" Type="http://schemas.openxmlformats.org/officeDocument/2006/relationships/slideLayout" Target="../slideLayouts/slideLayout88.xml"/><Relationship Id="rId26" Type="http://schemas.openxmlformats.org/officeDocument/2006/relationships/slideLayout" Target="../slideLayouts/slideLayout96.xml"/><Relationship Id="rId39" Type="http://schemas.openxmlformats.org/officeDocument/2006/relationships/slideLayout" Target="../slideLayouts/slideLayout109.xml"/><Relationship Id="rId21" Type="http://schemas.openxmlformats.org/officeDocument/2006/relationships/slideLayout" Target="../slideLayouts/slideLayout91.xml"/><Relationship Id="rId34" Type="http://schemas.openxmlformats.org/officeDocument/2006/relationships/slideLayout" Target="../slideLayouts/slideLayout104.xml"/><Relationship Id="rId7" Type="http://schemas.openxmlformats.org/officeDocument/2006/relationships/slideLayout" Target="../slideLayouts/slideLayout77.xml"/><Relationship Id="rId2" Type="http://schemas.openxmlformats.org/officeDocument/2006/relationships/slideLayout" Target="../slideLayouts/slideLayout72.xml"/><Relationship Id="rId16" Type="http://schemas.openxmlformats.org/officeDocument/2006/relationships/slideLayout" Target="../slideLayouts/slideLayout86.xml"/><Relationship Id="rId20" Type="http://schemas.openxmlformats.org/officeDocument/2006/relationships/slideLayout" Target="../slideLayouts/slideLayout90.xml"/><Relationship Id="rId29" Type="http://schemas.openxmlformats.org/officeDocument/2006/relationships/slideLayout" Target="../slideLayouts/slideLayout99.xml"/><Relationship Id="rId41" Type="http://schemas.openxmlformats.org/officeDocument/2006/relationships/image" Target="../media/image6.emf"/><Relationship Id="rId1" Type="http://schemas.openxmlformats.org/officeDocument/2006/relationships/slideLayout" Target="../slideLayouts/slideLayout71.xml"/><Relationship Id="rId6" Type="http://schemas.openxmlformats.org/officeDocument/2006/relationships/slideLayout" Target="../slideLayouts/slideLayout76.xml"/><Relationship Id="rId11" Type="http://schemas.openxmlformats.org/officeDocument/2006/relationships/slideLayout" Target="../slideLayouts/slideLayout81.xml"/><Relationship Id="rId24" Type="http://schemas.openxmlformats.org/officeDocument/2006/relationships/slideLayout" Target="../slideLayouts/slideLayout94.xml"/><Relationship Id="rId32" Type="http://schemas.openxmlformats.org/officeDocument/2006/relationships/slideLayout" Target="../slideLayouts/slideLayout102.xml"/><Relationship Id="rId37" Type="http://schemas.openxmlformats.org/officeDocument/2006/relationships/slideLayout" Target="../slideLayouts/slideLayout107.xml"/><Relationship Id="rId40" Type="http://schemas.openxmlformats.org/officeDocument/2006/relationships/theme" Target="../theme/theme6.xml"/><Relationship Id="rId5" Type="http://schemas.openxmlformats.org/officeDocument/2006/relationships/slideLayout" Target="../slideLayouts/slideLayout75.xml"/><Relationship Id="rId15" Type="http://schemas.openxmlformats.org/officeDocument/2006/relationships/slideLayout" Target="../slideLayouts/slideLayout85.xml"/><Relationship Id="rId23" Type="http://schemas.openxmlformats.org/officeDocument/2006/relationships/slideLayout" Target="../slideLayouts/slideLayout93.xml"/><Relationship Id="rId28" Type="http://schemas.openxmlformats.org/officeDocument/2006/relationships/slideLayout" Target="../slideLayouts/slideLayout98.xml"/><Relationship Id="rId36" Type="http://schemas.openxmlformats.org/officeDocument/2006/relationships/slideLayout" Target="../slideLayouts/slideLayout106.xml"/><Relationship Id="rId10" Type="http://schemas.openxmlformats.org/officeDocument/2006/relationships/slideLayout" Target="../slideLayouts/slideLayout80.xml"/><Relationship Id="rId19" Type="http://schemas.openxmlformats.org/officeDocument/2006/relationships/slideLayout" Target="../slideLayouts/slideLayout89.xml"/><Relationship Id="rId31" Type="http://schemas.openxmlformats.org/officeDocument/2006/relationships/slideLayout" Target="../slideLayouts/slideLayout101.xml"/><Relationship Id="rId4" Type="http://schemas.openxmlformats.org/officeDocument/2006/relationships/slideLayout" Target="../slideLayouts/slideLayout74.xml"/><Relationship Id="rId9" Type="http://schemas.openxmlformats.org/officeDocument/2006/relationships/slideLayout" Target="../slideLayouts/slideLayout79.xml"/><Relationship Id="rId14" Type="http://schemas.openxmlformats.org/officeDocument/2006/relationships/slideLayout" Target="../slideLayouts/slideLayout84.xml"/><Relationship Id="rId22" Type="http://schemas.openxmlformats.org/officeDocument/2006/relationships/slideLayout" Target="../slideLayouts/slideLayout92.xml"/><Relationship Id="rId27" Type="http://schemas.openxmlformats.org/officeDocument/2006/relationships/slideLayout" Target="../slideLayouts/slideLayout97.xml"/><Relationship Id="rId30" Type="http://schemas.openxmlformats.org/officeDocument/2006/relationships/slideLayout" Target="../slideLayouts/slideLayout100.xml"/><Relationship Id="rId35" Type="http://schemas.openxmlformats.org/officeDocument/2006/relationships/slideLayout" Target="../slideLayouts/slideLayout105.xml"/><Relationship Id="rId8" Type="http://schemas.openxmlformats.org/officeDocument/2006/relationships/slideLayout" Target="../slideLayouts/slideLayout78.xml"/><Relationship Id="rId3" Type="http://schemas.openxmlformats.org/officeDocument/2006/relationships/slideLayout" Target="../slideLayouts/slideLayout73.xml"/><Relationship Id="rId12" Type="http://schemas.openxmlformats.org/officeDocument/2006/relationships/slideLayout" Target="../slideLayouts/slideLayout82.xml"/><Relationship Id="rId17" Type="http://schemas.openxmlformats.org/officeDocument/2006/relationships/slideLayout" Target="../slideLayouts/slideLayout87.xml"/><Relationship Id="rId25" Type="http://schemas.openxmlformats.org/officeDocument/2006/relationships/slideLayout" Target="../slideLayouts/slideLayout95.xml"/><Relationship Id="rId33" Type="http://schemas.openxmlformats.org/officeDocument/2006/relationships/slideLayout" Target="../slideLayouts/slideLayout103.xml"/><Relationship Id="rId38" Type="http://schemas.openxmlformats.org/officeDocument/2006/relationships/slideLayout" Target="../slideLayouts/slideLayout108.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17.xml"/><Relationship Id="rId13" Type="http://schemas.openxmlformats.org/officeDocument/2006/relationships/slideLayout" Target="../slideLayouts/slideLayout122.xml"/><Relationship Id="rId18" Type="http://schemas.openxmlformats.org/officeDocument/2006/relationships/slideLayout" Target="../slideLayouts/slideLayout127.xml"/><Relationship Id="rId26" Type="http://schemas.openxmlformats.org/officeDocument/2006/relationships/image" Target="../media/image14.png"/><Relationship Id="rId3" Type="http://schemas.openxmlformats.org/officeDocument/2006/relationships/slideLayout" Target="../slideLayouts/slideLayout112.xml"/><Relationship Id="rId21" Type="http://schemas.openxmlformats.org/officeDocument/2006/relationships/slideLayout" Target="../slideLayouts/slideLayout130.xml"/><Relationship Id="rId7" Type="http://schemas.openxmlformats.org/officeDocument/2006/relationships/slideLayout" Target="../slideLayouts/slideLayout116.xml"/><Relationship Id="rId12" Type="http://schemas.openxmlformats.org/officeDocument/2006/relationships/slideLayout" Target="../slideLayouts/slideLayout121.xml"/><Relationship Id="rId17" Type="http://schemas.openxmlformats.org/officeDocument/2006/relationships/slideLayout" Target="../slideLayouts/slideLayout126.xml"/><Relationship Id="rId25" Type="http://schemas.openxmlformats.org/officeDocument/2006/relationships/theme" Target="../theme/theme7.xml"/><Relationship Id="rId2" Type="http://schemas.openxmlformats.org/officeDocument/2006/relationships/slideLayout" Target="../slideLayouts/slideLayout111.xml"/><Relationship Id="rId16" Type="http://schemas.openxmlformats.org/officeDocument/2006/relationships/slideLayout" Target="../slideLayouts/slideLayout125.xml"/><Relationship Id="rId20" Type="http://schemas.openxmlformats.org/officeDocument/2006/relationships/slideLayout" Target="../slideLayouts/slideLayout129.xml"/><Relationship Id="rId1" Type="http://schemas.openxmlformats.org/officeDocument/2006/relationships/slideLayout" Target="../slideLayouts/slideLayout110.xml"/><Relationship Id="rId6" Type="http://schemas.openxmlformats.org/officeDocument/2006/relationships/slideLayout" Target="../slideLayouts/slideLayout115.xml"/><Relationship Id="rId11" Type="http://schemas.openxmlformats.org/officeDocument/2006/relationships/slideLayout" Target="../slideLayouts/slideLayout120.xml"/><Relationship Id="rId24" Type="http://schemas.openxmlformats.org/officeDocument/2006/relationships/slideLayout" Target="../slideLayouts/slideLayout133.xml"/><Relationship Id="rId5" Type="http://schemas.openxmlformats.org/officeDocument/2006/relationships/slideLayout" Target="../slideLayouts/slideLayout114.xml"/><Relationship Id="rId15" Type="http://schemas.openxmlformats.org/officeDocument/2006/relationships/slideLayout" Target="../slideLayouts/slideLayout124.xml"/><Relationship Id="rId23" Type="http://schemas.openxmlformats.org/officeDocument/2006/relationships/slideLayout" Target="../slideLayouts/slideLayout132.xml"/><Relationship Id="rId10" Type="http://schemas.openxmlformats.org/officeDocument/2006/relationships/slideLayout" Target="../slideLayouts/slideLayout119.xml"/><Relationship Id="rId19" Type="http://schemas.openxmlformats.org/officeDocument/2006/relationships/slideLayout" Target="../slideLayouts/slideLayout128.xml"/><Relationship Id="rId4" Type="http://schemas.openxmlformats.org/officeDocument/2006/relationships/slideLayout" Target="../slideLayouts/slideLayout113.xml"/><Relationship Id="rId9" Type="http://schemas.openxmlformats.org/officeDocument/2006/relationships/slideLayout" Target="../slideLayouts/slideLayout118.xml"/><Relationship Id="rId14" Type="http://schemas.openxmlformats.org/officeDocument/2006/relationships/slideLayout" Target="../slideLayouts/slideLayout123.xml"/><Relationship Id="rId22" Type="http://schemas.openxmlformats.org/officeDocument/2006/relationships/slideLayout" Target="../slideLayouts/slideLayout131.xml"/></Relationships>
</file>

<file path=ppt/slideMasters/_rels/slideMaster8.xml.rels><?xml version="1.0" encoding="UTF-8" standalone="yes"?>
<Relationships xmlns="http://schemas.openxmlformats.org/package/2006/relationships"><Relationship Id="rId13" Type="http://schemas.openxmlformats.org/officeDocument/2006/relationships/slideLayout" Target="../slideLayouts/slideLayout146.xml"/><Relationship Id="rId18" Type="http://schemas.openxmlformats.org/officeDocument/2006/relationships/slideLayout" Target="../slideLayouts/slideLayout151.xml"/><Relationship Id="rId26" Type="http://schemas.openxmlformats.org/officeDocument/2006/relationships/slideLayout" Target="../slideLayouts/slideLayout159.xml"/><Relationship Id="rId39" Type="http://schemas.openxmlformats.org/officeDocument/2006/relationships/slideLayout" Target="../slideLayouts/slideLayout172.xml"/><Relationship Id="rId21" Type="http://schemas.openxmlformats.org/officeDocument/2006/relationships/slideLayout" Target="../slideLayouts/slideLayout154.xml"/><Relationship Id="rId34" Type="http://schemas.openxmlformats.org/officeDocument/2006/relationships/slideLayout" Target="../slideLayouts/slideLayout167.xml"/><Relationship Id="rId42" Type="http://schemas.openxmlformats.org/officeDocument/2006/relationships/theme" Target="../theme/theme8.xml"/><Relationship Id="rId7" Type="http://schemas.openxmlformats.org/officeDocument/2006/relationships/slideLayout" Target="../slideLayouts/slideLayout140.xml"/><Relationship Id="rId2" Type="http://schemas.openxmlformats.org/officeDocument/2006/relationships/slideLayout" Target="../slideLayouts/slideLayout135.xml"/><Relationship Id="rId16" Type="http://schemas.openxmlformats.org/officeDocument/2006/relationships/slideLayout" Target="../slideLayouts/slideLayout149.xml"/><Relationship Id="rId20" Type="http://schemas.openxmlformats.org/officeDocument/2006/relationships/slideLayout" Target="../slideLayouts/slideLayout153.xml"/><Relationship Id="rId29" Type="http://schemas.openxmlformats.org/officeDocument/2006/relationships/slideLayout" Target="../slideLayouts/slideLayout162.xml"/><Relationship Id="rId41" Type="http://schemas.openxmlformats.org/officeDocument/2006/relationships/slideLayout" Target="../slideLayouts/slideLayout174.xml"/><Relationship Id="rId1" Type="http://schemas.openxmlformats.org/officeDocument/2006/relationships/slideLayout" Target="../slideLayouts/slideLayout134.xml"/><Relationship Id="rId6" Type="http://schemas.openxmlformats.org/officeDocument/2006/relationships/slideLayout" Target="../slideLayouts/slideLayout139.xml"/><Relationship Id="rId11" Type="http://schemas.openxmlformats.org/officeDocument/2006/relationships/slideLayout" Target="../slideLayouts/slideLayout144.xml"/><Relationship Id="rId24" Type="http://schemas.openxmlformats.org/officeDocument/2006/relationships/slideLayout" Target="../slideLayouts/slideLayout157.xml"/><Relationship Id="rId32" Type="http://schemas.openxmlformats.org/officeDocument/2006/relationships/slideLayout" Target="../slideLayouts/slideLayout165.xml"/><Relationship Id="rId37" Type="http://schemas.openxmlformats.org/officeDocument/2006/relationships/slideLayout" Target="../slideLayouts/slideLayout170.xml"/><Relationship Id="rId40" Type="http://schemas.openxmlformats.org/officeDocument/2006/relationships/slideLayout" Target="../slideLayouts/slideLayout173.xml"/><Relationship Id="rId5" Type="http://schemas.openxmlformats.org/officeDocument/2006/relationships/slideLayout" Target="../slideLayouts/slideLayout138.xml"/><Relationship Id="rId15" Type="http://schemas.openxmlformats.org/officeDocument/2006/relationships/slideLayout" Target="../slideLayouts/slideLayout148.xml"/><Relationship Id="rId23" Type="http://schemas.openxmlformats.org/officeDocument/2006/relationships/slideLayout" Target="../slideLayouts/slideLayout156.xml"/><Relationship Id="rId28" Type="http://schemas.openxmlformats.org/officeDocument/2006/relationships/slideLayout" Target="../slideLayouts/slideLayout161.xml"/><Relationship Id="rId36" Type="http://schemas.openxmlformats.org/officeDocument/2006/relationships/slideLayout" Target="../slideLayouts/slideLayout169.xml"/><Relationship Id="rId10" Type="http://schemas.openxmlformats.org/officeDocument/2006/relationships/slideLayout" Target="../slideLayouts/slideLayout143.xml"/><Relationship Id="rId19" Type="http://schemas.openxmlformats.org/officeDocument/2006/relationships/slideLayout" Target="../slideLayouts/slideLayout152.xml"/><Relationship Id="rId31" Type="http://schemas.openxmlformats.org/officeDocument/2006/relationships/slideLayout" Target="../slideLayouts/slideLayout164.xml"/><Relationship Id="rId4" Type="http://schemas.openxmlformats.org/officeDocument/2006/relationships/slideLayout" Target="../slideLayouts/slideLayout137.xml"/><Relationship Id="rId9" Type="http://schemas.openxmlformats.org/officeDocument/2006/relationships/slideLayout" Target="../slideLayouts/slideLayout142.xml"/><Relationship Id="rId14" Type="http://schemas.openxmlformats.org/officeDocument/2006/relationships/slideLayout" Target="../slideLayouts/slideLayout147.xml"/><Relationship Id="rId22" Type="http://schemas.openxmlformats.org/officeDocument/2006/relationships/slideLayout" Target="../slideLayouts/slideLayout155.xml"/><Relationship Id="rId27" Type="http://schemas.openxmlformats.org/officeDocument/2006/relationships/slideLayout" Target="../slideLayouts/slideLayout160.xml"/><Relationship Id="rId30" Type="http://schemas.openxmlformats.org/officeDocument/2006/relationships/slideLayout" Target="../slideLayouts/slideLayout163.xml"/><Relationship Id="rId35" Type="http://schemas.openxmlformats.org/officeDocument/2006/relationships/slideLayout" Target="../slideLayouts/slideLayout168.xml"/><Relationship Id="rId43" Type="http://schemas.openxmlformats.org/officeDocument/2006/relationships/image" Target="../media/image6.emf"/><Relationship Id="rId8" Type="http://schemas.openxmlformats.org/officeDocument/2006/relationships/slideLayout" Target="../slideLayouts/slideLayout141.xml"/><Relationship Id="rId3" Type="http://schemas.openxmlformats.org/officeDocument/2006/relationships/slideLayout" Target="../slideLayouts/slideLayout136.xml"/><Relationship Id="rId12" Type="http://schemas.openxmlformats.org/officeDocument/2006/relationships/slideLayout" Target="../slideLayouts/slideLayout145.xml"/><Relationship Id="rId17" Type="http://schemas.openxmlformats.org/officeDocument/2006/relationships/slideLayout" Target="../slideLayouts/slideLayout150.xml"/><Relationship Id="rId25" Type="http://schemas.openxmlformats.org/officeDocument/2006/relationships/slideLayout" Target="../slideLayouts/slideLayout158.xml"/><Relationship Id="rId33" Type="http://schemas.openxmlformats.org/officeDocument/2006/relationships/slideLayout" Target="../slideLayouts/slideLayout166.xml"/><Relationship Id="rId38" Type="http://schemas.openxmlformats.org/officeDocument/2006/relationships/slideLayout" Target="../slideLayouts/slideLayout171.xml"/></Relationships>
</file>

<file path=ppt/slideMasters/_rels/slideMaster9.xml.rels><?xml version="1.0" encoding="UTF-8" standalone="yes"?>
<Relationships xmlns="http://schemas.openxmlformats.org/package/2006/relationships"><Relationship Id="rId13" Type="http://schemas.openxmlformats.org/officeDocument/2006/relationships/slideLayout" Target="../slideLayouts/slideLayout187.xml"/><Relationship Id="rId18" Type="http://schemas.openxmlformats.org/officeDocument/2006/relationships/slideLayout" Target="../slideLayouts/slideLayout192.xml"/><Relationship Id="rId26" Type="http://schemas.openxmlformats.org/officeDocument/2006/relationships/slideLayout" Target="../slideLayouts/slideLayout200.xml"/><Relationship Id="rId3" Type="http://schemas.openxmlformats.org/officeDocument/2006/relationships/slideLayout" Target="../slideLayouts/slideLayout177.xml"/><Relationship Id="rId21" Type="http://schemas.openxmlformats.org/officeDocument/2006/relationships/slideLayout" Target="../slideLayouts/slideLayout195.xml"/><Relationship Id="rId34" Type="http://schemas.openxmlformats.org/officeDocument/2006/relationships/slideLayout" Target="../slideLayouts/slideLayout208.xml"/><Relationship Id="rId7" Type="http://schemas.openxmlformats.org/officeDocument/2006/relationships/slideLayout" Target="../slideLayouts/slideLayout181.xml"/><Relationship Id="rId12" Type="http://schemas.openxmlformats.org/officeDocument/2006/relationships/slideLayout" Target="../slideLayouts/slideLayout186.xml"/><Relationship Id="rId17" Type="http://schemas.openxmlformats.org/officeDocument/2006/relationships/slideLayout" Target="../slideLayouts/slideLayout191.xml"/><Relationship Id="rId25" Type="http://schemas.openxmlformats.org/officeDocument/2006/relationships/slideLayout" Target="../slideLayouts/slideLayout199.xml"/><Relationship Id="rId33" Type="http://schemas.openxmlformats.org/officeDocument/2006/relationships/slideLayout" Target="../slideLayouts/slideLayout207.xml"/><Relationship Id="rId2" Type="http://schemas.openxmlformats.org/officeDocument/2006/relationships/slideLayout" Target="../slideLayouts/slideLayout176.xml"/><Relationship Id="rId16" Type="http://schemas.openxmlformats.org/officeDocument/2006/relationships/slideLayout" Target="../slideLayouts/slideLayout190.xml"/><Relationship Id="rId20" Type="http://schemas.openxmlformats.org/officeDocument/2006/relationships/slideLayout" Target="../slideLayouts/slideLayout194.xml"/><Relationship Id="rId29" Type="http://schemas.openxmlformats.org/officeDocument/2006/relationships/slideLayout" Target="../slideLayouts/slideLayout203.xml"/><Relationship Id="rId1" Type="http://schemas.openxmlformats.org/officeDocument/2006/relationships/slideLayout" Target="../slideLayouts/slideLayout175.xml"/><Relationship Id="rId6" Type="http://schemas.openxmlformats.org/officeDocument/2006/relationships/slideLayout" Target="../slideLayouts/slideLayout180.xml"/><Relationship Id="rId11" Type="http://schemas.openxmlformats.org/officeDocument/2006/relationships/slideLayout" Target="../slideLayouts/slideLayout185.xml"/><Relationship Id="rId24" Type="http://schemas.openxmlformats.org/officeDocument/2006/relationships/slideLayout" Target="../slideLayouts/slideLayout198.xml"/><Relationship Id="rId32" Type="http://schemas.openxmlformats.org/officeDocument/2006/relationships/slideLayout" Target="../slideLayouts/slideLayout206.xml"/><Relationship Id="rId5" Type="http://schemas.openxmlformats.org/officeDocument/2006/relationships/slideLayout" Target="../slideLayouts/slideLayout179.xml"/><Relationship Id="rId15" Type="http://schemas.openxmlformats.org/officeDocument/2006/relationships/slideLayout" Target="../slideLayouts/slideLayout189.xml"/><Relationship Id="rId23" Type="http://schemas.openxmlformats.org/officeDocument/2006/relationships/slideLayout" Target="../slideLayouts/slideLayout197.xml"/><Relationship Id="rId28" Type="http://schemas.openxmlformats.org/officeDocument/2006/relationships/slideLayout" Target="../slideLayouts/slideLayout202.xml"/><Relationship Id="rId36" Type="http://schemas.openxmlformats.org/officeDocument/2006/relationships/image" Target="../media/image1.emf"/><Relationship Id="rId10" Type="http://schemas.openxmlformats.org/officeDocument/2006/relationships/slideLayout" Target="../slideLayouts/slideLayout184.xml"/><Relationship Id="rId19" Type="http://schemas.openxmlformats.org/officeDocument/2006/relationships/slideLayout" Target="../slideLayouts/slideLayout193.xml"/><Relationship Id="rId31" Type="http://schemas.openxmlformats.org/officeDocument/2006/relationships/slideLayout" Target="../slideLayouts/slideLayout205.xml"/><Relationship Id="rId4" Type="http://schemas.openxmlformats.org/officeDocument/2006/relationships/slideLayout" Target="../slideLayouts/slideLayout178.xml"/><Relationship Id="rId9" Type="http://schemas.openxmlformats.org/officeDocument/2006/relationships/slideLayout" Target="../slideLayouts/slideLayout183.xml"/><Relationship Id="rId14" Type="http://schemas.openxmlformats.org/officeDocument/2006/relationships/slideLayout" Target="../slideLayouts/slideLayout188.xml"/><Relationship Id="rId22" Type="http://schemas.openxmlformats.org/officeDocument/2006/relationships/slideLayout" Target="../slideLayouts/slideLayout196.xml"/><Relationship Id="rId27" Type="http://schemas.openxmlformats.org/officeDocument/2006/relationships/slideLayout" Target="../slideLayouts/slideLayout201.xml"/><Relationship Id="rId30" Type="http://schemas.openxmlformats.org/officeDocument/2006/relationships/slideLayout" Target="../slideLayouts/slideLayout204.xml"/><Relationship Id="rId35" Type="http://schemas.openxmlformats.org/officeDocument/2006/relationships/theme" Target="../theme/theme9.xml"/><Relationship Id="rId8" Type="http://schemas.openxmlformats.org/officeDocument/2006/relationships/slideLayout" Target="../slideLayouts/slideLayout18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15">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137626204"/>
      </p:ext>
    </p:extLst>
  </p:cSld>
  <p:clrMap bg1="lt1" tx1="dk1" bg2="lt2" tx2="dk2" accent1="accent1" accent2="accent2" accent3="accent3" accent4="accent4" accent5="accent5" accent6="accent6" hlink="hlink" folHlink="folHlink"/>
  <p:sldLayoutIdLst>
    <p:sldLayoutId id="2147484673" r:id="rId1"/>
    <p:sldLayoutId id="2147484679" r:id="rId2"/>
    <p:sldLayoutId id="2147484680" r:id="rId3"/>
    <p:sldLayoutId id="2147484681" r:id="rId4"/>
    <p:sldLayoutId id="2147484682" r:id="rId5"/>
    <p:sldLayoutId id="2147484683" r:id="rId6"/>
    <p:sldLayoutId id="2147484684" r:id="rId7"/>
    <p:sldLayoutId id="2147484685" r:id="rId8"/>
    <p:sldLayoutId id="2147484690" r:id="rId9"/>
    <p:sldLayoutId id="2147484692" r:id="rId10"/>
    <p:sldLayoutId id="2147484694" r:id="rId11"/>
    <p:sldLayoutId id="2147484698" r:id="rId12"/>
    <p:sldLayoutId id="2147485105" r:id="rId13"/>
  </p:sldLayoutIdLst>
  <p:transition>
    <p:fade/>
  </p:transition>
  <p:hf sldNum="0" hdr="0" ftr="0" dt="0"/>
  <p:txStyles>
    <p:titleStyle>
      <a:lvl1pPr algn="l" defTabSz="932742" rtl="0" eaLnBrk="1" latinLnBrk="0" hangingPunct="1">
        <a:lnSpc>
          <a:spcPct val="100000"/>
        </a:lnSpc>
        <a:spcBef>
          <a:spcPct val="0"/>
        </a:spcBef>
        <a:spcAft>
          <a:spcPts val="1200"/>
        </a:spcAft>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2"/>
            <a:ext cx="11306470"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62"/>
            <a:ext cx="11306470" cy="2389031"/>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pic>
        <p:nvPicPr>
          <p:cNvPr id="7" name="Picture 6"/>
          <p:cNvPicPr>
            <a:picLocks noChangeAspect="1"/>
          </p:cNvPicPr>
          <p:nvPr userDrawn="1"/>
        </p:nvPicPr>
        <p:blipFill>
          <a:blip r:embed="rId29" cstate="screen">
            <a:extLst>
              <a:ext uri="{28A0092B-C50C-407E-A947-70E740481C1C}">
                <a14:useLocalDpi xmlns:a14="http://schemas.microsoft.com/office/drawing/2010/main"/>
              </a:ext>
            </a:extLst>
          </a:blip>
          <a:stretch>
            <a:fillRect/>
          </a:stretch>
        </p:blipFill>
        <p:spPr>
          <a:xfrm rot="5400000">
            <a:off x="9432278" y="2842060"/>
            <a:ext cx="6843270" cy="1164778"/>
          </a:xfrm>
          <a:prstGeom prst="rect">
            <a:avLst/>
          </a:prstGeom>
        </p:spPr>
      </p:pic>
    </p:spTree>
    <p:extLst>
      <p:ext uri="{BB962C8B-B14F-4D97-AF65-F5344CB8AC3E}">
        <p14:creationId xmlns:p14="http://schemas.microsoft.com/office/powerpoint/2010/main" val="2665755364"/>
      </p:ext>
    </p:extLst>
  </p:cSld>
  <p:clrMap bg1="lt1" tx1="dk1" bg2="lt2" tx2="dk2" accent1="accent1" accent2="accent2" accent3="accent3" accent4="accent4" accent5="accent5" accent6="accent6" hlink="hlink" folHlink="folHlink"/>
  <p:sldLayoutIdLst>
    <p:sldLayoutId id="2147485038" r:id="rId1"/>
    <p:sldLayoutId id="2147485039" r:id="rId2"/>
    <p:sldLayoutId id="2147485040" r:id="rId3"/>
    <p:sldLayoutId id="2147485041" r:id="rId4"/>
    <p:sldLayoutId id="2147485042" r:id="rId5"/>
    <p:sldLayoutId id="2147485043" r:id="rId6"/>
    <p:sldLayoutId id="2147485044" r:id="rId7"/>
    <p:sldLayoutId id="2147485045" r:id="rId8"/>
    <p:sldLayoutId id="2147485046" r:id="rId9"/>
    <p:sldLayoutId id="2147485047" r:id="rId10"/>
    <p:sldLayoutId id="2147485048" r:id="rId11"/>
    <p:sldLayoutId id="2147485049" r:id="rId12"/>
    <p:sldLayoutId id="2147485050" r:id="rId13"/>
    <p:sldLayoutId id="2147485051" r:id="rId14"/>
    <p:sldLayoutId id="2147485052" r:id="rId15"/>
    <p:sldLayoutId id="2147485053" r:id="rId16"/>
    <p:sldLayoutId id="2147485054" r:id="rId17"/>
    <p:sldLayoutId id="2147485055" r:id="rId18"/>
    <p:sldLayoutId id="2147485056" r:id="rId19"/>
    <p:sldLayoutId id="2147485057" r:id="rId20"/>
    <p:sldLayoutId id="2147485058" r:id="rId21"/>
    <p:sldLayoutId id="2147485059" r:id="rId22"/>
    <p:sldLayoutId id="2147485060" r:id="rId23"/>
    <p:sldLayoutId id="2147485061" r:id="rId24"/>
    <p:sldLayoutId id="2147485063" r:id="rId25"/>
    <p:sldLayoutId id="2147485064" r:id="rId26"/>
    <p:sldLayoutId id="2147485065" r:id="rId27"/>
  </p:sldLayoutIdLst>
  <p:transition>
    <p:fade/>
  </p:transition>
  <p:hf sldNum="0" hdr="0" dt="0"/>
  <p:txStyles>
    <p:titleStyle>
      <a:lvl1pPr algn="l" defTabSz="914038"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038"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038"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038" rtl="0" eaLnBrk="1" fontAlgn="auto" latinLnBrk="0" hangingPunct="1">
        <a:lnSpc>
          <a:spcPct val="100000"/>
        </a:lnSpc>
        <a:spcBef>
          <a:spcPts val="0"/>
        </a:spcBef>
        <a:spcAft>
          <a:spcPts val="0"/>
        </a:spcAft>
        <a:buClrTx/>
        <a:buSzPct val="90000"/>
        <a:buFont typeface="Wingdings" panose="05000000000000000000" pitchFamily="2" charset="2"/>
        <a:buNone/>
        <a:tabLst/>
        <a:defRPr sz="1766" kern="1200" spc="0" baseline="0">
          <a:solidFill>
            <a:schemeClr val="tx2"/>
          </a:solidFill>
          <a:latin typeface="+mj-lt"/>
          <a:ea typeface="+mn-ea"/>
          <a:cs typeface="+mn-cs"/>
        </a:defRPr>
      </a:lvl3pPr>
      <a:lvl4pPr marL="0" marR="0" indent="0" algn="l" defTabSz="914038" rtl="0" eaLnBrk="1" fontAlgn="auto" latinLnBrk="0" hangingPunct="1">
        <a:lnSpc>
          <a:spcPct val="100000"/>
        </a:lnSpc>
        <a:spcBef>
          <a:spcPts val="0"/>
        </a:spcBef>
        <a:spcAft>
          <a:spcPts val="0"/>
        </a:spcAft>
        <a:buClrTx/>
        <a:buSzPct val="90000"/>
        <a:buFont typeface="Wingdings" panose="05000000000000000000" pitchFamily="2" charset="2"/>
        <a:buNone/>
        <a:tabLst/>
        <a:defRPr sz="1766" kern="1200" spc="0" baseline="0">
          <a:solidFill>
            <a:schemeClr val="tx1"/>
          </a:solidFill>
          <a:latin typeface="+mn-lt"/>
          <a:ea typeface="+mn-ea"/>
          <a:cs typeface="+mn-cs"/>
        </a:defRPr>
      </a:lvl4pPr>
      <a:lvl5pPr marL="0" marR="0" indent="0" algn="l" defTabSz="914038" rtl="0" eaLnBrk="1" fontAlgn="auto" latinLnBrk="0" hangingPunct="1">
        <a:lnSpc>
          <a:spcPct val="100000"/>
        </a:lnSpc>
        <a:spcBef>
          <a:spcPts val="0"/>
        </a:spcBef>
        <a:spcAft>
          <a:spcPts val="0"/>
        </a:spcAft>
        <a:buClrTx/>
        <a:buSzPct val="90000"/>
        <a:buFont typeface="Wingdings" panose="05000000000000000000" pitchFamily="2" charset="2"/>
        <a:buNone/>
        <a:tabLst/>
        <a:defRPr sz="1174" b="1" kern="1200" spc="0" baseline="0">
          <a:solidFill>
            <a:schemeClr val="tx1"/>
          </a:solidFill>
          <a:latin typeface="+mn-lt"/>
          <a:ea typeface="+mn-ea"/>
          <a:cs typeface="+mn-cs"/>
        </a:defRPr>
      </a:lvl5pPr>
      <a:lvl6pPr marL="2285094" indent="0" algn="l" defTabSz="914038"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038" rtl="0" eaLnBrk="1" latinLnBrk="0" hangingPunct="1">
        <a:lnSpc>
          <a:spcPct val="100000"/>
        </a:lnSpc>
        <a:spcBef>
          <a:spcPts val="0"/>
        </a:spcBef>
        <a:spcAft>
          <a:spcPts val="0"/>
        </a:spcAft>
        <a:buFont typeface="Arial" pitchFamily="34" charset="0"/>
        <a:buNone/>
        <a:defRPr sz="1174" kern="1200">
          <a:solidFill>
            <a:schemeClr val="tx1"/>
          </a:solidFill>
          <a:latin typeface="+mn-lt"/>
          <a:ea typeface="+mn-ea"/>
          <a:cs typeface="+mn-cs"/>
        </a:defRPr>
      </a:lvl7pPr>
      <a:lvl8pPr marL="3427644" indent="-228510" algn="l" defTabSz="914038"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664" indent="-228510" algn="l" defTabSz="914038"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038" rtl="0" eaLnBrk="1" latinLnBrk="0" hangingPunct="1">
        <a:defRPr sz="1766" kern="1200">
          <a:solidFill>
            <a:schemeClr val="tx1"/>
          </a:solidFill>
          <a:latin typeface="+mn-lt"/>
          <a:ea typeface="+mn-ea"/>
          <a:cs typeface="+mn-cs"/>
        </a:defRPr>
      </a:lvl1pPr>
      <a:lvl2pPr marL="457018" algn="l" defTabSz="914038" rtl="0" eaLnBrk="1" latinLnBrk="0" hangingPunct="1">
        <a:defRPr sz="1766" kern="1200">
          <a:solidFill>
            <a:schemeClr val="tx1"/>
          </a:solidFill>
          <a:latin typeface="+mn-lt"/>
          <a:ea typeface="+mn-ea"/>
          <a:cs typeface="+mn-cs"/>
        </a:defRPr>
      </a:lvl2pPr>
      <a:lvl3pPr marL="914038" algn="l" defTabSz="914038" rtl="0" eaLnBrk="1" latinLnBrk="0" hangingPunct="1">
        <a:defRPr sz="1766" kern="1200">
          <a:solidFill>
            <a:schemeClr val="tx1"/>
          </a:solidFill>
          <a:latin typeface="+mn-lt"/>
          <a:ea typeface="+mn-ea"/>
          <a:cs typeface="+mn-cs"/>
        </a:defRPr>
      </a:lvl3pPr>
      <a:lvl4pPr marL="1371057" algn="l" defTabSz="914038" rtl="0" eaLnBrk="1" latinLnBrk="0" hangingPunct="1">
        <a:defRPr sz="1766" kern="1200">
          <a:solidFill>
            <a:schemeClr val="tx1"/>
          </a:solidFill>
          <a:latin typeface="+mn-lt"/>
          <a:ea typeface="+mn-ea"/>
          <a:cs typeface="+mn-cs"/>
        </a:defRPr>
      </a:lvl4pPr>
      <a:lvl5pPr marL="1828077" algn="l" defTabSz="914038" rtl="0" eaLnBrk="1" latinLnBrk="0" hangingPunct="1">
        <a:defRPr sz="1766" kern="1200">
          <a:solidFill>
            <a:schemeClr val="tx1"/>
          </a:solidFill>
          <a:latin typeface="+mn-lt"/>
          <a:ea typeface="+mn-ea"/>
          <a:cs typeface="+mn-cs"/>
        </a:defRPr>
      </a:lvl5pPr>
      <a:lvl6pPr marL="2285097" algn="l" defTabSz="914038" rtl="0" eaLnBrk="1" latinLnBrk="0" hangingPunct="1">
        <a:defRPr sz="1766" kern="1200">
          <a:solidFill>
            <a:schemeClr val="tx1"/>
          </a:solidFill>
          <a:latin typeface="+mn-lt"/>
          <a:ea typeface="+mn-ea"/>
          <a:cs typeface="+mn-cs"/>
        </a:defRPr>
      </a:lvl6pPr>
      <a:lvl7pPr marL="2742116" algn="l" defTabSz="914038" rtl="0" eaLnBrk="1" latinLnBrk="0" hangingPunct="1">
        <a:defRPr sz="1766" kern="1200">
          <a:solidFill>
            <a:schemeClr val="tx1"/>
          </a:solidFill>
          <a:latin typeface="+mn-lt"/>
          <a:ea typeface="+mn-ea"/>
          <a:cs typeface="+mn-cs"/>
        </a:defRPr>
      </a:lvl7pPr>
      <a:lvl8pPr marL="3199134" algn="l" defTabSz="914038" rtl="0" eaLnBrk="1" latinLnBrk="0" hangingPunct="1">
        <a:defRPr sz="1766" kern="1200">
          <a:solidFill>
            <a:schemeClr val="tx1"/>
          </a:solidFill>
          <a:latin typeface="+mn-lt"/>
          <a:ea typeface="+mn-ea"/>
          <a:cs typeface="+mn-cs"/>
        </a:defRPr>
      </a:lvl8pPr>
      <a:lvl9pPr marL="3656153" algn="l" defTabSz="914038" rtl="0" eaLnBrk="1" latinLnBrk="0" hangingPunct="1">
        <a:defRPr sz="1766"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3"/>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6"/>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7" cstate="screen">
            <a:extLst>
              <a:ext uri="{28A0092B-C50C-407E-A947-70E740481C1C}">
                <a14:useLocalDpi xmlns:a14="http://schemas.microsoft.com/office/drawing/2010/main"/>
              </a:ext>
            </a:extLst>
          </a:blip>
          <a:stretch>
            <a:fillRect/>
          </a:stretch>
        </p:blipFill>
        <p:spPr>
          <a:xfrm rot="5400000">
            <a:off x="9288990"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2"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37"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37"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154054662"/>
      </p:ext>
    </p:extLst>
  </p:cSld>
  <p:clrMap bg1="lt1" tx1="dk1" bg2="lt2" tx2="dk2" accent1="accent1" accent2="accent2" accent3="accent3" accent4="accent4" accent5="accent5" accent6="accent6" hlink="hlink" folHlink="folHlink"/>
  <p:sldLayoutIdLst>
    <p:sldLayoutId id="2147485067" r:id="rId1"/>
    <p:sldLayoutId id="2147485068" r:id="rId2"/>
    <p:sldLayoutId id="2147485069" r:id="rId3"/>
    <p:sldLayoutId id="2147485070" r:id="rId4"/>
    <p:sldLayoutId id="2147485071" r:id="rId5"/>
    <p:sldLayoutId id="2147485072" r:id="rId6"/>
    <p:sldLayoutId id="2147485073" r:id="rId7"/>
    <p:sldLayoutId id="2147485074" r:id="rId8"/>
    <p:sldLayoutId id="2147485075" r:id="rId9"/>
    <p:sldLayoutId id="2147485076" r:id="rId10"/>
    <p:sldLayoutId id="2147485077" r:id="rId11"/>
    <p:sldLayoutId id="2147485078" r:id="rId12"/>
    <p:sldLayoutId id="2147485079" r:id="rId13"/>
    <p:sldLayoutId id="2147485080" r:id="rId14"/>
    <p:sldLayoutId id="2147485081" r:id="rId15"/>
    <p:sldLayoutId id="2147485082" r:id="rId16"/>
    <p:sldLayoutId id="2147485083" r:id="rId17"/>
    <p:sldLayoutId id="2147485084" r:id="rId18"/>
    <p:sldLayoutId id="2147485085" r:id="rId19"/>
    <p:sldLayoutId id="2147485086" r:id="rId20"/>
    <p:sldLayoutId id="2147485087" r:id="rId21"/>
    <p:sldLayoutId id="2147485088" r:id="rId22"/>
    <p:sldLayoutId id="2147485089" r:id="rId23"/>
    <p:sldLayoutId id="2147485090" r:id="rId24"/>
    <p:sldLayoutId id="2147485091" r:id="rId25"/>
  </p:sldLayoutIdLst>
  <p:transition>
    <p:fade/>
  </p:transition>
  <p:hf sldNum="0" hdr="0" ftr="0" dt="0"/>
  <p:txStyles>
    <p:titleStyle>
      <a:lvl1pPr algn="l" defTabSz="932407" rtl="0" eaLnBrk="1" latinLnBrk="0" hangingPunct="1">
        <a:lnSpc>
          <a:spcPct val="100000"/>
        </a:lnSpc>
        <a:spcBef>
          <a:spcPct val="0"/>
        </a:spcBef>
        <a:buNone/>
        <a:defRPr lang="en-US" sz="3600"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18" marR="0" indent="-228518" algn="l" defTabSz="93240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036" marR="0" indent="-228518" algn="l" defTabSz="93240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6990" marR="0" indent="-199954" algn="l" defTabSz="93240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660" marR="0" indent="-180910" algn="l" defTabSz="93240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570" marR="0" indent="-168215" algn="l" defTabSz="93240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118" indent="-233104" algn="l" defTabSz="93240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322" indent="-233104" algn="l" defTabSz="93240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525" indent="-233104" algn="l" defTabSz="93240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728" indent="-233104" algn="l" defTabSz="93240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407" rtl="0" eaLnBrk="1" latinLnBrk="0" hangingPunct="1">
        <a:defRPr sz="1800" kern="1200">
          <a:solidFill>
            <a:schemeClr val="tx1"/>
          </a:solidFill>
          <a:latin typeface="+mn-lt"/>
          <a:ea typeface="+mn-ea"/>
          <a:cs typeface="+mn-cs"/>
        </a:defRPr>
      </a:lvl1pPr>
      <a:lvl2pPr marL="466202" algn="l" defTabSz="932407" rtl="0" eaLnBrk="1" latinLnBrk="0" hangingPunct="1">
        <a:defRPr sz="1800" kern="1200">
          <a:solidFill>
            <a:schemeClr val="tx1"/>
          </a:solidFill>
          <a:latin typeface="+mn-lt"/>
          <a:ea typeface="+mn-ea"/>
          <a:cs typeface="+mn-cs"/>
        </a:defRPr>
      </a:lvl2pPr>
      <a:lvl3pPr marL="932407" algn="l" defTabSz="932407" rtl="0" eaLnBrk="1" latinLnBrk="0" hangingPunct="1">
        <a:defRPr sz="1800" kern="1200">
          <a:solidFill>
            <a:schemeClr val="tx1"/>
          </a:solidFill>
          <a:latin typeface="+mn-lt"/>
          <a:ea typeface="+mn-ea"/>
          <a:cs typeface="+mn-cs"/>
        </a:defRPr>
      </a:lvl3pPr>
      <a:lvl4pPr marL="1398611" algn="l" defTabSz="932407" rtl="0" eaLnBrk="1" latinLnBrk="0" hangingPunct="1">
        <a:defRPr sz="1800" kern="1200">
          <a:solidFill>
            <a:schemeClr val="tx1"/>
          </a:solidFill>
          <a:latin typeface="+mn-lt"/>
          <a:ea typeface="+mn-ea"/>
          <a:cs typeface="+mn-cs"/>
        </a:defRPr>
      </a:lvl4pPr>
      <a:lvl5pPr marL="1864814" algn="l" defTabSz="932407" rtl="0" eaLnBrk="1" latinLnBrk="0" hangingPunct="1">
        <a:defRPr sz="1800" kern="1200">
          <a:solidFill>
            <a:schemeClr val="tx1"/>
          </a:solidFill>
          <a:latin typeface="+mn-lt"/>
          <a:ea typeface="+mn-ea"/>
          <a:cs typeface="+mn-cs"/>
        </a:defRPr>
      </a:lvl5pPr>
      <a:lvl6pPr marL="2331017" algn="l" defTabSz="932407" rtl="0" eaLnBrk="1" latinLnBrk="0" hangingPunct="1">
        <a:defRPr sz="1800" kern="1200">
          <a:solidFill>
            <a:schemeClr val="tx1"/>
          </a:solidFill>
          <a:latin typeface="+mn-lt"/>
          <a:ea typeface="+mn-ea"/>
          <a:cs typeface="+mn-cs"/>
        </a:defRPr>
      </a:lvl6pPr>
      <a:lvl7pPr marL="2797220" algn="l" defTabSz="932407" rtl="0" eaLnBrk="1" latinLnBrk="0" hangingPunct="1">
        <a:defRPr sz="1800" kern="1200">
          <a:solidFill>
            <a:schemeClr val="tx1"/>
          </a:solidFill>
          <a:latin typeface="+mn-lt"/>
          <a:ea typeface="+mn-ea"/>
          <a:cs typeface="+mn-cs"/>
        </a:defRPr>
      </a:lvl7pPr>
      <a:lvl8pPr marL="3263424" algn="l" defTabSz="932407" rtl="0" eaLnBrk="1" latinLnBrk="0" hangingPunct="1">
        <a:defRPr sz="1800" kern="1200">
          <a:solidFill>
            <a:schemeClr val="tx1"/>
          </a:solidFill>
          <a:latin typeface="+mn-lt"/>
          <a:ea typeface="+mn-ea"/>
          <a:cs typeface="+mn-cs"/>
        </a:defRPr>
      </a:lvl8pPr>
      <a:lvl9pPr marL="3729628" algn="l" defTabSz="93240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1"/>
            <a:ext cx="11018520" cy="553999"/>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4"/>
          <a:srcRect l="762"/>
          <a:stretch/>
        </p:blipFill>
        <p:spPr>
          <a:xfrm rot="5400000">
            <a:off x="9464500" y="2843774"/>
            <a:ext cx="6858000" cy="1170455"/>
          </a:xfrm>
          <a:prstGeom prst="rect">
            <a:avLst/>
          </a:prstGeom>
        </p:spPr>
      </p:pic>
    </p:spTree>
    <p:extLst>
      <p:ext uri="{BB962C8B-B14F-4D97-AF65-F5344CB8AC3E}">
        <p14:creationId xmlns:p14="http://schemas.microsoft.com/office/powerpoint/2010/main" val="502278329"/>
      </p:ext>
    </p:extLst>
  </p:cSld>
  <p:clrMap bg1="lt1" tx1="dk1" bg2="lt2" tx2="dk2" accent1="accent1" accent2="accent2" accent3="accent3" accent4="accent4" accent5="accent5" accent6="accent6" hlink="hlink" folHlink="folHlink"/>
  <p:sldLayoutIdLst>
    <p:sldLayoutId id="2147485107" r:id="rId1"/>
    <p:sldLayoutId id="2147485108" r:id="rId2"/>
    <p:sldLayoutId id="2147485109" r:id="rId3"/>
    <p:sldLayoutId id="2147485110" r:id="rId4"/>
    <p:sldLayoutId id="2147485111" r:id="rId5"/>
    <p:sldLayoutId id="2147485112" r:id="rId6"/>
    <p:sldLayoutId id="2147485113" r:id="rId7"/>
    <p:sldLayoutId id="2147485114" r:id="rId8"/>
    <p:sldLayoutId id="2147485115" r:id="rId9"/>
    <p:sldLayoutId id="2147485116" r:id="rId10"/>
    <p:sldLayoutId id="2147485117" r:id="rId11"/>
    <p:sldLayoutId id="2147485118" r:id="rId12"/>
    <p:sldLayoutId id="2147485119" r:id="rId13"/>
    <p:sldLayoutId id="2147485120" r:id="rId14"/>
    <p:sldLayoutId id="2147485121" r:id="rId15"/>
    <p:sldLayoutId id="2147485122" r:id="rId16"/>
    <p:sldLayoutId id="2147485123" r:id="rId17"/>
    <p:sldLayoutId id="2147485124" r:id="rId18"/>
    <p:sldLayoutId id="2147485125" r:id="rId19"/>
    <p:sldLayoutId id="2147485126" r:id="rId20"/>
    <p:sldLayoutId id="2147485127" r:id="rId21"/>
    <p:sldLayoutId id="2147485128" r:id="rId22"/>
    <p:sldLayoutId id="2147485129" r:id="rId23"/>
    <p:sldLayoutId id="2147485130" r:id="rId24"/>
    <p:sldLayoutId id="2147485131" r:id="rId25"/>
    <p:sldLayoutId id="2147485132" r:id="rId26"/>
    <p:sldLayoutId id="2147485133" r:id="rId27"/>
    <p:sldLayoutId id="2147485134" r:id="rId28"/>
    <p:sldLayoutId id="2147485135" r:id="rId29"/>
    <p:sldLayoutId id="2147485136" r:id="rId30"/>
    <p:sldLayoutId id="2147485137" r:id="rId31"/>
    <p:sldLayoutId id="2147485138" r:id="rId32"/>
    <p:sldLayoutId id="2147485139" r:id="rId33"/>
    <p:sldLayoutId id="2147485140" r:id="rId34"/>
    <p:sldLayoutId id="2147485141" r:id="rId35"/>
    <p:sldLayoutId id="2147485145" r:id="rId36"/>
    <p:sldLayoutId id="2147485146" r:id="rId37"/>
    <p:sldLayoutId id="2147485147" r:id="rId38"/>
    <p:sldLayoutId id="2147485148" r:id="rId39"/>
    <p:sldLayoutId id="2147485149" r:id="rId40"/>
    <p:sldLayoutId id="2147485150" r:id="rId41"/>
    <p:sldLayoutId id="2147485151" r:id="rId42"/>
  </p:sldLayoutIdLst>
  <p:transition>
    <p:fade/>
  </p:transition>
  <p:hf sldNum="0" hdr="0" ftr="0" dt="0"/>
  <p:txStyles>
    <p:titleStyle>
      <a:lvl1pPr algn="l" defTabSz="932719" rtl="0" eaLnBrk="1" latinLnBrk="0" hangingPunct="1">
        <a:lnSpc>
          <a:spcPct val="100000"/>
        </a:lnSpc>
        <a:spcBef>
          <a:spcPct val="0"/>
        </a:spcBef>
        <a:buNone/>
        <a:defRPr lang="en-US" sz="3600" b="0" kern="1200" cap="none" spc="-51" baseline="0" dirty="0" smtClean="0">
          <a:ln w="3175">
            <a:noFill/>
          </a:ln>
          <a:solidFill>
            <a:schemeClr val="tx1"/>
          </a:solidFill>
          <a:effectLst/>
          <a:latin typeface="+mj-lt"/>
          <a:ea typeface="+mn-ea"/>
          <a:cs typeface="Segoe UI" pitchFamily="34" charset="0"/>
        </a:defRPr>
      </a:lvl1pPr>
    </p:titleStyle>
    <p:body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19" rtl="0" eaLnBrk="1" latinLnBrk="0" hangingPunct="1">
        <a:defRPr sz="1800" kern="1200">
          <a:solidFill>
            <a:schemeClr val="tx1"/>
          </a:solidFill>
          <a:latin typeface="+mn-lt"/>
          <a:ea typeface="+mn-ea"/>
          <a:cs typeface="+mn-cs"/>
        </a:defRPr>
      </a:lvl1pPr>
      <a:lvl2pPr marL="466359" algn="l" defTabSz="932719" rtl="0" eaLnBrk="1" latinLnBrk="0" hangingPunct="1">
        <a:defRPr sz="1800" kern="1200">
          <a:solidFill>
            <a:schemeClr val="tx1"/>
          </a:solidFill>
          <a:latin typeface="+mn-lt"/>
          <a:ea typeface="+mn-ea"/>
          <a:cs typeface="+mn-cs"/>
        </a:defRPr>
      </a:lvl2pPr>
      <a:lvl3pPr marL="932719" algn="l" defTabSz="932719" rtl="0" eaLnBrk="1" latinLnBrk="0" hangingPunct="1">
        <a:defRPr sz="1800" kern="1200">
          <a:solidFill>
            <a:schemeClr val="tx1"/>
          </a:solidFill>
          <a:latin typeface="+mn-lt"/>
          <a:ea typeface="+mn-ea"/>
          <a:cs typeface="+mn-cs"/>
        </a:defRPr>
      </a:lvl3pPr>
      <a:lvl4pPr marL="1399078" algn="l" defTabSz="932719" rtl="0" eaLnBrk="1" latinLnBrk="0" hangingPunct="1">
        <a:defRPr sz="1800" kern="1200">
          <a:solidFill>
            <a:schemeClr val="tx1"/>
          </a:solidFill>
          <a:latin typeface="+mn-lt"/>
          <a:ea typeface="+mn-ea"/>
          <a:cs typeface="+mn-cs"/>
        </a:defRPr>
      </a:lvl4pPr>
      <a:lvl5pPr marL="1865437" algn="l" defTabSz="932719" rtl="0" eaLnBrk="1" latinLnBrk="0" hangingPunct="1">
        <a:defRPr sz="1800" kern="1200">
          <a:solidFill>
            <a:schemeClr val="tx1"/>
          </a:solidFill>
          <a:latin typeface="+mn-lt"/>
          <a:ea typeface="+mn-ea"/>
          <a:cs typeface="+mn-cs"/>
        </a:defRPr>
      </a:lvl5pPr>
      <a:lvl6pPr marL="2331798" algn="l" defTabSz="932719" rtl="0" eaLnBrk="1" latinLnBrk="0" hangingPunct="1">
        <a:defRPr sz="1800" kern="1200">
          <a:solidFill>
            <a:schemeClr val="tx1"/>
          </a:solidFill>
          <a:latin typeface="+mn-lt"/>
          <a:ea typeface="+mn-ea"/>
          <a:cs typeface="+mn-cs"/>
        </a:defRPr>
      </a:lvl6pPr>
      <a:lvl7pPr marL="2798157" algn="l" defTabSz="932719" rtl="0" eaLnBrk="1" latinLnBrk="0" hangingPunct="1">
        <a:defRPr sz="1800" kern="1200">
          <a:solidFill>
            <a:schemeClr val="tx1"/>
          </a:solidFill>
          <a:latin typeface="+mn-lt"/>
          <a:ea typeface="+mn-ea"/>
          <a:cs typeface="+mn-cs"/>
        </a:defRPr>
      </a:lvl7pPr>
      <a:lvl8pPr marL="3264516" algn="l" defTabSz="932719" rtl="0" eaLnBrk="1" latinLnBrk="0" hangingPunct="1">
        <a:defRPr sz="1800" kern="1200">
          <a:solidFill>
            <a:schemeClr val="tx1"/>
          </a:solidFill>
          <a:latin typeface="+mn-lt"/>
          <a:ea typeface="+mn-ea"/>
          <a:cs typeface="+mn-cs"/>
        </a:defRPr>
      </a:lvl8pPr>
      <a:lvl9pPr marL="3730876" algn="l" defTabSz="932719"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9"/>
          <a:srcRect l="762"/>
          <a:stretch/>
        </p:blipFill>
        <p:spPr>
          <a:xfrm rot="5400000">
            <a:off x="9464500" y="2843774"/>
            <a:ext cx="6858000" cy="1170455"/>
          </a:xfrm>
          <a:prstGeom prst="rect">
            <a:avLst/>
          </a:prstGeom>
        </p:spPr>
      </p:pic>
    </p:spTree>
    <p:extLst>
      <p:ext uri="{BB962C8B-B14F-4D97-AF65-F5344CB8AC3E}">
        <p14:creationId xmlns:p14="http://schemas.microsoft.com/office/powerpoint/2010/main" val="1644890209"/>
      </p:ext>
    </p:extLst>
  </p:cSld>
  <p:clrMap bg1="lt1" tx1="dk1" bg2="lt2" tx2="dk2" accent1="accent1" accent2="accent2" accent3="accent3" accent4="accent4" accent5="accent5" accent6="accent6" hlink="hlink" folHlink="folHlink"/>
  <p:sldLayoutIdLst>
    <p:sldLayoutId id="2147485200" r:id="rId1"/>
    <p:sldLayoutId id="2147485201" r:id="rId2"/>
    <p:sldLayoutId id="2147485202" r:id="rId3"/>
    <p:sldLayoutId id="2147485203" r:id="rId4"/>
    <p:sldLayoutId id="2147485204" r:id="rId5"/>
    <p:sldLayoutId id="2147485205" r:id="rId6"/>
    <p:sldLayoutId id="2147485206" r:id="rId7"/>
    <p:sldLayoutId id="2147485207" r:id="rId8"/>
    <p:sldLayoutId id="2147485208" r:id="rId9"/>
    <p:sldLayoutId id="2147485209" r:id="rId10"/>
    <p:sldLayoutId id="2147485210" r:id="rId11"/>
    <p:sldLayoutId id="2147485211" r:id="rId12"/>
    <p:sldLayoutId id="2147485212" r:id="rId13"/>
    <p:sldLayoutId id="2147485213" r:id="rId14"/>
    <p:sldLayoutId id="2147485214" r:id="rId15"/>
    <p:sldLayoutId id="2147485215" r:id="rId16"/>
    <p:sldLayoutId id="2147485216" r:id="rId17"/>
    <p:sldLayoutId id="2147485217" r:id="rId18"/>
    <p:sldLayoutId id="2147485218" r:id="rId19"/>
    <p:sldLayoutId id="2147485219" r:id="rId20"/>
    <p:sldLayoutId id="2147485220" r:id="rId21"/>
    <p:sldLayoutId id="2147485221" r:id="rId22"/>
    <p:sldLayoutId id="2147485222" r:id="rId23"/>
    <p:sldLayoutId id="2147485223" r:id="rId24"/>
    <p:sldLayoutId id="2147485224" r:id="rId25"/>
    <p:sldLayoutId id="2147485225" r:id="rId26"/>
    <p:sldLayoutId id="2147485226" r:id="rId27"/>
    <p:sldLayoutId id="2147485227" r:id="rId28"/>
    <p:sldLayoutId id="2147485228" r:id="rId29"/>
    <p:sldLayoutId id="2147485229" r:id="rId30"/>
    <p:sldLayoutId id="2147485230" r:id="rId31"/>
    <p:sldLayoutId id="2147485231" r:id="rId32"/>
    <p:sldLayoutId id="2147485232" r:id="rId33"/>
    <p:sldLayoutId id="2147485233" r:id="rId34"/>
    <p:sldLayoutId id="2147485234" r:id="rId35"/>
    <p:sldLayoutId id="2147485235" r:id="rId36"/>
    <p:sldLayoutId id="2147485236" r:id="rId37"/>
  </p:sldLayoutIdLst>
  <p:transition>
    <p:fade/>
  </p:transition>
  <p:hf sldNum="0" hdr="0" ftr="0" dt="0"/>
  <p:txStyles>
    <p:titleStyle>
      <a:lvl1pPr algn="l" defTabSz="932563"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830048441"/>
      </p:ext>
    </p:extLst>
  </p:cSld>
  <p:clrMap bg1="lt1" tx1="dk1" bg2="lt2" tx2="dk2" accent1="accent1" accent2="accent2" accent3="accent3" accent4="accent4" accent5="accent5" accent6="accent6" hlink="hlink" folHlink="folHlink"/>
  <p:sldLayoutIdLst>
    <p:sldLayoutId id="2147485239" r:id="rId1"/>
    <p:sldLayoutId id="2147485240" r:id="rId2"/>
    <p:sldLayoutId id="2147485241" r:id="rId3"/>
    <p:sldLayoutId id="2147485242" r:id="rId4"/>
    <p:sldLayoutId id="2147485243" r:id="rId5"/>
    <p:sldLayoutId id="2147485244" r:id="rId6"/>
    <p:sldLayoutId id="2147485245" r:id="rId7"/>
    <p:sldLayoutId id="2147485246" r:id="rId8"/>
    <p:sldLayoutId id="2147485247" r:id="rId9"/>
    <p:sldLayoutId id="2147485248" r:id="rId10"/>
    <p:sldLayoutId id="2147485249" r:id="rId11"/>
    <p:sldLayoutId id="2147485250" r:id="rId12"/>
    <p:sldLayoutId id="2147485251" r:id="rId13"/>
    <p:sldLayoutId id="2147485252" r:id="rId14"/>
    <p:sldLayoutId id="2147485253" r:id="rId15"/>
    <p:sldLayoutId id="2147485254" r:id="rId16"/>
    <p:sldLayoutId id="2147485255" r:id="rId17"/>
    <p:sldLayoutId id="2147485256" r:id="rId18"/>
    <p:sldLayoutId id="2147485257" r:id="rId19"/>
    <p:sldLayoutId id="2147485258" r:id="rId20"/>
    <p:sldLayoutId id="2147485259" r:id="rId21"/>
    <p:sldLayoutId id="2147485260" r:id="rId22"/>
    <p:sldLayoutId id="2147485261" r:id="rId23"/>
    <p:sldLayoutId id="2147485262" r:id="rId24"/>
    <p:sldLayoutId id="2147485263" r:id="rId25"/>
    <p:sldLayoutId id="2147485264" r:id="rId26"/>
    <p:sldLayoutId id="2147485265" r:id="rId27"/>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2"/>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1394510689"/>
      </p:ext>
    </p:extLst>
  </p:cSld>
  <p:clrMap bg1="lt1" tx1="dk1" bg2="lt2" tx2="dk2" accent1="accent1" accent2="accent2" accent3="accent3" accent4="accent4" accent5="accent5" accent6="accent6" hlink="hlink" folHlink="folHlink"/>
  <p:sldLayoutIdLst>
    <p:sldLayoutId id="2147485287" r:id="rId1"/>
    <p:sldLayoutId id="2147485288" r:id="rId2"/>
    <p:sldLayoutId id="2147485289" r:id="rId3"/>
    <p:sldLayoutId id="2147485290" r:id="rId4"/>
    <p:sldLayoutId id="2147485291" r:id="rId5"/>
    <p:sldLayoutId id="2147485292" r:id="rId6"/>
    <p:sldLayoutId id="2147485293" r:id="rId7"/>
    <p:sldLayoutId id="2147485294" r:id="rId8"/>
    <p:sldLayoutId id="2147485295" r:id="rId9"/>
    <p:sldLayoutId id="2147485296" r:id="rId10"/>
    <p:sldLayoutId id="2147485297" r:id="rId11"/>
    <p:sldLayoutId id="2147485298" r:id="rId12"/>
    <p:sldLayoutId id="2147485299" r:id="rId13"/>
    <p:sldLayoutId id="2147485300" r:id="rId14"/>
    <p:sldLayoutId id="2147485301" r:id="rId15"/>
    <p:sldLayoutId id="2147485302" r:id="rId16"/>
    <p:sldLayoutId id="2147485303" r:id="rId17"/>
    <p:sldLayoutId id="2147485304" r:id="rId18"/>
    <p:sldLayoutId id="2147485305" r:id="rId19"/>
    <p:sldLayoutId id="2147485306" r:id="rId20"/>
    <p:sldLayoutId id="2147485307" r:id="rId21"/>
    <p:sldLayoutId id="2147485308" r:id="rId22"/>
    <p:sldLayoutId id="2147485309" r:id="rId23"/>
    <p:sldLayoutId id="2147485310" r:id="rId24"/>
    <p:sldLayoutId id="2147485311" r:id="rId25"/>
    <p:sldLayoutId id="2147485312" r:id="rId26"/>
    <p:sldLayoutId id="2147485313" r:id="rId27"/>
    <p:sldLayoutId id="2147485314" r:id="rId28"/>
    <p:sldLayoutId id="2147485315" r:id="rId29"/>
    <p:sldLayoutId id="2147485316" r:id="rId30"/>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3"/>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541199312"/>
      </p:ext>
    </p:extLst>
  </p:cSld>
  <p:clrMap bg1="lt1" tx1="dk1" bg2="lt2" tx2="dk2" accent1="accent1" accent2="accent2" accent3="accent3" accent4="accent4" accent5="accent5" accent6="accent6" hlink="hlink" folHlink="folHlink"/>
  <p:sldLayoutIdLst>
    <p:sldLayoutId id="2147485320" r:id="rId1"/>
    <p:sldLayoutId id="2147485321" r:id="rId2"/>
    <p:sldLayoutId id="2147485322" r:id="rId3"/>
    <p:sldLayoutId id="2147485323" r:id="rId4"/>
    <p:sldLayoutId id="2147485324" r:id="rId5"/>
    <p:sldLayoutId id="2147485325" r:id="rId6"/>
    <p:sldLayoutId id="2147485326" r:id="rId7"/>
    <p:sldLayoutId id="2147485327" r:id="rId8"/>
    <p:sldLayoutId id="2147485328" r:id="rId9"/>
    <p:sldLayoutId id="2147485329" r:id="rId10"/>
    <p:sldLayoutId id="2147485330" r:id="rId11"/>
    <p:sldLayoutId id="2147485331" r:id="rId12"/>
    <p:sldLayoutId id="2147485332" r:id="rId13"/>
    <p:sldLayoutId id="2147485333" r:id="rId14"/>
    <p:sldLayoutId id="2147485334" r:id="rId15"/>
    <p:sldLayoutId id="2147485335" r:id="rId16"/>
    <p:sldLayoutId id="2147485336" r:id="rId17"/>
    <p:sldLayoutId id="2147485337" r:id="rId18"/>
    <p:sldLayoutId id="2147485338" r:id="rId19"/>
    <p:sldLayoutId id="2147485339" r:id="rId20"/>
    <p:sldLayoutId id="2147485340" r:id="rId21"/>
    <p:sldLayoutId id="2147485341" r:id="rId22"/>
    <p:sldLayoutId id="2147485342" r:id="rId23"/>
    <p:sldLayoutId id="2147485343" r:id="rId24"/>
    <p:sldLayoutId id="2147485344" r:id="rId25"/>
    <p:sldLayoutId id="2147485345" r:id="rId26"/>
    <p:sldLayoutId id="2147485346" r:id="rId27"/>
    <p:sldLayoutId id="2147485347" r:id="rId28"/>
    <p:sldLayoutId id="2147485348" r:id="rId29"/>
    <p:sldLayoutId id="2147485349" r:id="rId30"/>
    <p:sldLayoutId id="2147485350"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492443"/>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12">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26332742"/>
      </p:ext>
    </p:extLst>
  </p:cSld>
  <p:clrMap bg1="lt1" tx1="dk1" bg2="lt2" tx2="dk2" accent1="accent1" accent2="accent2" accent3="accent3" accent4="accent4" accent5="accent5" accent6="accent6" hlink="hlink" folHlink="folHlink"/>
  <p:sldLayoutIdLst>
    <p:sldLayoutId id="2147484746" r:id="rId1"/>
    <p:sldLayoutId id="2147484747" r:id="rId2"/>
    <p:sldLayoutId id="2147484748" r:id="rId3"/>
    <p:sldLayoutId id="2147484749" r:id="rId4"/>
    <p:sldLayoutId id="2147484750" r:id="rId5"/>
    <p:sldLayoutId id="2147484751" r:id="rId6"/>
    <p:sldLayoutId id="2147484752" r:id="rId7"/>
    <p:sldLayoutId id="2147484755" r:id="rId8"/>
    <p:sldLayoutId id="2147484756" r:id="rId9"/>
    <p:sldLayoutId id="2147484763" r:id="rId10"/>
  </p:sldLayoutIdLst>
  <p:transition>
    <p:fade/>
  </p:transition>
  <p:hf sldNum="0" hdr="0" ftr="0" dt="0"/>
  <p:txStyles>
    <p:titleStyle>
      <a:lvl1pPr algn="l" defTabSz="932742" rtl="0" eaLnBrk="1" latinLnBrk="0" hangingPunct="1">
        <a:lnSpc>
          <a:spcPct val="100000"/>
        </a:lnSpc>
        <a:spcBef>
          <a:spcPct val="0"/>
        </a:spcBef>
        <a:buNone/>
        <a:defRPr lang="en-US" sz="32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433912"/>
            <a:ext cx="11655840" cy="751163"/>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074286"/>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rot="5400000">
            <a:off x="9208748" y="2991034"/>
            <a:ext cx="6858623" cy="876557"/>
          </a:xfrm>
          <a:prstGeom prst="rect">
            <a:avLst/>
          </a:prstGeom>
        </p:spPr>
      </p:pic>
    </p:spTree>
    <p:extLst>
      <p:ext uri="{BB962C8B-B14F-4D97-AF65-F5344CB8AC3E}">
        <p14:creationId xmlns:p14="http://schemas.microsoft.com/office/powerpoint/2010/main" val="2002249361"/>
      </p:ext>
    </p:extLst>
  </p:cSld>
  <p:clrMap bg1="lt1" tx1="dk1" bg2="lt2" tx2="dk2" accent1="accent1" accent2="accent2" accent3="accent3" accent4="accent4" accent5="accent5" accent6="accent6" hlink="hlink" folHlink="folHlink"/>
  <p:sldLayoutIdLst>
    <p:sldLayoutId id="2147484838" r:id="rId1"/>
  </p:sldLayoutIdLst>
  <p:transition>
    <p:fade/>
  </p:transition>
  <p:txStyles>
    <p:titleStyle>
      <a:lvl1pPr algn="l" defTabSz="914192" rtl="0" eaLnBrk="1" latinLnBrk="0" hangingPunct="1">
        <a:lnSpc>
          <a:spcPct val="90000"/>
        </a:lnSpc>
        <a:spcBef>
          <a:spcPct val="0"/>
        </a:spcBef>
        <a:buNone/>
        <a:defRPr lang="en-US" sz="2800" b="1" i="0" kern="1200" cap="none" spc="0" baseline="0" dirty="0">
          <a:ln w="3175">
            <a:noFill/>
          </a:ln>
          <a:solidFill>
            <a:schemeClr val="accent1"/>
          </a:solidFill>
          <a:effectLst/>
          <a:latin typeface="Segoe UI Semibold" panose="020B0502040204020203" pitchFamily="34" charset="0"/>
          <a:ea typeface="+mn-ea"/>
          <a:cs typeface="Segoe UI Semibold" panose="020B0502040204020203"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solidFill>
            <a:schemeClr val="accent1"/>
          </a:soli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solidFill>
            <a:schemeClr val="accent1"/>
          </a:solidFill>
          <a:latin typeface="Segoe UI Semilight" panose="020B0402040204020203" pitchFamily="34" charset="0"/>
          <a:ea typeface="+mn-ea"/>
          <a:cs typeface="Segoe UI Semilight" panose="020B0402040204020203" pitchFamily="34" charset="0"/>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solidFill>
            <a:schemeClr val="accent1"/>
          </a:solidFill>
          <a:latin typeface="Segoe UI Semilight" panose="020B0402040204020203" pitchFamily="34" charset="0"/>
          <a:ea typeface="+mn-ea"/>
          <a:cs typeface="Segoe UI Semilight" panose="020B0402040204020203" pitchFamily="34" charset="0"/>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chemeClr val="accent1"/>
          </a:solidFill>
          <a:latin typeface="Segoe UI Semilight" panose="020B0402040204020203" pitchFamily="34" charset="0"/>
          <a:ea typeface="+mn-ea"/>
          <a:cs typeface="Segoe UI Semilight" panose="020B0402040204020203" pitchFamily="34" charset="0"/>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chemeClr val="accent1"/>
          </a:solidFill>
          <a:latin typeface="Segoe UI Semilight" panose="020B0402040204020203" pitchFamily="34" charset="0"/>
          <a:ea typeface="+mn-ea"/>
          <a:cs typeface="Segoe UI Semilight" panose="020B0402040204020203" pitchFamily="34" charset="0"/>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11"/>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95553209"/>
      </p:ext>
    </p:extLst>
  </p:cSld>
  <p:clrMap bg1="lt1" tx1="dk1" bg2="lt2" tx2="dk2" accent1="accent1" accent2="accent2" accent3="accent3" accent4="accent4" accent5="accent5" accent6="accent6" hlink="hlink" folHlink="folHlink"/>
  <p:sldLayoutIdLst>
    <p:sldLayoutId id="2147484841" r:id="rId1"/>
    <p:sldLayoutId id="2147484842" r:id="rId2"/>
    <p:sldLayoutId id="2147484843" r:id="rId3"/>
    <p:sldLayoutId id="2147484844" r:id="rId4"/>
    <p:sldLayoutId id="2147484845" r:id="rId5"/>
    <p:sldLayoutId id="2147484846" r:id="rId6"/>
    <p:sldLayoutId id="2147484847" r:id="rId7"/>
    <p:sldLayoutId id="2147484848" r:id="rId8"/>
    <p:sldLayoutId id="2147485266" r:id="rId9"/>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9"/>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286423860"/>
      </p:ext>
    </p:extLst>
  </p:cSld>
  <p:clrMap bg1="lt1" tx1="dk1" bg2="lt2" tx2="dk2" accent1="accent1" accent2="accent2" accent3="accent3" accent4="accent4" accent5="accent5" accent6="accent6" hlink="hlink" folHlink="folHlink"/>
  <p:sldLayoutIdLst>
    <p:sldLayoutId id="2147484850" r:id="rId1"/>
    <p:sldLayoutId id="2147484851" r:id="rId2"/>
    <p:sldLayoutId id="2147484852" r:id="rId3"/>
    <p:sldLayoutId id="2147484853" r:id="rId4"/>
    <p:sldLayoutId id="2147484854" r:id="rId5"/>
    <p:sldLayoutId id="2147484855" r:id="rId6"/>
    <p:sldLayoutId id="2147484856" r:id="rId7"/>
    <p:sldLayoutId id="2147484857" r:id="rId8"/>
    <p:sldLayoutId id="2147484858" r:id="rId9"/>
    <p:sldLayoutId id="2147484859" r:id="rId10"/>
    <p:sldLayoutId id="2147484860" r:id="rId11"/>
    <p:sldLayoutId id="2147484861" r:id="rId12"/>
    <p:sldLayoutId id="2147484862" r:id="rId13"/>
    <p:sldLayoutId id="2147484863" r:id="rId14"/>
    <p:sldLayoutId id="2147484864" r:id="rId15"/>
    <p:sldLayoutId id="2147484865" r:id="rId16"/>
    <p:sldLayoutId id="2147484866" r:id="rId17"/>
    <p:sldLayoutId id="2147484867" r:id="rId18"/>
    <p:sldLayoutId id="2147484868" r:id="rId19"/>
    <p:sldLayoutId id="2147484869" r:id="rId20"/>
    <p:sldLayoutId id="2147484870" r:id="rId21"/>
    <p:sldLayoutId id="2147484871" r:id="rId22"/>
    <p:sldLayoutId id="2147484872" r:id="rId23"/>
    <p:sldLayoutId id="2147484873" r:id="rId24"/>
    <p:sldLayoutId id="2147484874" r:id="rId25"/>
    <p:sldLayoutId id="2147484875" r:id="rId26"/>
    <p:sldLayoutId id="2147484876" r:id="rId27"/>
    <p:sldLayoutId id="2147484877" r:id="rId28"/>
    <p:sldLayoutId id="2147484878" r:id="rId29"/>
    <p:sldLayoutId id="2147484879" r:id="rId30"/>
    <p:sldLayoutId id="2147484880" r:id="rId31"/>
    <p:sldLayoutId id="2147484881" r:id="rId32"/>
    <p:sldLayoutId id="2147484882" r:id="rId33"/>
    <p:sldLayoutId id="2147484883" r:id="rId34"/>
    <p:sldLayoutId id="2147484884" r:id="rId35"/>
    <p:sldLayoutId id="2147484885" r:id="rId36"/>
    <p:sldLayoutId id="2147484886" r:id="rId37"/>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2"/>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5"/>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16"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16"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1"/>
          <a:srcRect l="762"/>
          <a:stretch/>
        </p:blipFill>
        <p:spPr>
          <a:xfrm rot="5400000">
            <a:off x="9464500" y="2843774"/>
            <a:ext cx="6858000" cy="1170455"/>
          </a:xfrm>
          <a:prstGeom prst="rect">
            <a:avLst/>
          </a:prstGeom>
        </p:spPr>
      </p:pic>
    </p:spTree>
    <p:extLst>
      <p:ext uri="{BB962C8B-B14F-4D97-AF65-F5344CB8AC3E}">
        <p14:creationId xmlns:p14="http://schemas.microsoft.com/office/powerpoint/2010/main" val="247604582"/>
      </p:ext>
    </p:extLst>
  </p:cSld>
  <p:clrMap bg1="lt1" tx1="dk1" bg2="lt2" tx2="dk2" accent1="accent1" accent2="accent2" accent3="accent3" accent4="accent4" accent5="accent5" accent6="accent6" hlink="hlink" folHlink="folHlink"/>
  <p:sldLayoutIdLst>
    <p:sldLayoutId id="2147484889" r:id="rId1"/>
    <p:sldLayoutId id="2147484890" r:id="rId2"/>
    <p:sldLayoutId id="2147484891" r:id="rId3"/>
    <p:sldLayoutId id="2147484892" r:id="rId4"/>
    <p:sldLayoutId id="2147484893" r:id="rId5"/>
    <p:sldLayoutId id="2147484894" r:id="rId6"/>
    <p:sldLayoutId id="2147484895" r:id="rId7"/>
    <p:sldLayoutId id="2147484896" r:id="rId8"/>
    <p:sldLayoutId id="2147484897" r:id="rId9"/>
    <p:sldLayoutId id="2147484898" r:id="rId10"/>
    <p:sldLayoutId id="2147484899" r:id="rId11"/>
    <p:sldLayoutId id="2147484900" r:id="rId12"/>
    <p:sldLayoutId id="2147484901" r:id="rId13"/>
    <p:sldLayoutId id="2147484902" r:id="rId14"/>
    <p:sldLayoutId id="2147484903" r:id="rId15"/>
    <p:sldLayoutId id="2147484904" r:id="rId16"/>
    <p:sldLayoutId id="2147484905" r:id="rId17"/>
    <p:sldLayoutId id="2147484906" r:id="rId18"/>
    <p:sldLayoutId id="2147484907" r:id="rId19"/>
    <p:sldLayoutId id="2147484908" r:id="rId20"/>
    <p:sldLayoutId id="2147484909" r:id="rId21"/>
    <p:sldLayoutId id="2147484910" r:id="rId22"/>
    <p:sldLayoutId id="2147484911" r:id="rId23"/>
    <p:sldLayoutId id="2147484912" r:id="rId24"/>
    <p:sldLayoutId id="2147484913" r:id="rId25"/>
    <p:sldLayoutId id="2147484914" r:id="rId26"/>
    <p:sldLayoutId id="2147484915" r:id="rId27"/>
    <p:sldLayoutId id="2147484916" r:id="rId28"/>
    <p:sldLayoutId id="2147484917" r:id="rId29"/>
    <p:sldLayoutId id="2147484918" r:id="rId30"/>
    <p:sldLayoutId id="2147484919" r:id="rId31"/>
    <p:sldLayoutId id="2147484920" r:id="rId32"/>
    <p:sldLayoutId id="2147484921" r:id="rId33"/>
    <p:sldLayoutId id="2147484922" r:id="rId34"/>
    <p:sldLayoutId id="2147484923" r:id="rId35"/>
    <p:sldLayoutId id="2147484924" r:id="rId36"/>
    <p:sldLayoutId id="2147484925" r:id="rId37"/>
    <p:sldLayoutId id="2147484926" r:id="rId38"/>
    <p:sldLayoutId id="2147484927" r:id="rId39"/>
  </p:sldLayoutIdLst>
  <p:transition>
    <p:fade/>
  </p:transition>
  <p:hf sldNum="0" hdr="0" ftr="0" dt="0"/>
  <p:txStyles>
    <p:titleStyle>
      <a:lvl1pPr algn="l" defTabSz="932587" rtl="0" eaLnBrk="1" latinLnBrk="0" hangingPunct="1">
        <a:lnSpc>
          <a:spcPct val="100000"/>
        </a:lnSpc>
        <a:spcBef>
          <a:spcPct val="0"/>
        </a:spcBef>
        <a:buNone/>
        <a:defRPr lang="en-US" sz="3600" b="0" kern="1200" cap="none" spc="-51" baseline="0" dirty="0" smtClean="0">
          <a:ln w="3175">
            <a:noFill/>
          </a:ln>
          <a:solidFill>
            <a:schemeClr val="tx1"/>
          </a:solidFill>
          <a:effectLst/>
          <a:latin typeface="+mj-lt"/>
          <a:ea typeface="+mn-ea"/>
          <a:cs typeface="Segoe UI" pitchFamily="34" charset="0"/>
        </a:defRPr>
      </a:lvl1pPr>
    </p:titleStyle>
    <p:bodyStyle>
      <a:lvl1pPr marL="228562" marR="0" indent="-228562" algn="l" defTabSz="93258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124" marR="0" indent="-228562" algn="l" defTabSz="93258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116" marR="0" indent="-199992" algn="l" defTabSz="93258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22" marR="0" indent="-180945" algn="l" defTabSz="93258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67" marR="0" indent="-168247" algn="l" defTabSz="93258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610" indent="-233148" algn="l" defTabSz="93258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904" indent="-233148" algn="l" defTabSz="93258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97" indent="-233148" algn="l" defTabSz="93258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490" indent="-233148" algn="l" defTabSz="93258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87" rtl="0" eaLnBrk="1" latinLnBrk="0" hangingPunct="1">
        <a:defRPr sz="1800" kern="1200">
          <a:solidFill>
            <a:schemeClr val="tx1"/>
          </a:solidFill>
          <a:latin typeface="+mn-lt"/>
          <a:ea typeface="+mn-ea"/>
          <a:cs typeface="+mn-cs"/>
        </a:defRPr>
      </a:lvl1pPr>
      <a:lvl2pPr marL="466292" algn="l" defTabSz="932587" rtl="0" eaLnBrk="1" latinLnBrk="0" hangingPunct="1">
        <a:defRPr sz="1800" kern="1200">
          <a:solidFill>
            <a:schemeClr val="tx1"/>
          </a:solidFill>
          <a:latin typeface="+mn-lt"/>
          <a:ea typeface="+mn-ea"/>
          <a:cs typeface="+mn-cs"/>
        </a:defRPr>
      </a:lvl2pPr>
      <a:lvl3pPr marL="932587" algn="l" defTabSz="932587" rtl="0" eaLnBrk="1" latinLnBrk="0" hangingPunct="1">
        <a:defRPr sz="1800" kern="1200">
          <a:solidFill>
            <a:schemeClr val="tx1"/>
          </a:solidFill>
          <a:latin typeface="+mn-lt"/>
          <a:ea typeface="+mn-ea"/>
          <a:cs typeface="+mn-cs"/>
        </a:defRPr>
      </a:lvl3pPr>
      <a:lvl4pPr marL="1398879" algn="l" defTabSz="932587" rtl="0" eaLnBrk="1" latinLnBrk="0" hangingPunct="1">
        <a:defRPr sz="1800" kern="1200">
          <a:solidFill>
            <a:schemeClr val="tx1"/>
          </a:solidFill>
          <a:latin typeface="+mn-lt"/>
          <a:ea typeface="+mn-ea"/>
          <a:cs typeface="+mn-cs"/>
        </a:defRPr>
      </a:lvl4pPr>
      <a:lvl5pPr marL="1865172" algn="l" defTabSz="932587" rtl="0" eaLnBrk="1" latinLnBrk="0" hangingPunct="1">
        <a:defRPr sz="1800" kern="1200">
          <a:solidFill>
            <a:schemeClr val="tx1"/>
          </a:solidFill>
          <a:latin typeface="+mn-lt"/>
          <a:ea typeface="+mn-ea"/>
          <a:cs typeface="+mn-cs"/>
        </a:defRPr>
      </a:lvl5pPr>
      <a:lvl6pPr marL="2331465" algn="l" defTabSz="932587" rtl="0" eaLnBrk="1" latinLnBrk="0" hangingPunct="1">
        <a:defRPr sz="1800" kern="1200">
          <a:solidFill>
            <a:schemeClr val="tx1"/>
          </a:solidFill>
          <a:latin typeface="+mn-lt"/>
          <a:ea typeface="+mn-ea"/>
          <a:cs typeface="+mn-cs"/>
        </a:defRPr>
      </a:lvl6pPr>
      <a:lvl7pPr marL="2797758" algn="l" defTabSz="932587" rtl="0" eaLnBrk="1" latinLnBrk="0" hangingPunct="1">
        <a:defRPr sz="1800" kern="1200">
          <a:solidFill>
            <a:schemeClr val="tx1"/>
          </a:solidFill>
          <a:latin typeface="+mn-lt"/>
          <a:ea typeface="+mn-ea"/>
          <a:cs typeface="+mn-cs"/>
        </a:defRPr>
      </a:lvl7pPr>
      <a:lvl8pPr marL="3264050" algn="l" defTabSz="932587" rtl="0" eaLnBrk="1" latinLnBrk="0" hangingPunct="1">
        <a:defRPr sz="1800" kern="1200">
          <a:solidFill>
            <a:schemeClr val="tx1"/>
          </a:solidFill>
          <a:latin typeface="+mn-lt"/>
          <a:ea typeface="+mn-ea"/>
          <a:cs typeface="+mn-cs"/>
        </a:defRPr>
      </a:lvl8pPr>
      <a:lvl9pPr marL="3730344" algn="l" defTabSz="93258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6469"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59"/>
            <a:ext cx="11306469" cy="2323623"/>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pic>
        <p:nvPicPr>
          <p:cNvPr id="7" name="Picture 6"/>
          <p:cNvPicPr>
            <a:picLocks noChangeAspect="1"/>
          </p:cNvPicPr>
          <p:nvPr userDrawn="1"/>
        </p:nvPicPr>
        <p:blipFill>
          <a:blip r:embed="rId26" cstate="screen">
            <a:extLst>
              <a:ext uri="{28A0092B-C50C-407E-A947-70E740481C1C}">
                <a14:useLocalDpi xmlns:a14="http://schemas.microsoft.com/office/drawing/2010/main"/>
              </a:ext>
            </a:extLst>
          </a:blip>
          <a:stretch>
            <a:fillRect/>
          </a:stretch>
        </p:blipFill>
        <p:spPr>
          <a:xfrm rot="5400000">
            <a:off x="9432277" y="2842059"/>
            <a:ext cx="6843271" cy="1164777"/>
          </a:xfrm>
          <a:prstGeom prst="rect">
            <a:avLst/>
          </a:prstGeom>
        </p:spPr>
      </p:pic>
    </p:spTree>
    <p:extLst>
      <p:ext uri="{BB962C8B-B14F-4D97-AF65-F5344CB8AC3E}">
        <p14:creationId xmlns:p14="http://schemas.microsoft.com/office/powerpoint/2010/main" val="3546685649"/>
      </p:ext>
    </p:extLst>
  </p:cSld>
  <p:clrMap bg1="lt1" tx1="dk1" bg2="lt2" tx2="dk2" accent1="accent1" accent2="accent2" accent3="accent3" accent4="accent4" accent5="accent5" accent6="accent6" hlink="hlink" folHlink="folHlink"/>
  <p:sldLayoutIdLst>
    <p:sldLayoutId id="2147484930" r:id="rId1"/>
    <p:sldLayoutId id="2147484931" r:id="rId2"/>
    <p:sldLayoutId id="2147484932" r:id="rId3"/>
    <p:sldLayoutId id="2147484933" r:id="rId4"/>
    <p:sldLayoutId id="2147484934" r:id="rId5"/>
    <p:sldLayoutId id="2147484935" r:id="rId6"/>
    <p:sldLayoutId id="2147484936" r:id="rId7"/>
    <p:sldLayoutId id="2147484937" r:id="rId8"/>
    <p:sldLayoutId id="2147484938" r:id="rId9"/>
    <p:sldLayoutId id="2147484939" r:id="rId10"/>
    <p:sldLayoutId id="2147484940" r:id="rId11"/>
    <p:sldLayoutId id="2147484941" r:id="rId12"/>
    <p:sldLayoutId id="2147484942" r:id="rId13"/>
    <p:sldLayoutId id="2147484943" r:id="rId14"/>
    <p:sldLayoutId id="2147484944" r:id="rId15"/>
    <p:sldLayoutId id="2147484945" r:id="rId16"/>
    <p:sldLayoutId id="2147484946" r:id="rId17"/>
    <p:sldLayoutId id="2147484947" r:id="rId18"/>
    <p:sldLayoutId id="2147484948" r:id="rId19"/>
    <p:sldLayoutId id="2147484949" r:id="rId20"/>
    <p:sldLayoutId id="2147484950" r:id="rId21"/>
    <p:sldLayoutId id="2147484951" r:id="rId22"/>
    <p:sldLayoutId id="2147484952" r:id="rId23"/>
    <p:sldLayoutId id="2147484953" r:id="rId24"/>
  </p:sldLayoutIdLst>
  <p:transition>
    <p:fade/>
  </p:transition>
  <p:hf sldNum="0" hdr="0" dt="0"/>
  <p:txStyles>
    <p:titleStyle>
      <a:lvl1pPr algn="l" defTabSz="914367"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1"/>
            <a:ext cx="11018520" cy="553999"/>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3"/>
          <a:srcRect l="762"/>
          <a:stretch/>
        </p:blipFill>
        <p:spPr>
          <a:xfrm rot="5400000">
            <a:off x="9464500" y="2843774"/>
            <a:ext cx="6858000" cy="1170455"/>
          </a:xfrm>
          <a:prstGeom prst="rect">
            <a:avLst/>
          </a:prstGeom>
        </p:spPr>
      </p:pic>
    </p:spTree>
    <p:extLst>
      <p:ext uri="{BB962C8B-B14F-4D97-AF65-F5344CB8AC3E}">
        <p14:creationId xmlns:p14="http://schemas.microsoft.com/office/powerpoint/2010/main" val="524127006"/>
      </p:ext>
    </p:extLst>
  </p:cSld>
  <p:clrMap bg1="lt1" tx1="dk1" bg2="lt2" tx2="dk2" accent1="accent1" accent2="accent2" accent3="accent3" accent4="accent4" accent5="accent5" accent6="accent6" hlink="hlink" folHlink="folHlink"/>
  <p:sldLayoutIdLst>
    <p:sldLayoutId id="2147484955" r:id="rId1"/>
    <p:sldLayoutId id="2147484956" r:id="rId2"/>
    <p:sldLayoutId id="2147484957" r:id="rId3"/>
    <p:sldLayoutId id="2147484958" r:id="rId4"/>
    <p:sldLayoutId id="2147484959" r:id="rId5"/>
    <p:sldLayoutId id="2147484960" r:id="rId6"/>
    <p:sldLayoutId id="2147484961" r:id="rId7"/>
    <p:sldLayoutId id="2147484962" r:id="rId8"/>
    <p:sldLayoutId id="2147484963" r:id="rId9"/>
    <p:sldLayoutId id="2147484964" r:id="rId10"/>
    <p:sldLayoutId id="2147484965" r:id="rId11"/>
    <p:sldLayoutId id="2147484966" r:id="rId12"/>
    <p:sldLayoutId id="2147484967" r:id="rId13"/>
    <p:sldLayoutId id="2147484968" r:id="rId14"/>
    <p:sldLayoutId id="2147484969" r:id="rId15"/>
    <p:sldLayoutId id="2147484970" r:id="rId16"/>
    <p:sldLayoutId id="2147484971" r:id="rId17"/>
    <p:sldLayoutId id="2147484972" r:id="rId18"/>
    <p:sldLayoutId id="2147484973" r:id="rId19"/>
    <p:sldLayoutId id="2147484974" r:id="rId20"/>
    <p:sldLayoutId id="2147484975" r:id="rId21"/>
    <p:sldLayoutId id="2147484976" r:id="rId22"/>
    <p:sldLayoutId id="2147484977" r:id="rId23"/>
    <p:sldLayoutId id="2147484978" r:id="rId24"/>
    <p:sldLayoutId id="2147484979" r:id="rId25"/>
    <p:sldLayoutId id="2147484980" r:id="rId26"/>
    <p:sldLayoutId id="2147484981" r:id="rId27"/>
    <p:sldLayoutId id="2147484982" r:id="rId28"/>
    <p:sldLayoutId id="2147484983" r:id="rId29"/>
    <p:sldLayoutId id="2147484984" r:id="rId30"/>
    <p:sldLayoutId id="2147484985" r:id="rId31"/>
    <p:sldLayoutId id="2147484986" r:id="rId32"/>
    <p:sldLayoutId id="2147484987" r:id="rId33"/>
    <p:sldLayoutId id="2147484988" r:id="rId34"/>
    <p:sldLayoutId id="2147484989" r:id="rId35"/>
    <p:sldLayoutId id="2147484993" r:id="rId36"/>
    <p:sldLayoutId id="2147484994" r:id="rId37"/>
    <p:sldLayoutId id="2147484995" r:id="rId38"/>
    <p:sldLayoutId id="2147484996" r:id="rId39"/>
    <p:sldLayoutId id="2147484997" r:id="rId40"/>
    <p:sldLayoutId id="2147484998" r:id="rId41"/>
  </p:sldLayoutIdLst>
  <p:transition>
    <p:fade/>
  </p:transition>
  <p:hf sldNum="0" hdr="0" ftr="0" dt="0"/>
  <p:txStyles>
    <p:titleStyle>
      <a:lvl1pPr algn="l" defTabSz="932719" rtl="0" eaLnBrk="1" latinLnBrk="0" hangingPunct="1">
        <a:lnSpc>
          <a:spcPct val="100000"/>
        </a:lnSpc>
        <a:spcBef>
          <a:spcPct val="0"/>
        </a:spcBef>
        <a:buNone/>
        <a:defRPr lang="en-US" sz="3600" b="0" kern="1200" cap="none" spc="-51" baseline="0" dirty="0" smtClean="0">
          <a:ln w="3175">
            <a:noFill/>
          </a:ln>
          <a:solidFill>
            <a:schemeClr val="tx1"/>
          </a:solidFill>
          <a:effectLst/>
          <a:latin typeface="+mj-lt"/>
          <a:ea typeface="+mn-ea"/>
          <a:cs typeface="Segoe UI" pitchFamily="34" charset="0"/>
        </a:defRPr>
      </a:lvl1pPr>
    </p:titleStyle>
    <p:body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19" rtl="0" eaLnBrk="1" latinLnBrk="0" hangingPunct="1">
        <a:defRPr sz="1800" kern="1200">
          <a:solidFill>
            <a:schemeClr val="tx1"/>
          </a:solidFill>
          <a:latin typeface="+mn-lt"/>
          <a:ea typeface="+mn-ea"/>
          <a:cs typeface="+mn-cs"/>
        </a:defRPr>
      </a:lvl1pPr>
      <a:lvl2pPr marL="466359" algn="l" defTabSz="932719" rtl="0" eaLnBrk="1" latinLnBrk="0" hangingPunct="1">
        <a:defRPr sz="1800" kern="1200">
          <a:solidFill>
            <a:schemeClr val="tx1"/>
          </a:solidFill>
          <a:latin typeface="+mn-lt"/>
          <a:ea typeface="+mn-ea"/>
          <a:cs typeface="+mn-cs"/>
        </a:defRPr>
      </a:lvl2pPr>
      <a:lvl3pPr marL="932719" algn="l" defTabSz="932719" rtl="0" eaLnBrk="1" latinLnBrk="0" hangingPunct="1">
        <a:defRPr sz="1800" kern="1200">
          <a:solidFill>
            <a:schemeClr val="tx1"/>
          </a:solidFill>
          <a:latin typeface="+mn-lt"/>
          <a:ea typeface="+mn-ea"/>
          <a:cs typeface="+mn-cs"/>
        </a:defRPr>
      </a:lvl3pPr>
      <a:lvl4pPr marL="1399078" algn="l" defTabSz="932719" rtl="0" eaLnBrk="1" latinLnBrk="0" hangingPunct="1">
        <a:defRPr sz="1800" kern="1200">
          <a:solidFill>
            <a:schemeClr val="tx1"/>
          </a:solidFill>
          <a:latin typeface="+mn-lt"/>
          <a:ea typeface="+mn-ea"/>
          <a:cs typeface="+mn-cs"/>
        </a:defRPr>
      </a:lvl4pPr>
      <a:lvl5pPr marL="1865437" algn="l" defTabSz="932719" rtl="0" eaLnBrk="1" latinLnBrk="0" hangingPunct="1">
        <a:defRPr sz="1800" kern="1200">
          <a:solidFill>
            <a:schemeClr val="tx1"/>
          </a:solidFill>
          <a:latin typeface="+mn-lt"/>
          <a:ea typeface="+mn-ea"/>
          <a:cs typeface="+mn-cs"/>
        </a:defRPr>
      </a:lvl5pPr>
      <a:lvl6pPr marL="2331798" algn="l" defTabSz="932719" rtl="0" eaLnBrk="1" latinLnBrk="0" hangingPunct="1">
        <a:defRPr sz="1800" kern="1200">
          <a:solidFill>
            <a:schemeClr val="tx1"/>
          </a:solidFill>
          <a:latin typeface="+mn-lt"/>
          <a:ea typeface="+mn-ea"/>
          <a:cs typeface="+mn-cs"/>
        </a:defRPr>
      </a:lvl6pPr>
      <a:lvl7pPr marL="2798157" algn="l" defTabSz="932719" rtl="0" eaLnBrk="1" latinLnBrk="0" hangingPunct="1">
        <a:defRPr sz="1800" kern="1200">
          <a:solidFill>
            <a:schemeClr val="tx1"/>
          </a:solidFill>
          <a:latin typeface="+mn-lt"/>
          <a:ea typeface="+mn-ea"/>
          <a:cs typeface="+mn-cs"/>
        </a:defRPr>
      </a:lvl7pPr>
      <a:lvl8pPr marL="3264516" algn="l" defTabSz="932719" rtl="0" eaLnBrk="1" latinLnBrk="0" hangingPunct="1">
        <a:defRPr sz="1800" kern="1200">
          <a:solidFill>
            <a:schemeClr val="tx1"/>
          </a:solidFill>
          <a:latin typeface="+mn-lt"/>
          <a:ea typeface="+mn-ea"/>
          <a:cs typeface="+mn-cs"/>
        </a:defRPr>
      </a:lvl8pPr>
      <a:lvl9pPr marL="3730876" algn="l" defTabSz="932719"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6"/>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138635839"/>
      </p:ext>
    </p:extLst>
  </p:cSld>
  <p:clrMap bg1="lt1" tx1="dk1" bg2="lt2" tx2="dk2" accent1="accent1" accent2="accent2" accent3="accent3" accent4="accent4" accent5="accent5" accent6="accent6" hlink="hlink" folHlink="folHlink"/>
  <p:sldLayoutIdLst>
    <p:sldLayoutId id="2147485014" r:id="rId1"/>
    <p:sldLayoutId id="2147485015" r:id="rId2"/>
    <p:sldLayoutId id="2147485016" r:id="rId3"/>
    <p:sldLayoutId id="2147485017" r:id="rId4"/>
    <p:sldLayoutId id="2147485018" r:id="rId5"/>
    <p:sldLayoutId id="2147485019" r:id="rId6"/>
    <p:sldLayoutId id="2147485020" r:id="rId7"/>
    <p:sldLayoutId id="2147485021" r:id="rId8"/>
    <p:sldLayoutId id="2147485022" r:id="rId9"/>
    <p:sldLayoutId id="2147485023" r:id="rId10"/>
    <p:sldLayoutId id="2147485024" r:id="rId11"/>
    <p:sldLayoutId id="2147485355" r:id="rId12"/>
    <p:sldLayoutId id="2147485025" r:id="rId13"/>
    <p:sldLayoutId id="2147485026" r:id="rId14"/>
    <p:sldLayoutId id="2147485027" r:id="rId15"/>
    <p:sldLayoutId id="2147485028" r:id="rId16"/>
    <p:sldLayoutId id="2147485029" r:id="rId17"/>
    <p:sldLayoutId id="2147485030" r:id="rId18"/>
    <p:sldLayoutId id="2147485031" r:id="rId19"/>
    <p:sldLayoutId id="2147485032" r:id="rId20"/>
    <p:sldLayoutId id="2147485033" r:id="rId21"/>
    <p:sldLayoutId id="2147485034" r:id="rId22"/>
    <p:sldLayoutId id="2147485035" r:id="rId23"/>
    <p:sldLayoutId id="2147485036" r:id="rId24"/>
    <p:sldLayoutId id="2147485267" r:id="rId25"/>
    <p:sldLayoutId id="2147485268" r:id="rId26"/>
    <p:sldLayoutId id="2147485269" r:id="rId27"/>
    <p:sldLayoutId id="2147485270" r:id="rId28"/>
    <p:sldLayoutId id="2147485285" r:id="rId29"/>
    <p:sldLayoutId id="2147485351" r:id="rId30"/>
    <p:sldLayoutId id="2147485352" r:id="rId31"/>
    <p:sldLayoutId id="2147485353" r:id="rId32"/>
    <p:sldLayoutId id="2147485354" r:id="rId33"/>
    <p:sldLayoutId id="2147485356" r:id="rId34"/>
  </p:sldLayoutIdLst>
  <p:transition>
    <p:fade/>
  </p:transition>
  <p:hf sldNum="0" hdr="0" ftr="0" dt="0"/>
  <p:txStyles>
    <p:title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xml"/><Relationship Id="rId1" Type="http://schemas.openxmlformats.org/officeDocument/2006/relationships/slideLayout" Target="../slideLayouts/slideLayout340.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40.xml"/></Relationships>
</file>

<file path=ppt/slides/_rels/slide100.xml.rels><?xml version="1.0" encoding="UTF-8" standalone="yes"?>
<Relationships xmlns="http://schemas.openxmlformats.org/package/2006/relationships"><Relationship Id="rId3" Type="http://schemas.openxmlformats.org/officeDocument/2006/relationships/image" Target="../media/image104.jpeg"/><Relationship Id="rId2" Type="http://schemas.openxmlformats.org/officeDocument/2006/relationships/notesSlide" Target="../notesSlides/notesSlide99.xml"/><Relationship Id="rId1" Type="http://schemas.openxmlformats.org/officeDocument/2006/relationships/slideLayout" Target="../slideLayouts/slideLayout204.xml"/></Relationships>
</file>

<file path=ppt/slides/_rels/slide101.xml.rels><?xml version="1.0" encoding="UTF-8" standalone="yes"?>
<Relationships xmlns="http://schemas.openxmlformats.org/package/2006/relationships"><Relationship Id="rId3" Type="http://schemas.openxmlformats.org/officeDocument/2006/relationships/diagramData" Target="../diagrams/data17.xml"/><Relationship Id="rId7" Type="http://schemas.microsoft.com/office/2007/relationships/diagramDrawing" Target="../diagrams/drawing17.xml"/><Relationship Id="rId2" Type="http://schemas.openxmlformats.org/officeDocument/2006/relationships/notesSlide" Target="../notesSlides/notesSlide100.xml"/><Relationship Id="rId1" Type="http://schemas.openxmlformats.org/officeDocument/2006/relationships/slideLayout" Target="../slideLayouts/slideLayout185.xml"/><Relationship Id="rId6" Type="http://schemas.openxmlformats.org/officeDocument/2006/relationships/diagramColors" Target="../diagrams/colors17.xml"/><Relationship Id="rId5" Type="http://schemas.openxmlformats.org/officeDocument/2006/relationships/diagramQuickStyle" Target="../diagrams/quickStyle17.xml"/><Relationship Id="rId4" Type="http://schemas.openxmlformats.org/officeDocument/2006/relationships/diagramLayout" Target="../diagrams/layout17.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03.xml"/></Relationships>
</file>

<file path=ppt/slides/_rels/slide10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02.xml"/><Relationship Id="rId1" Type="http://schemas.openxmlformats.org/officeDocument/2006/relationships/slideLayout" Target="../slideLayouts/slideLayout185.xml"/><Relationship Id="rId6" Type="http://schemas.openxmlformats.org/officeDocument/2006/relationships/image" Target="../media/image170.svg"/><Relationship Id="rId5" Type="http://schemas.openxmlformats.org/officeDocument/2006/relationships/image" Target="../media/image169.png"/><Relationship Id="rId4" Type="http://schemas.openxmlformats.org/officeDocument/2006/relationships/image" Target="../media/image77.svg"/></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03.xml"/></Relationships>
</file>

<file path=ppt/slides/_rels/slide105.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104.xml"/><Relationship Id="rId1" Type="http://schemas.openxmlformats.org/officeDocument/2006/relationships/slideLayout" Target="../slideLayouts/slideLayout185.xml"/><Relationship Id="rId4" Type="http://schemas.openxmlformats.org/officeDocument/2006/relationships/image" Target="../media/image171.png"/></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03.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185.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191.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185.xml"/></Relationships>
</file>

<file path=ppt/slides/_rels/slide1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1.xml"/><Relationship Id="rId1" Type="http://schemas.openxmlformats.org/officeDocument/2006/relationships/slideLayout" Target="../slideLayouts/slideLayout350.xml"/><Relationship Id="rId4" Type="http://schemas.openxmlformats.org/officeDocument/2006/relationships/hyperlink" Target="https://docs.microsoft.com/en-us/azure/azure-sql/virtual-machines/linux/sql-server-on-linux-vm-what-is-iaas-overview" TargetMode="External"/></Relationships>
</file>

<file path=ppt/slides/_rels/slide110.xml.rels><?xml version="1.0" encoding="UTF-8" standalone="yes"?>
<Relationships xmlns="http://schemas.openxmlformats.org/package/2006/relationships"><Relationship Id="rId8" Type="http://schemas.openxmlformats.org/officeDocument/2006/relationships/diagramColors" Target="../diagrams/colors18.xml"/><Relationship Id="rId3" Type="http://schemas.openxmlformats.org/officeDocument/2006/relationships/image" Target="../media/image49.png"/><Relationship Id="rId7" Type="http://schemas.openxmlformats.org/officeDocument/2006/relationships/diagramQuickStyle" Target="../diagrams/quickStyle18.xml"/><Relationship Id="rId2" Type="http://schemas.openxmlformats.org/officeDocument/2006/relationships/notesSlide" Target="../notesSlides/notesSlide109.xml"/><Relationship Id="rId1" Type="http://schemas.openxmlformats.org/officeDocument/2006/relationships/slideLayout" Target="../slideLayouts/slideLayout185.xml"/><Relationship Id="rId6" Type="http://schemas.openxmlformats.org/officeDocument/2006/relationships/diagramLayout" Target="../diagrams/layout18.xml"/><Relationship Id="rId5" Type="http://schemas.openxmlformats.org/officeDocument/2006/relationships/diagramData" Target="../diagrams/data18.xml"/><Relationship Id="rId4" Type="http://schemas.openxmlformats.org/officeDocument/2006/relationships/image" Target="../media/image50.svg"/><Relationship Id="rId9" Type="http://schemas.microsoft.com/office/2007/relationships/diagramDrawing" Target="../diagrams/drawing18.xml"/></Relationships>
</file>

<file path=ppt/slides/_rels/slide111.xml.rels><?xml version="1.0" encoding="UTF-8" standalone="yes"?>
<Relationships xmlns="http://schemas.openxmlformats.org/package/2006/relationships"><Relationship Id="rId3" Type="http://schemas.openxmlformats.org/officeDocument/2006/relationships/diagramData" Target="../diagrams/data19.xml"/><Relationship Id="rId7" Type="http://schemas.microsoft.com/office/2007/relationships/diagramDrawing" Target="../diagrams/drawing19.xml"/><Relationship Id="rId2" Type="http://schemas.openxmlformats.org/officeDocument/2006/relationships/notesSlide" Target="../notesSlides/notesSlide110.xml"/><Relationship Id="rId1" Type="http://schemas.openxmlformats.org/officeDocument/2006/relationships/slideLayout" Target="../slideLayouts/slideLayout185.xml"/><Relationship Id="rId6" Type="http://schemas.openxmlformats.org/officeDocument/2006/relationships/diagramColors" Target="../diagrams/colors19.xml"/><Relationship Id="rId5" Type="http://schemas.openxmlformats.org/officeDocument/2006/relationships/diagramQuickStyle" Target="../diagrams/quickStyle19.xml"/><Relationship Id="rId4" Type="http://schemas.openxmlformats.org/officeDocument/2006/relationships/diagramLayout" Target="../diagrams/layout19.xml"/></Relationships>
</file>

<file path=ppt/slides/_rels/slide112.xml.rels><?xml version="1.0" encoding="UTF-8" standalone="yes"?>
<Relationships xmlns="http://schemas.openxmlformats.org/package/2006/relationships"><Relationship Id="rId8" Type="http://schemas.openxmlformats.org/officeDocument/2006/relationships/image" Target="../media/image64.png"/><Relationship Id="rId13" Type="http://schemas.openxmlformats.org/officeDocument/2006/relationships/image" Target="../media/image31.svg"/><Relationship Id="rId3" Type="http://schemas.openxmlformats.org/officeDocument/2006/relationships/image" Target="../media/image49.png"/><Relationship Id="rId7" Type="http://schemas.openxmlformats.org/officeDocument/2006/relationships/image" Target="../media/image76.png"/><Relationship Id="rId12" Type="http://schemas.openxmlformats.org/officeDocument/2006/relationships/image" Target="../media/image30.png"/><Relationship Id="rId2" Type="http://schemas.openxmlformats.org/officeDocument/2006/relationships/notesSlide" Target="../notesSlides/notesSlide111.xml"/><Relationship Id="rId1" Type="http://schemas.openxmlformats.org/officeDocument/2006/relationships/slideLayout" Target="../slideLayouts/slideLayout185.xml"/><Relationship Id="rId6" Type="http://schemas.openxmlformats.org/officeDocument/2006/relationships/image" Target="../media/image33.png"/><Relationship Id="rId11" Type="http://schemas.openxmlformats.org/officeDocument/2006/relationships/hyperlink" Target="http://www.fordesigner.com/maps/3481-0.htm" TargetMode="External"/><Relationship Id="rId5" Type="http://schemas.openxmlformats.org/officeDocument/2006/relationships/image" Target="../media/image113.png"/><Relationship Id="rId15" Type="http://schemas.openxmlformats.org/officeDocument/2006/relationships/image" Target="../media/image29.svg"/><Relationship Id="rId10" Type="http://schemas.openxmlformats.org/officeDocument/2006/relationships/image" Target="../media/image96.png"/><Relationship Id="rId4" Type="http://schemas.openxmlformats.org/officeDocument/2006/relationships/image" Target="../media/image50.svg"/><Relationship Id="rId9" Type="http://schemas.openxmlformats.org/officeDocument/2006/relationships/image" Target="../media/image77.svg"/><Relationship Id="rId14" Type="http://schemas.openxmlformats.org/officeDocument/2006/relationships/image" Target="../media/image28.png"/></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203.xml"/></Relationships>
</file>

<file path=ppt/slides/_rels/slide114.xml.rels><?xml version="1.0" encoding="UTF-8" standalone="yes"?>
<Relationships xmlns="http://schemas.openxmlformats.org/package/2006/relationships"><Relationship Id="rId3" Type="http://schemas.openxmlformats.org/officeDocument/2006/relationships/diagramData" Target="../diagrams/data20.xml"/><Relationship Id="rId7" Type="http://schemas.microsoft.com/office/2007/relationships/diagramDrawing" Target="../diagrams/drawing20.xml"/><Relationship Id="rId2" Type="http://schemas.openxmlformats.org/officeDocument/2006/relationships/notesSlide" Target="../notesSlides/notesSlide113.xml"/><Relationship Id="rId1" Type="http://schemas.openxmlformats.org/officeDocument/2006/relationships/slideLayout" Target="../slideLayouts/slideLayout185.xml"/><Relationship Id="rId6" Type="http://schemas.openxmlformats.org/officeDocument/2006/relationships/diagramColors" Target="../diagrams/colors20.xml"/><Relationship Id="rId5" Type="http://schemas.openxmlformats.org/officeDocument/2006/relationships/diagramQuickStyle" Target="../diagrams/quickStyle20.xml"/><Relationship Id="rId4" Type="http://schemas.openxmlformats.org/officeDocument/2006/relationships/diagramLayout" Target="../diagrams/layout20.xml"/></Relationships>
</file>

<file path=ppt/slides/_rels/slide115.xml.rels><?xml version="1.0" encoding="UTF-8" standalone="yes"?>
<Relationships xmlns="http://schemas.openxmlformats.org/package/2006/relationships"><Relationship Id="rId3" Type="http://schemas.openxmlformats.org/officeDocument/2006/relationships/image" Target="../media/image172.png"/><Relationship Id="rId7" Type="http://schemas.openxmlformats.org/officeDocument/2006/relationships/image" Target="../media/image175.svg"/><Relationship Id="rId2" Type="http://schemas.openxmlformats.org/officeDocument/2006/relationships/notesSlide" Target="../notesSlides/notesSlide114.xml"/><Relationship Id="rId1" Type="http://schemas.openxmlformats.org/officeDocument/2006/relationships/slideLayout" Target="../slideLayouts/slideLayout185.xml"/><Relationship Id="rId6" Type="http://schemas.openxmlformats.org/officeDocument/2006/relationships/image" Target="../media/image174.png"/><Relationship Id="rId5" Type="http://schemas.openxmlformats.org/officeDocument/2006/relationships/image" Target="../media/image33.png"/><Relationship Id="rId4" Type="http://schemas.openxmlformats.org/officeDocument/2006/relationships/image" Target="../media/image173.svg"/></Relationships>
</file>

<file path=ppt/slides/_rels/slide116.xml.rels><?xml version="1.0" encoding="UTF-8" standalone="yes"?>
<Relationships xmlns="http://schemas.openxmlformats.org/package/2006/relationships"><Relationship Id="rId3" Type="http://schemas.openxmlformats.org/officeDocument/2006/relationships/image" Target="../media/image176.jpeg"/><Relationship Id="rId2" Type="http://schemas.openxmlformats.org/officeDocument/2006/relationships/notesSlide" Target="../notesSlides/notesSlide115.xml"/><Relationship Id="rId1" Type="http://schemas.openxmlformats.org/officeDocument/2006/relationships/slideLayout" Target="../slideLayouts/slideLayout185.xml"/></Relationships>
</file>

<file path=ppt/slides/_rels/slide117.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116.xml"/><Relationship Id="rId1" Type="http://schemas.openxmlformats.org/officeDocument/2006/relationships/slideLayout" Target="../slideLayouts/slideLayout186.xml"/><Relationship Id="rId4" Type="http://schemas.openxmlformats.org/officeDocument/2006/relationships/hyperlink" Target="https://docs.microsoft.com/en-us/data-migration/" TargetMode="External"/></Relationships>
</file>

<file path=ppt/slides/_rels/slide118.xml.rels><?xml version="1.0" encoding="UTF-8" standalone="yes"?>
<Relationships xmlns="http://schemas.openxmlformats.org/package/2006/relationships"><Relationship Id="rId8" Type="http://schemas.openxmlformats.org/officeDocument/2006/relationships/hyperlink" Target="https://azure.microsoft.com/en-us/services/azure-migrate/" TargetMode="External"/><Relationship Id="rId13" Type="http://schemas.openxmlformats.org/officeDocument/2006/relationships/hyperlink" Target="http://blogs.msdn.microsoft.com/datamigration/" TargetMode="External"/><Relationship Id="rId18" Type="http://schemas.openxmlformats.org/officeDocument/2006/relationships/hyperlink" Target="https://azure.microsoft.com/en-us/resources/the-total-economic-impacttm-of-migration-to-microsoft-azure-sql-managed-databases/" TargetMode="External"/><Relationship Id="rId3" Type="http://schemas.openxmlformats.org/officeDocument/2006/relationships/hyperlink" Target="https://azure.microsoft.com/en-us/migration/" TargetMode="External"/><Relationship Id="rId21" Type="http://schemas.openxmlformats.org/officeDocument/2006/relationships/hyperlink" Target="https://microsoft.sharepoint.com/:p:/r/sites/Infopedia_G01KC/_layouts/15/WopiFrame.aspx?sourcedoc=%7ba1e37df7-7d27-4727-8973-5e7c6dce8214%7d&amp;action=default&amp;DefaultItemOpen=1" TargetMode="External"/><Relationship Id="rId7" Type="http://schemas.openxmlformats.org/officeDocument/2006/relationships/hyperlink" Target="https://aka.ms/dms-docs" TargetMode="External"/><Relationship Id="rId12" Type="http://schemas.openxmlformats.org/officeDocument/2006/relationships/hyperlink" Target="https://channel9.msdn.com/events/Ignite/Microsoft-Ignite-Orlando-2017/BRK2213" TargetMode="External"/><Relationship Id="rId17" Type="http://schemas.openxmlformats.org/officeDocument/2006/relationships/hyperlink" Target="https://azure.microsoft.com/en-us/resources/get-to-know-azure-sql/" TargetMode="External"/><Relationship Id="rId2" Type="http://schemas.openxmlformats.org/officeDocument/2006/relationships/notesSlide" Target="../notesSlides/notesSlide117.xml"/><Relationship Id="rId16" Type="http://schemas.openxmlformats.org/officeDocument/2006/relationships/hyperlink" Target="https://azure.microsoft.com/en-us/resources/sql-transactional-processing-price-performance-testing/" TargetMode="External"/><Relationship Id="rId20" Type="http://schemas.openxmlformats.org/officeDocument/2006/relationships/hyperlink" Target="https://microsoft.sharepoint.com/sites/Infopedia_G01KC/KCDOCs/Azure%20SQL%20Database/SQL%20DB%20and%20App%20Services%20Datasheet.pdf" TargetMode="External"/><Relationship Id="rId1" Type="http://schemas.openxmlformats.org/officeDocument/2006/relationships/slideLayout" Target="../slideLayouts/slideLayout178.xml"/><Relationship Id="rId6" Type="http://schemas.openxmlformats.org/officeDocument/2006/relationships/hyperlink" Target="https://aka.ms/get-dms" TargetMode="External"/><Relationship Id="rId11" Type="http://schemas.openxmlformats.org/officeDocument/2006/relationships/hyperlink" Target="https://channel9.msdn.com/events/Build/2018/BRK2203" TargetMode="External"/><Relationship Id="rId5" Type="http://schemas.openxmlformats.org/officeDocument/2006/relationships/hyperlink" Target="http://migration/Pages/SearchPartners.aspx" TargetMode="External"/><Relationship Id="rId15" Type="http://schemas.openxmlformats.org/officeDocument/2006/relationships/hyperlink" Target="https://azure.microsoft.com/en-us/services/azure-sql/" TargetMode="External"/><Relationship Id="rId10" Type="http://schemas.openxmlformats.org/officeDocument/2006/relationships/hyperlink" Target="https://aka.ms/azuresqlmigrationextension" TargetMode="External"/><Relationship Id="rId19" Type="http://schemas.openxmlformats.org/officeDocument/2006/relationships/hyperlink" Target="https://azure.microsoft.com/en-us/resources/azure-sql-database-serverless-infographic/" TargetMode="External"/><Relationship Id="rId4" Type="http://schemas.openxmlformats.org/officeDocument/2006/relationships/hyperlink" Target="https://aka.ms/dmguide" TargetMode="External"/><Relationship Id="rId9" Type="http://schemas.openxmlformats.org/officeDocument/2006/relationships/hyperlink" Target="https://docs.microsoft.com/en-us/sql/azure-data-studio/download-azure-data-studio?view=sql-server-ver15" TargetMode="External"/><Relationship Id="rId14" Type="http://schemas.openxmlformats.org/officeDocument/2006/relationships/hyperlink" Target="https://aka.ms/AzureSQLADSMigration" TargetMode="External"/></Relationships>
</file>

<file path=ppt/slides/_rels/slide119.xml.rels><?xml version="1.0" encoding="UTF-8" standalone="yes"?>
<Relationships xmlns="http://schemas.openxmlformats.org/package/2006/relationships"><Relationship Id="rId3" Type="http://schemas.openxmlformats.org/officeDocument/2006/relationships/hyperlink" Target="mailto:sqlservervm@microsoft.com" TargetMode="External"/><Relationship Id="rId2" Type="http://schemas.openxmlformats.org/officeDocument/2006/relationships/notesSlide" Target="../notesSlides/notesSlide118.xml"/><Relationship Id="rId1" Type="http://schemas.openxmlformats.org/officeDocument/2006/relationships/slideLayout" Target="../slideLayouts/slideLayout185.xml"/><Relationship Id="rId4" Type="http://schemas.openxmlformats.org/officeDocument/2006/relationships/hyperlink" Target="mailto:dmsfeedback@microsoft.com" TargetMode="External"/></Relationships>
</file>

<file path=ppt/slides/_rels/slide12.xml.rels><?xml version="1.0" encoding="UTF-8" standalone="yes"?>
<Relationships xmlns="http://schemas.openxmlformats.org/package/2006/relationships"><Relationship Id="rId8" Type="http://schemas.openxmlformats.org/officeDocument/2006/relationships/hyperlink" Target="https://azure.microsoft.com/en-us/pricing/vm-selector/" TargetMode="External"/><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2.xml"/><Relationship Id="rId1" Type="http://schemas.openxmlformats.org/officeDocument/2006/relationships/slideLayout" Target="../slideLayouts/slideLayout350.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 Id="rId9" Type="http://schemas.openxmlformats.org/officeDocument/2006/relationships/hyperlink" Target="https://techcommunity.microsoft.com/t5/sql-server/bg-p/SQLServer/label-name/SQLServerAzureVM" TargetMode="Externa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196.xml"/></Relationships>
</file>

<file path=ppt/slides/_rels/slide1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3.xml"/><Relationship Id="rId1" Type="http://schemas.openxmlformats.org/officeDocument/2006/relationships/slideLayout" Target="../slideLayouts/slideLayout350.xml"/><Relationship Id="rId4" Type="http://schemas.openxmlformats.org/officeDocument/2006/relationships/image" Target="../media/image51.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50.xml"/></Relationships>
</file>

<file path=ppt/slides/_rels/slide15.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4.png"/><Relationship Id="rId7" Type="http://schemas.openxmlformats.org/officeDocument/2006/relationships/image" Target="../media/image58.svg"/><Relationship Id="rId2" Type="http://schemas.openxmlformats.org/officeDocument/2006/relationships/notesSlide" Target="../notesSlides/notesSlide15.xml"/><Relationship Id="rId1" Type="http://schemas.openxmlformats.org/officeDocument/2006/relationships/slideLayout" Target="../slideLayouts/slideLayout350.xml"/><Relationship Id="rId6" Type="http://schemas.openxmlformats.org/officeDocument/2006/relationships/image" Target="../media/image57.png"/><Relationship Id="rId11" Type="http://schemas.openxmlformats.org/officeDocument/2006/relationships/image" Target="../media/image62.svg"/><Relationship Id="rId5" Type="http://schemas.openxmlformats.org/officeDocument/2006/relationships/image" Target="../media/image56.png"/><Relationship Id="rId10" Type="http://schemas.openxmlformats.org/officeDocument/2006/relationships/image" Target="../media/image61.png"/><Relationship Id="rId4" Type="http://schemas.openxmlformats.org/officeDocument/2006/relationships/image" Target="../media/image55.svg"/><Relationship Id="rId9" Type="http://schemas.openxmlformats.org/officeDocument/2006/relationships/image" Target="../media/image60.svg"/></Relationships>
</file>

<file path=ppt/slides/_rels/slide1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6.xml"/><Relationship Id="rId1" Type="http://schemas.openxmlformats.org/officeDocument/2006/relationships/slideLayout" Target="../slideLayouts/slideLayout350.xml"/></Relationships>
</file>

<file path=ppt/slides/_rels/slide17.xml.rels><?xml version="1.0" encoding="UTF-8" standalone="yes"?>
<Relationships xmlns="http://schemas.openxmlformats.org/package/2006/relationships"><Relationship Id="rId8" Type="http://schemas.openxmlformats.org/officeDocument/2006/relationships/image" Target="../media/image69.svg"/><Relationship Id="rId3" Type="http://schemas.openxmlformats.org/officeDocument/2006/relationships/image" Target="../media/image64.png"/><Relationship Id="rId7" Type="http://schemas.openxmlformats.org/officeDocument/2006/relationships/image" Target="../media/image68.png"/><Relationship Id="rId2" Type="http://schemas.openxmlformats.org/officeDocument/2006/relationships/notesSlide" Target="../notesSlides/notesSlide17.xml"/><Relationship Id="rId1" Type="http://schemas.openxmlformats.org/officeDocument/2006/relationships/slideLayout" Target="../slideLayouts/slideLayout350.xml"/><Relationship Id="rId6" Type="http://schemas.openxmlformats.org/officeDocument/2006/relationships/image" Target="../media/image67.svg"/><Relationship Id="rId5" Type="http://schemas.openxmlformats.org/officeDocument/2006/relationships/image" Target="../media/image66.png"/><Relationship Id="rId4" Type="http://schemas.openxmlformats.org/officeDocument/2006/relationships/image" Target="../media/image65.svg"/><Relationship Id="rId9" Type="http://schemas.openxmlformats.org/officeDocument/2006/relationships/hyperlink" Target="https://azure.microsoft.com/en-us/migration/get-started/" TargetMode="External"/></Relationships>
</file>

<file path=ppt/slides/_rels/slide18.xml.rels><?xml version="1.0" encoding="UTF-8" standalone="yes"?>
<Relationships xmlns="http://schemas.openxmlformats.org/package/2006/relationships"><Relationship Id="rId8" Type="http://schemas.openxmlformats.org/officeDocument/2006/relationships/image" Target="../media/image75.svg"/><Relationship Id="rId3" Type="http://schemas.openxmlformats.org/officeDocument/2006/relationships/image" Target="../media/image70.png"/><Relationship Id="rId7" Type="http://schemas.openxmlformats.org/officeDocument/2006/relationships/image" Target="../media/image74.png"/><Relationship Id="rId2" Type="http://schemas.openxmlformats.org/officeDocument/2006/relationships/notesSlide" Target="../notesSlides/notesSlide18.xml"/><Relationship Id="rId1" Type="http://schemas.openxmlformats.org/officeDocument/2006/relationships/slideLayout" Target="../slideLayouts/slideLayout350.xml"/><Relationship Id="rId6" Type="http://schemas.openxmlformats.org/officeDocument/2006/relationships/image" Target="../media/image73.svg"/><Relationship Id="rId5" Type="http://schemas.openxmlformats.org/officeDocument/2006/relationships/image" Target="../media/image72.png"/><Relationship Id="rId4" Type="http://schemas.openxmlformats.org/officeDocument/2006/relationships/image" Target="../media/image71.sv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350.xml"/><Relationship Id="rId1" Type="http://schemas.openxmlformats.org/officeDocument/2006/relationships/themeOverride" Target="../theme/themeOverride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41.xml"/></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77.svg"/><Relationship Id="rId2" Type="http://schemas.openxmlformats.org/officeDocument/2006/relationships/notesSlide" Target="../notesSlides/notesSlide20.xml"/><Relationship Id="rId1" Type="http://schemas.openxmlformats.org/officeDocument/2006/relationships/slideLayout" Target="../slideLayouts/slideLayout350.xml"/><Relationship Id="rId6" Type="http://schemas.openxmlformats.org/officeDocument/2006/relationships/image" Target="../media/image64.png"/><Relationship Id="rId5" Type="http://schemas.openxmlformats.org/officeDocument/2006/relationships/image" Target="../media/image76.png"/><Relationship Id="rId4" Type="http://schemas.openxmlformats.org/officeDocument/2006/relationships/image" Target="../media/image32.jpeg"/></Relationships>
</file>

<file path=ppt/slides/_rels/slide21.xml.rels><?xml version="1.0" encoding="UTF-8" standalone="yes"?>
<Relationships xmlns="http://schemas.openxmlformats.org/package/2006/relationships"><Relationship Id="rId8" Type="http://schemas.openxmlformats.org/officeDocument/2006/relationships/hyperlink" Target="https://freesvg.org/stacked-servers-vector-graphics" TargetMode="External"/><Relationship Id="rId13" Type="http://schemas.openxmlformats.org/officeDocument/2006/relationships/hyperlink" Target="https://pixabay.com/es/ordenador-oficina-computadora-2653374/" TargetMode="External"/><Relationship Id="rId18" Type="http://schemas.openxmlformats.org/officeDocument/2006/relationships/image" Target="../media/image85.png"/><Relationship Id="rId26" Type="http://schemas.openxmlformats.org/officeDocument/2006/relationships/image" Target="../media/image91.png"/><Relationship Id="rId3" Type="http://schemas.openxmlformats.org/officeDocument/2006/relationships/image" Target="../media/image30.png"/><Relationship Id="rId21" Type="http://schemas.openxmlformats.org/officeDocument/2006/relationships/hyperlink" Target="http://commons.wikimedia.org/wiki/File:Server-file.svg" TargetMode="External"/><Relationship Id="rId7" Type="http://schemas.openxmlformats.org/officeDocument/2006/relationships/image" Target="../media/image80.png"/><Relationship Id="rId12" Type="http://schemas.openxmlformats.org/officeDocument/2006/relationships/image" Target="../media/image82.png"/><Relationship Id="rId17" Type="http://schemas.openxmlformats.org/officeDocument/2006/relationships/hyperlink" Target="http://oakleafblog.blogspot.com/2011/01/windows-azure-and-cloud-computing-posts_18.html" TargetMode="External"/><Relationship Id="rId25" Type="http://schemas.openxmlformats.org/officeDocument/2006/relationships/image" Target="../media/image90.svg"/><Relationship Id="rId2" Type="http://schemas.openxmlformats.org/officeDocument/2006/relationships/notesSlide" Target="../notesSlides/notesSlide21.xml"/><Relationship Id="rId16" Type="http://schemas.openxmlformats.org/officeDocument/2006/relationships/image" Target="../media/image84.png"/><Relationship Id="rId20" Type="http://schemas.openxmlformats.org/officeDocument/2006/relationships/image" Target="../media/image86.png"/><Relationship Id="rId1" Type="http://schemas.openxmlformats.org/officeDocument/2006/relationships/slideLayout" Target="../slideLayouts/slideLayout362.xml"/><Relationship Id="rId6" Type="http://schemas.openxmlformats.org/officeDocument/2006/relationships/image" Target="../media/image79.svg"/><Relationship Id="rId11" Type="http://schemas.openxmlformats.org/officeDocument/2006/relationships/image" Target="../media/image29.svg"/><Relationship Id="rId24" Type="http://schemas.openxmlformats.org/officeDocument/2006/relationships/image" Target="../media/image89.png"/><Relationship Id="rId5" Type="http://schemas.openxmlformats.org/officeDocument/2006/relationships/image" Target="../media/image78.png"/><Relationship Id="rId15" Type="http://schemas.openxmlformats.org/officeDocument/2006/relationships/hyperlink" Target="https://mssqltrek.com/tag/how-to-open-azure-data-studio-centos/" TargetMode="External"/><Relationship Id="rId23" Type="http://schemas.openxmlformats.org/officeDocument/2006/relationships/image" Target="../media/image88.svg"/><Relationship Id="rId10" Type="http://schemas.openxmlformats.org/officeDocument/2006/relationships/image" Target="../media/image28.png"/><Relationship Id="rId19" Type="http://schemas.openxmlformats.org/officeDocument/2006/relationships/hyperlink" Target="https://commons.wikimedia.org/wiki/File:Database_Server.svg" TargetMode="External"/><Relationship Id="rId4" Type="http://schemas.openxmlformats.org/officeDocument/2006/relationships/image" Target="../media/image31.svg"/><Relationship Id="rId9" Type="http://schemas.openxmlformats.org/officeDocument/2006/relationships/image" Target="../media/image81.png"/><Relationship Id="rId14" Type="http://schemas.openxmlformats.org/officeDocument/2006/relationships/image" Target="../media/image83.png"/><Relationship Id="rId22" Type="http://schemas.openxmlformats.org/officeDocument/2006/relationships/image" Target="../media/image87.png"/><Relationship Id="rId27" Type="http://schemas.openxmlformats.org/officeDocument/2006/relationships/hyperlink" Target="https://logos-world.net/microsoft-unveils-a-clean-logo-for-the-azure-product/" TargetMode="External"/></Relationships>
</file>

<file path=ppt/slides/_rels/slide22.xml.rels><?xml version="1.0" encoding="UTF-8" standalone="yes"?>
<Relationships xmlns="http://schemas.openxmlformats.org/package/2006/relationships"><Relationship Id="rId13" Type="http://schemas.openxmlformats.org/officeDocument/2006/relationships/hyperlink" Target="https://pixabay.com/es/ordenador-oficina-computadora-2653374/" TargetMode="External"/><Relationship Id="rId18" Type="http://schemas.openxmlformats.org/officeDocument/2006/relationships/image" Target="../media/image85.png"/><Relationship Id="rId26" Type="http://schemas.openxmlformats.org/officeDocument/2006/relationships/image" Target="../media/image91.png"/><Relationship Id="rId3" Type="http://schemas.openxmlformats.org/officeDocument/2006/relationships/image" Target="../media/image30.png"/><Relationship Id="rId21" Type="http://schemas.openxmlformats.org/officeDocument/2006/relationships/hyperlink" Target="http://commons.wikimedia.org/wiki/File:Server-file.svg" TargetMode="External"/><Relationship Id="rId7" Type="http://schemas.openxmlformats.org/officeDocument/2006/relationships/image" Target="../media/image80.png"/><Relationship Id="rId12" Type="http://schemas.openxmlformats.org/officeDocument/2006/relationships/image" Target="../media/image82.png"/><Relationship Id="rId17" Type="http://schemas.openxmlformats.org/officeDocument/2006/relationships/hyperlink" Target="http://oakleafblog.blogspot.com/2011/01/windows-azure-and-cloud-computing-posts_18.html" TargetMode="External"/><Relationship Id="rId25" Type="http://schemas.openxmlformats.org/officeDocument/2006/relationships/image" Target="../media/image93.svg"/><Relationship Id="rId33" Type="http://schemas.openxmlformats.org/officeDocument/2006/relationships/image" Target="../media/image90.svg"/><Relationship Id="rId2" Type="http://schemas.openxmlformats.org/officeDocument/2006/relationships/notesSlide" Target="../notesSlides/notesSlide22.xml"/><Relationship Id="rId16" Type="http://schemas.openxmlformats.org/officeDocument/2006/relationships/image" Target="../media/image84.png"/><Relationship Id="rId20" Type="http://schemas.openxmlformats.org/officeDocument/2006/relationships/image" Target="../media/image86.png"/><Relationship Id="rId29" Type="http://schemas.openxmlformats.org/officeDocument/2006/relationships/image" Target="../media/image95.svg"/><Relationship Id="rId1" Type="http://schemas.openxmlformats.org/officeDocument/2006/relationships/slideLayout" Target="../slideLayouts/slideLayout342.xml"/><Relationship Id="rId6" Type="http://schemas.openxmlformats.org/officeDocument/2006/relationships/image" Target="../media/image79.svg"/><Relationship Id="rId11" Type="http://schemas.openxmlformats.org/officeDocument/2006/relationships/image" Target="../media/image29.svg"/><Relationship Id="rId24" Type="http://schemas.openxmlformats.org/officeDocument/2006/relationships/image" Target="../media/image92.png"/><Relationship Id="rId32" Type="http://schemas.openxmlformats.org/officeDocument/2006/relationships/image" Target="../media/image89.png"/><Relationship Id="rId5" Type="http://schemas.openxmlformats.org/officeDocument/2006/relationships/image" Target="../media/image78.png"/><Relationship Id="rId15" Type="http://schemas.openxmlformats.org/officeDocument/2006/relationships/hyperlink" Target="https://mssqltrek.com/tag/how-to-open-azure-data-studio-centos/" TargetMode="External"/><Relationship Id="rId23" Type="http://schemas.openxmlformats.org/officeDocument/2006/relationships/image" Target="../media/image88.svg"/><Relationship Id="rId28" Type="http://schemas.openxmlformats.org/officeDocument/2006/relationships/image" Target="../media/image94.png"/><Relationship Id="rId10" Type="http://schemas.openxmlformats.org/officeDocument/2006/relationships/image" Target="../media/image28.png"/><Relationship Id="rId19" Type="http://schemas.openxmlformats.org/officeDocument/2006/relationships/hyperlink" Target="https://commons.wikimedia.org/wiki/File:Database_Server.svg" TargetMode="External"/><Relationship Id="rId31" Type="http://schemas.openxmlformats.org/officeDocument/2006/relationships/hyperlink" Target="http://www.fordesigner.com/maps/3481-0.htm" TargetMode="External"/><Relationship Id="rId4" Type="http://schemas.openxmlformats.org/officeDocument/2006/relationships/image" Target="../media/image31.svg"/><Relationship Id="rId9" Type="http://schemas.openxmlformats.org/officeDocument/2006/relationships/image" Target="../media/image81.png"/><Relationship Id="rId14" Type="http://schemas.openxmlformats.org/officeDocument/2006/relationships/image" Target="../media/image83.png"/><Relationship Id="rId22" Type="http://schemas.openxmlformats.org/officeDocument/2006/relationships/image" Target="../media/image87.png"/><Relationship Id="rId27" Type="http://schemas.openxmlformats.org/officeDocument/2006/relationships/hyperlink" Target="https://logos-world.net/microsoft-unveils-a-clean-logo-for-the-azure-product/" TargetMode="External"/><Relationship Id="rId30" Type="http://schemas.openxmlformats.org/officeDocument/2006/relationships/image" Target="../media/image96.png"/><Relationship Id="rId8" Type="http://schemas.openxmlformats.org/officeDocument/2006/relationships/hyperlink" Target="https://freesvg.org/stacked-servers-vector-graphics" TargetMode="External"/></Relationships>
</file>

<file path=ppt/slides/_rels/slide23.xml.rels><?xml version="1.0" encoding="UTF-8" standalone="yes"?>
<Relationships xmlns="http://schemas.openxmlformats.org/package/2006/relationships"><Relationship Id="rId8" Type="http://schemas.openxmlformats.org/officeDocument/2006/relationships/hyperlink" Target="https://pixabay.com/es/ordenador-oficina-computadora-2653374/" TargetMode="External"/><Relationship Id="rId13" Type="http://schemas.openxmlformats.org/officeDocument/2006/relationships/image" Target="../media/image85.png"/><Relationship Id="rId18" Type="http://schemas.openxmlformats.org/officeDocument/2006/relationships/image" Target="../media/image93.svg"/><Relationship Id="rId26" Type="http://schemas.openxmlformats.org/officeDocument/2006/relationships/image" Target="../media/image95.svg"/><Relationship Id="rId3" Type="http://schemas.openxmlformats.org/officeDocument/2006/relationships/image" Target="../media/image78.png"/><Relationship Id="rId21" Type="http://schemas.openxmlformats.org/officeDocument/2006/relationships/image" Target="../media/image91.png"/><Relationship Id="rId7" Type="http://schemas.openxmlformats.org/officeDocument/2006/relationships/image" Target="../media/image82.png"/><Relationship Id="rId12" Type="http://schemas.openxmlformats.org/officeDocument/2006/relationships/hyperlink" Target="http://oakleafblog.blogspot.com/2011/01/windows-azure-and-cloud-computing-posts_18.html" TargetMode="External"/><Relationship Id="rId17" Type="http://schemas.openxmlformats.org/officeDocument/2006/relationships/image" Target="../media/image92.png"/><Relationship Id="rId25" Type="http://schemas.openxmlformats.org/officeDocument/2006/relationships/image" Target="../media/image94.png"/><Relationship Id="rId2" Type="http://schemas.openxmlformats.org/officeDocument/2006/relationships/notesSlide" Target="../notesSlides/notesSlide23.xml"/><Relationship Id="rId16" Type="http://schemas.openxmlformats.org/officeDocument/2006/relationships/image" Target="../media/image88.svg"/><Relationship Id="rId20" Type="http://schemas.openxmlformats.org/officeDocument/2006/relationships/image" Target="../media/image29.svg"/><Relationship Id="rId29" Type="http://schemas.openxmlformats.org/officeDocument/2006/relationships/image" Target="../media/image89.png"/><Relationship Id="rId1" Type="http://schemas.openxmlformats.org/officeDocument/2006/relationships/slideLayout" Target="../slideLayouts/slideLayout342.xml"/><Relationship Id="rId6" Type="http://schemas.openxmlformats.org/officeDocument/2006/relationships/hyperlink" Target="https://freesvg.org/stacked-servers-vector-graphics" TargetMode="External"/><Relationship Id="rId11" Type="http://schemas.openxmlformats.org/officeDocument/2006/relationships/image" Target="../media/image84.png"/><Relationship Id="rId24" Type="http://schemas.openxmlformats.org/officeDocument/2006/relationships/image" Target="../media/image31.svg"/><Relationship Id="rId5" Type="http://schemas.openxmlformats.org/officeDocument/2006/relationships/image" Target="../media/image80.png"/><Relationship Id="rId15" Type="http://schemas.openxmlformats.org/officeDocument/2006/relationships/image" Target="../media/image87.png"/><Relationship Id="rId23" Type="http://schemas.openxmlformats.org/officeDocument/2006/relationships/image" Target="../media/image30.png"/><Relationship Id="rId28" Type="http://schemas.openxmlformats.org/officeDocument/2006/relationships/hyperlink" Target="http://www.fordesigner.com/maps/3481-0.htm" TargetMode="External"/><Relationship Id="rId10" Type="http://schemas.openxmlformats.org/officeDocument/2006/relationships/hyperlink" Target="https://mssqltrek.com/tag/how-to-open-azure-data-studio-centos/" TargetMode="External"/><Relationship Id="rId19" Type="http://schemas.openxmlformats.org/officeDocument/2006/relationships/image" Target="../media/image28.png"/><Relationship Id="rId4" Type="http://schemas.openxmlformats.org/officeDocument/2006/relationships/image" Target="../media/image79.svg"/><Relationship Id="rId9" Type="http://schemas.openxmlformats.org/officeDocument/2006/relationships/image" Target="../media/image83.png"/><Relationship Id="rId14" Type="http://schemas.openxmlformats.org/officeDocument/2006/relationships/hyperlink" Target="https://commons.wikimedia.org/wiki/File:Database_Server.svg" TargetMode="External"/><Relationship Id="rId22" Type="http://schemas.openxmlformats.org/officeDocument/2006/relationships/hyperlink" Target="https://logos-world.net/microsoft-unveils-a-clean-logo-for-the-azure-product/" TargetMode="External"/><Relationship Id="rId27" Type="http://schemas.openxmlformats.org/officeDocument/2006/relationships/image" Target="../media/image96.png"/><Relationship Id="rId30" Type="http://schemas.openxmlformats.org/officeDocument/2006/relationships/image" Target="../media/image90.svg"/></Relationships>
</file>

<file path=ppt/slides/_rels/slide24.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24.xml"/><Relationship Id="rId1" Type="http://schemas.openxmlformats.org/officeDocument/2006/relationships/slideLayout" Target="../slideLayouts/slideLayout34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 Id="rId9" Type="http://schemas.openxmlformats.org/officeDocument/2006/relationships/image" Target="../media/image52.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50.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9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85.xml"/></Relationships>
</file>

<file path=ppt/slides/_rels/slide28.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notesSlide" Target="../notesSlides/notesSlide28.xml"/><Relationship Id="rId1" Type="http://schemas.openxmlformats.org/officeDocument/2006/relationships/slideLayout" Target="../slideLayouts/slideLayout186.xml"/></Relationships>
</file>

<file path=ppt/slides/_rels/slide29.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29.xml"/><Relationship Id="rId1" Type="http://schemas.openxmlformats.org/officeDocument/2006/relationships/slideLayout" Target="../slideLayouts/slideLayout186.xml"/><Relationship Id="rId4" Type="http://schemas.openxmlformats.org/officeDocument/2006/relationships/hyperlink" Target="https://azure.microsoft.com/en-us/blog/perform-atscale-agentless-sql-server-discovery-and-assessment-with-azure-migrate/" TargetMode="External"/></Relationships>
</file>

<file path=ppt/slides/_rels/slide3.xml.rels><?xml version="1.0" encoding="UTF-8" standalone="yes"?>
<Relationships xmlns="http://schemas.openxmlformats.org/package/2006/relationships"><Relationship Id="rId8" Type="http://schemas.openxmlformats.org/officeDocument/2006/relationships/slide" Target="slide79.xml"/><Relationship Id="rId13" Type="http://schemas.openxmlformats.org/officeDocument/2006/relationships/image" Target="../media/image31.svg"/><Relationship Id="rId3" Type="http://schemas.openxmlformats.org/officeDocument/2006/relationships/hyperlink" Target="../aka.ms/sqlworkshops" TargetMode="External"/><Relationship Id="rId7" Type="http://schemas.openxmlformats.org/officeDocument/2006/relationships/slide" Target="slide54.xml"/><Relationship Id="rId12" Type="http://schemas.openxmlformats.org/officeDocument/2006/relationships/image" Target="../media/image30.png"/><Relationship Id="rId2" Type="http://schemas.openxmlformats.org/officeDocument/2006/relationships/notesSlide" Target="../notesSlides/notesSlide3.xml"/><Relationship Id="rId1" Type="http://schemas.openxmlformats.org/officeDocument/2006/relationships/slideLayout" Target="../slideLayouts/slideLayout350.xml"/><Relationship Id="rId6" Type="http://schemas.openxmlformats.org/officeDocument/2006/relationships/slide" Target="slide42.xml"/><Relationship Id="rId11" Type="http://schemas.openxmlformats.org/officeDocument/2006/relationships/image" Target="../media/image29.svg"/><Relationship Id="rId5" Type="http://schemas.openxmlformats.org/officeDocument/2006/relationships/slide" Target="slide26.xml"/><Relationship Id="rId10" Type="http://schemas.openxmlformats.org/officeDocument/2006/relationships/image" Target="../media/image28.png"/><Relationship Id="rId4" Type="http://schemas.openxmlformats.org/officeDocument/2006/relationships/slide" Target="slide7.xml"/><Relationship Id="rId9" Type="http://schemas.openxmlformats.org/officeDocument/2006/relationships/slide" Target="slide9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05.xml"/></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31.xml"/><Relationship Id="rId1" Type="http://schemas.openxmlformats.org/officeDocument/2006/relationships/slideLayout" Target="../slideLayouts/slideLayout185.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32.xml.rels><?xml version="1.0" encoding="UTF-8" standalone="yes"?>
<Relationships xmlns="http://schemas.openxmlformats.org/package/2006/relationships"><Relationship Id="rId8" Type="http://schemas.openxmlformats.org/officeDocument/2006/relationships/diagramColors" Target="../diagrams/colors6.xml"/><Relationship Id="rId3" Type="http://schemas.openxmlformats.org/officeDocument/2006/relationships/image" Target="../media/image49.png"/><Relationship Id="rId7" Type="http://schemas.openxmlformats.org/officeDocument/2006/relationships/diagramQuickStyle" Target="../diagrams/quickStyle6.xml"/><Relationship Id="rId2" Type="http://schemas.openxmlformats.org/officeDocument/2006/relationships/notesSlide" Target="../notesSlides/notesSlide32.xml"/><Relationship Id="rId1" Type="http://schemas.openxmlformats.org/officeDocument/2006/relationships/slideLayout" Target="../slideLayouts/slideLayout185.xml"/><Relationship Id="rId6" Type="http://schemas.openxmlformats.org/officeDocument/2006/relationships/diagramLayout" Target="../diagrams/layout6.xml"/><Relationship Id="rId5" Type="http://schemas.openxmlformats.org/officeDocument/2006/relationships/diagramData" Target="../diagrams/data6.xml"/><Relationship Id="rId4" Type="http://schemas.openxmlformats.org/officeDocument/2006/relationships/image" Target="../media/image50.svg"/><Relationship Id="rId9" Type="http://schemas.microsoft.com/office/2007/relationships/diagramDrawing" Target="../diagrams/drawing6.xml"/></Relationships>
</file>

<file path=ppt/slides/_rels/slide33.xml.rels><?xml version="1.0" encoding="UTF-8" standalone="yes"?>
<Relationships xmlns="http://schemas.openxmlformats.org/package/2006/relationships"><Relationship Id="rId8" Type="http://schemas.openxmlformats.org/officeDocument/2006/relationships/image" Target="../media/image99.png"/><Relationship Id="rId3" Type="http://schemas.openxmlformats.org/officeDocument/2006/relationships/image" Target="../media/image28.png"/><Relationship Id="rId7" Type="http://schemas.openxmlformats.org/officeDocument/2006/relationships/image" Target="../media/image32.jpeg"/><Relationship Id="rId12" Type="http://schemas.openxmlformats.org/officeDocument/2006/relationships/image" Target="../media/image103.svg"/><Relationship Id="rId2" Type="http://schemas.openxmlformats.org/officeDocument/2006/relationships/notesSlide" Target="../notesSlides/notesSlide33.xml"/><Relationship Id="rId1" Type="http://schemas.openxmlformats.org/officeDocument/2006/relationships/slideLayout" Target="../slideLayouts/slideLayout185.xml"/><Relationship Id="rId6" Type="http://schemas.openxmlformats.org/officeDocument/2006/relationships/image" Target="../media/image50.svg"/><Relationship Id="rId11" Type="http://schemas.openxmlformats.org/officeDocument/2006/relationships/image" Target="../media/image102.png"/><Relationship Id="rId5" Type="http://schemas.openxmlformats.org/officeDocument/2006/relationships/image" Target="../media/image49.png"/><Relationship Id="rId10" Type="http://schemas.openxmlformats.org/officeDocument/2006/relationships/image" Target="../media/image101.png"/><Relationship Id="rId4" Type="http://schemas.openxmlformats.org/officeDocument/2006/relationships/image" Target="../media/image29.svg"/><Relationship Id="rId9" Type="http://schemas.openxmlformats.org/officeDocument/2006/relationships/image" Target="../media/image100.sv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40.xml"/></Relationships>
</file>

<file path=ppt/slides/_rels/slide35.xml.rels><?xml version="1.0" encoding="UTF-8" standalone="yes"?>
<Relationships xmlns="http://schemas.openxmlformats.org/package/2006/relationships"><Relationship Id="rId8" Type="http://schemas.openxmlformats.org/officeDocument/2006/relationships/diagramColors" Target="../diagrams/colors7.xml"/><Relationship Id="rId3" Type="http://schemas.openxmlformats.org/officeDocument/2006/relationships/image" Target="../media/image49.png"/><Relationship Id="rId7" Type="http://schemas.openxmlformats.org/officeDocument/2006/relationships/diagramQuickStyle" Target="../diagrams/quickStyle7.xml"/><Relationship Id="rId2" Type="http://schemas.openxmlformats.org/officeDocument/2006/relationships/notesSlide" Target="../notesSlides/notesSlide35.xml"/><Relationship Id="rId1" Type="http://schemas.openxmlformats.org/officeDocument/2006/relationships/slideLayout" Target="../slideLayouts/slideLayout350.xml"/><Relationship Id="rId6" Type="http://schemas.openxmlformats.org/officeDocument/2006/relationships/diagramLayout" Target="../diagrams/layout7.xml"/><Relationship Id="rId5" Type="http://schemas.openxmlformats.org/officeDocument/2006/relationships/diagramData" Target="../diagrams/data7.xml"/><Relationship Id="rId4" Type="http://schemas.openxmlformats.org/officeDocument/2006/relationships/image" Target="../media/image50.svg"/><Relationship Id="rId9" Type="http://schemas.microsoft.com/office/2007/relationships/diagramDrawing" Target="../diagrams/drawing7.xml"/></Relationships>
</file>

<file path=ppt/slides/_rels/slide36.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32.jpeg"/><Relationship Id="rId7" Type="http://schemas.openxmlformats.org/officeDocument/2006/relationships/image" Target="../media/image103.svg"/><Relationship Id="rId2" Type="http://schemas.openxmlformats.org/officeDocument/2006/relationships/notesSlide" Target="../notesSlides/notesSlide36.xml"/><Relationship Id="rId1" Type="http://schemas.openxmlformats.org/officeDocument/2006/relationships/slideLayout" Target="../slideLayouts/slideLayout185.xml"/><Relationship Id="rId6" Type="http://schemas.openxmlformats.org/officeDocument/2006/relationships/image" Target="../media/image102.png"/><Relationship Id="rId5" Type="http://schemas.openxmlformats.org/officeDocument/2006/relationships/image" Target="../media/image100.svg"/><Relationship Id="rId4" Type="http://schemas.openxmlformats.org/officeDocument/2006/relationships/image" Target="../media/image99.png"/><Relationship Id="rId9" Type="http://schemas.openxmlformats.org/officeDocument/2006/relationships/image" Target="../media/image31.sv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40.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85.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85.xml"/></Relationships>
</file>

<file path=ppt/slides/_rels/slide4.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38.png"/><Relationship Id="rId18" Type="http://schemas.openxmlformats.org/officeDocument/2006/relationships/image" Target="../media/image43.svg"/><Relationship Id="rId3" Type="http://schemas.openxmlformats.org/officeDocument/2006/relationships/image" Target="../media/image28.png"/><Relationship Id="rId21" Type="http://schemas.openxmlformats.org/officeDocument/2006/relationships/image" Target="../media/image46.png"/><Relationship Id="rId7" Type="http://schemas.openxmlformats.org/officeDocument/2006/relationships/image" Target="../media/image32.jpeg"/><Relationship Id="rId12" Type="http://schemas.openxmlformats.org/officeDocument/2006/relationships/image" Target="../media/image37.svg"/><Relationship Id="rId17" Type="http://schemas.openxmlformats.org/officeDocument/2006/relationships/image" Target="../media/image42.png"/><Relationship Id="rId25" Type="http://schemas.openxmlformats.org/officeDocument/2006/relationships/image" Target="../media/image50.svg"/><Relationship Id="rId2" Type="http://schemas.openxmlformats.org/officeDocument/2006/relationships/notesSlide" Target="../notesSlides/notesSlide4.xml"/><Relationship Id="rId16" Type="http://schemas.openxmlformats.org/officeDocument/2006/relationships/image" Target="../media/image41.svg"/><Relationship Id="rId20" Type="http://schemas.openxmlformats.org/officeDocument/2006/relationships/image" Target="../media/image45.svg"/><Relationship Id="rId1" Type="http://schemas.openxmlformats.org/officeDocument/2006/relationships/slideLayout" Target="../slideLayouts/slideLayout350.xml"/><Relationship Id="rId6" Type="http://schemas.openxmlformats.org/officeDocument/2006/relationships/image" Target="../media/image31.svg"/><Relationship Id="rId11" Type="http://schemas.openxmlformats.org/officeDocument/2006/relationships/image" Target="../media/image36.png"/><Relationship Id="rId24" Type="http://schemas.openxmlformats.org/officeDocument/2006/relationships/image" Target="../media/image49.png"/><Relationship Id="rId5" Type="http://schemas.openxmlformats.org/officeDocument/2006/relationships/image" Target="../media/image30.png"/><Relationship Id="rId15" Type="http://schemas.openxmlformats.org/officeDocument/2006/relationships/image" Target="../media/image40.png"/><Relationship Id="rId23" Type="http://schemas.openxmlformats.org/officeDocument/2006/relationships/image" Target="../media/image48.png"/><Relationship Id="rId10" Type="http://schemas.openxmlformats.org/officeDocument/2006/relationships/image" Target="../media/image35.svg"/><Relationship Id="rId19" Type="http://schemas.openxmlformats.org/officeDocument/2006/relationships/image" Target="../media/image44.png"/><Relationship Id="rId4" Type="http://schemas.openxmlformats.org/officeDocument/2006/relationships/image" Target="../media/image29.svg"/><Relationship Id="rId9" Type="http://schemas.openxmlformats.org/officeDocument/2006/relationships/image" Target="../media/image34.png"/><Relationship Id="rId14" Type="http://schemas.openxmlformats.org/officeDocument/2006/relationships/image" Target="../media/image39.svg"/><Relationship Id="rId22" Type="http://schemas.openxmlformats.org/officeDocument/2006/relationships/image" Target="../media/image47.sv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85.xml"/></Relationships>
</file>

<file path=ppt/slides/_rels/slide41.xml.rels><?xml version="1.0" encoding="UTF-8" standalone="yes"?>
<Relationships xmlns="http://schemas.openxmlformats.org/package/2006/relationships"><Relationship Id="rId3" Type="http://schemas.openxmlformats.org/officeDocument/2006/relationships/image" Target="../media/image104.jpeg"/><Relationship Id="rId2" Type="http://schemas.openxmlformats.org/officeDocument/2006/relationships/notesSlide" Target="../notesSlides/notesSlide41.xml"/><Relationship Id="rId1" Type="http://schemas.openxmlformats.org/officeDocument/2006/relationships/slideLayout" Target="../slideLayouts/slideLayout204.xml"/></Relationships>
</file>

<file path=ppt/slides/_rels/slide4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2.xml"/><Relationship Id="rId1" Type="http://schemas.openxmlformats.org/officeDocument/2006/relationships/slideLayout" Target="../slideLayouts/slideLayout191.xml"/><Relationship Id="rId4" Type="http://schemas.openxmlformats.org/officeDocument/2006/relationships/image" Target="../media/image29.sv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85.xml"/></Relationships>
</file>

<file path=ppt/slides/_rels/slide44.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44.xml"/><Relationship Id="rId1" Type="http://schemas.openxmlformats.org/officeDocument/2006/relationships/slideLayout" Target="../slideLayouts/slideLayout185.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45.xml.rels><?xml version="1.0" encoding="UTF-8" standalone="yes"?>
<Relationships xmlns="http://schemas.openxmlformats.org/package/2006/relationships"><Relationship Id="rId8" Type="http://schemas.openxmlformats.org/officeDocument/2006/relationships/image" Target="../media/image108.svg"/><Relationship Id="rId13" Type="http://schemas.openxmlformats.org/officeDocument/2006/relationships/image" Target="../media/image111.png"/><Relationship Id="rId3" Type="http://schemas.openxmlformats.org/officeDocument/2006/relationships/image" Target="../media/image105.png"/><Relationship Id="rId7" Type="http://schemas.openxmlformats.org/officeDocument/2006/relationships/image" Target="../media/image38.png"/><Relationship Id="rId12" Type="http://schemas.openxmlformats.org/officeDocument/2006/relationships/image" Target="../media/image110.svg"/><Relationship Id="rId2" Type="http://schemas.openxmlformats.org/officeDocument/2006/relationships/notesSlide" Target="../notesSlides/notesSlide45.xml"/><Relationship Id="rId1" Type="http://schemas.openxmlformats.org/officeDocument/2006/relationships/slideLayout" Target="../slideLayouts/slideLayout185.xml"/><Relationship Id="rId6" Type="http://schemas.openxmlformats.org/officeDocument/2006/relationships/image" Target="../media/image107.svg"/><Relationship Id="rId11" Type="http://schemas.openxmlformats.org/officeDocument/2006/relationships/image" Target="../media/image42.png"/><Relationship Id="rId5" Type="http://schemas.openxmlformats.org/officeDocument/2006/relationships/image" Target="../media/image36.png"/><Relationship Id="rId10" Type="http://schemas.openxmlformats.org/officeDocument/2006/relationships/image" Target="../media/image109.svg"/><Relationship Id="rId4" Type="http://schemas.openxmlformats.org/officeDocument/2006/relationships/image" Target="../media/image106.svg"/><Relationship Id="rId9" Type="http://schemas.openxmlformats.org/officeDocument/2006/relationships/image" Target="../media/image40.png"/><Relationship Id="rId14" Type="http://schemas.openxmlformats.org/officeDocument/2006/relationships/image" Target="../media/image112.sv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40.xml"/></Relationships>
</file>

<file path=ppt/slides/_rels/slide47.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116.png"/><Relationship Id="rId18" Type="http://schemas.openxmlformats.org/officeDocument/2006/relationships/image" Target="../media/image121.svg"/><Relationship Id="rId3" Type="http://schemas.openxmlformats.org/officeDocument/2006/relationships/image" Target="../media/image49.png"/><Relationship Id="rId7" Type="http://schemas.openxmlformats.org/officeDocument/2006/relationships/image" Target="../media/image29.svg"/><Relationship Id="rId12" Type="http://schemas.openxmlformats.org/officeDocument/2006/relationships/image" Target="../media/image81.png"/><Relationship Id="rId17" Type="http://schemas.openxmlformats.org/officeDocument/2006/relationships/image" Target="../media/image120.png"/><Relationship Id="rId2" Type="http://schemas.openxmlformats.org/officeDocument/2006/relationships/notesSlide" Target="../notesSlides/notesSlide47.xml"/><Relationship Id="rId16" Type="http://schemas.openxmlformats.org/officeDocument/2006/relationships/image" Target="../media/image119.svg"/><Relationship Id="rId20" Type="http://schemas.openxmlformats.org/officeDocument/2006/relationships/image" Target="../media/image123.svg"/><Relationship Id="rId1" Type="http://schemas.openxmlformats.org/officeDocument/2006/relationships/slideLayout" Target="../slideLayouts/slideLayout185.xml"/><Relationship Id="rId6" Type="http://schemas.openxmlformats.org/officeDocument/2006/relationships/image" Target="../media/image28.png"/><Relationship Id="rId11" Type="http://schemas.openxmlformats.org/officeDocument/2006/relationships/image" Target="../media/image115.svg"/><Relationship Id="rId5" Type="http://schemas.openxmlformats.org/officeDocument/2006/relationships/image" Target="../media/image113.png"/><Relationship Id="rId15" Type="http://schemas.openxmlformats.org/officeDocument/2006/relationships/image" Target="../media/image118.png"/><Relationship Id="rId10" Type="http://schemas.openxmlformats.org/officeDocument/2006/relationships/image" Target="../media/image114.png"/><Relationship Id="rId19" Type="http://schemas.openxmlformats.org/officeDocument/2006/relationships/image" Target="../media/image122.png"/><Relationship Id="rId4" Type="http://schemas.openxmlformats.org/officeDocument/2006/relationships/image" Target="../media/image50.svg"/><Relationship Id="rId9" Type="http://schemas.openxmlformats.org/officeDocument/2006/relationships/image" Target="../media/image76.png"/><Relationship Id="rId14" Type="http://schemas.openxmlformats.org/officeDocument/2006/relationships/image" Target="../media/image117.sv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40.xml"/></Relationships>
</file>

<file path=ppt/slides/_rels/slide49.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118.png"/><Relationship Id="rId18" Type="http://schemas.openxmlformats.org/officeDocument/2006/relationships/image" Target="../media/image121.svg"/><Relationship Id="rId3" Type="http://schemas.openxmlformats.org/officeDocument/2006/relationships/image" Target="../media/image49.png"/><Relationship Id="rId7" Type="http://schemas.openxmlformats.org/officeDocument/2006/relationships/image" Target="../media/image29.svg"/><Relationship Id="rId12" Type="http://schemas.openxmlformats.org/officeDocument/2006/relationships/image" Target="../media/image81.png"/><Relationship Id="rId17" Type="http://schemas.openxmlformats.org/officeDocument/2006/relationships/image" Target="../media/image120.png"/><Relationship Id="rId2" Type="http://schemas.openxmlformats.org/officeDocument/2006/relationships/notesSlide" Target="../notesSlides/notesSlide49.xml"/><Relationship Id="rId16" Type="http://schemas.openxmlformats.org/officeDocument/2006/relationships/image" Target="../media/image77.svg"/><Relationship Id="rId1" Type="http://schemas.openxmlformats.org/officeDocument/2006/relationships/slideLayout" Target="../slideLayouts/slideLayout185.xml"/><Relationship Id="rId6" Type="http://schemas.openxmlformats.org/officeDocument/2006/relationships/image" Target="../media/image28.png"/><Relationship Id="rId11" Type="http://schemas.openxmlformats.org/officeDocument/2006/relationships/image" Target="../media/image115.svg"/><Relationship Id="rId5" Type="http://schemas.openxmlformats.org/officeDocument/2006/relationships/image" Target="../media/image113.png"/><Relationship Id="rId15" Type="http://schemas.openxmlformats.org/officeDocument/2006/relationships/image" Target="../media/image64.png"/><Relationship Id="rId10" Type="http://schemas.openxmlformats.org/officeDocument/2006/relationships/image" Target="../media/image114.png"/><Relationship Id="rId4" Type="http://schemas.openxmlformats.org/officeDocument/2006/relationships/image" Target="../media/image50.svg"/><Relationship Id="rId9" Type="http://schemas.openxmlformats.org/officeDocument/2006/relationships/image" Target="../media/image76.png"/><Relationship Id="rId14" Type="http://schemas.openxmlformats.org/officeDocument/2006/relationships/image" Target="../media/image124.svg"/></Relationships>
</file>

<file path=ppt/slides/_rels/slide5.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49.png"/><Relationship Id="rId7" Type="http://schemas.openxmlformats.org/officeDocument/2006/relationships/diagramQuickStyle" Target="../diagrams/quickStyle1.xml"/><Relationship Id="rId2" Type="http://schemas.openxmlformats.org/officeDocument/2006/relationships/notesSlide" Target="../notesSlides/notesSlide5.xml"/><Relationship Id="rId1" Type="http://schemas.openxmlformats.org/officeDocument/2006/relationships/slideLayout" Target="../slideLayouts/slideLayout350.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50.svg"/><Relationship Id="rId9" Type="http://schemas.microsoft.com/office/2007/relationships/diagramDrawing" Target="../diagrams/drawing1.xml"/></Relationships>
</file>

<file path=ppt/slides/_rels/slide50.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50.xml"/><Relationship Id="rId1" Type="http://schemas.openxmlformats.org/officeDocument/2006/relationships/slideLayout" Target="../slideLayouts/slideLayout185.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51.xml.rels><?xml version="1.0" encoding="UTF-8" standalone="yes"?>
<Relationships xmlns="http://schemas.openxmlformats.org/package/2006/relationships"><Relationship Id="rId3" Type="http://schemas.openxmlformats.org/officeDocument/2006/relationships/hyperlink" Target="https://customers.microsoft.com/en-us/story/1353271509012359592-fundacion-slim-nonprofit-azure-en-mexico" TargetMode="External"/><Relationship Id="rId2" Type="http://schemas.openxmlformats.org/officeDocument/2006/relationships/notesSlide" Target="../notesSlides/notesSlide51.xml"/><Relationship Id="rId1" Type="http://schemas.openxmlformats.org/officeDocument/2006/relationships/slideLayout" Target="../slideLayouts/slideLayout185.xml"/><Relationship Id="rId6" Type="http://schemas.openxmlformats.org/officeDocument/2006/relationships/hyperlink" Target="https://customers.microsoft.com/en-us/story/842072-caddo-microsoft-uk-3" TargetMode="External"/><Relationship Id="rId5" Type="http://schemas.openxmlformats.org/officeDocument/2006/relationships/hyperlink" Target="https://customers.microsoft.com/en-us/story/845593-viewpoint-partner-professional-services-azure" TargetMode="External"/><Relationship Id="rId4" Type="http://schemas.openxmlformats.org/officeDocument/2006/relationships/hyperlink" Target="https://customers.microsoft.com/en-us/story/852362-rx-health-health-provider-azure" TargetMode="External"/></Relationships>
</file>

<file path=ppt/slides/_rels/slide52.xml.rels><?xml version="1.0" encoding="UTF-8" standalone="yes"?>
<Relationships xmlns="http://schemas.openxmlformats.org/package/2006/relationships"><Relationship Id="rId3" Type="http://schemas.openxmlformats.org/officeDocument/2006/relationships/hyperlink" Target="https://customers.microsoft.com/en-us/story/852362-rx-health-health-provider-azure" TargetMode="External"/><Relationship Id="rId2" Type="http://schemas.openxmlformats.org/officeDocument/2006/relationships/notesSlide" Target="../notesSlides/notesSlide52.xml"/><Relationship Id="rId1" Type="http://schemas.openxmlformats.org/officeDocument/2006/relationships/slideLayout" Target="../slideLayouts/slideLayout208.xml"/><Relationship Id="rId5" Type="http://schemas.openxmlformats.org/officeDocument/2006/relationships/image" Target="../media/image126.jpeg"/><Relationship Id="rId4" Type="http://schemas.openxmlformats.org/officeDocument/2006/relationships/image" Target="../media/image125.jpe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85.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91.xml"/></Relationships>
</file>

<file path=ppt/slides/_rels/slide55.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55.xml"/><Relationship Id="rId1" Type="http://schemas.openxmlformats.org/officeDocument/2006/relationships/slideLayout" Target="../slideLayouts/slideLayout185.xml"/><Relationship Id="rId4" Type="http://schemas.openxmlformats.org/officeDocument/2006/relationships/image" Target="../media/image127.svg"/></Relationships>
</file>

<file path=ppt/slides/_rels/slide56.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56.xml"/><Relationship Id="rId1" Type="http://schemas.openxmlformats.org/officeDocument/2006/relationships/slideLayout" Target="../slideLayouts/slideLayout185.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40.xml"/></Relationships>
</file>

<file path=ppt/slides/_rels/slide58.xml.rels><?xml version="1.0" encoding="UTF-8" standalone="yes"?>
<Relationships xmlns="http://schemas.openxmlformats.org/package/2006/relationships"><Relationship Id="rId8" Type="http://schemas.openxmlformats.org/officeDocument/2006/relationships/image" Target="../media/image133.png"/><Relationship Id="rId3" Type="http://schemas.openxmlformats.org/officeDocument/2006/relationships/image" Target="../media/image128.png"/><Relationship Id="rId7" Type="http://schemas.openxmlformats.org/officeDocument/2006/relationships/image" Target="../media/image132.png"/><Relationship Id="rId2" Type="http://schemas.openxmlformats.org/officeDocument/2006/relationships/notesSlide" Target="../notesSlides/notesSlide58.xml"/><Relationship Id="rId1" Type="http://schemas.openxmlformats.org/officeDocument/2006/relationships/slideLayout" Target="../slideLayouts/slideLayout185.xml"/><Relationship Id="rId6" Type="http://schemas.openxmlformats.org/officeDocument/2006/relationships/image" Target="../media/image131.svg"/><Relationship Id="rId5" Type="http://schemas.openxmlformats.org/officeDocument/2006/relationships/image" Target="../media/image130.png"/><Relationship Id="rId4" Type="http://schemas.openxmlformats.org/officeDocument/2006/relationships/image" Target="../media/image129.svg"/><Relationship Id="rId9" Type="http://schemas.openxmlformats.org/officeDocument/2006/relationships/image" Target="../media/image134.svg"/></Relationships>
</file>

<file path=ppt/slides/_rels/slide59.xml.rels><?xml version="1.0" encoding="UTF-8" standalone="yes"?>
<Relationships xmlns="http://schemas.openxmlformats.org/package/2006/relationships"><Relationship Id="rId8" Type="http://schemas.openxmlformats.org/officeDocument/2006/relationships/image" Target="../media/image139.png"/><Relationship Id="rId3" Type="http://schemas.openxmlformats.org/officeDocument/2006/relationships/hyperlink" Target="https://docs.microsoft.com/en-us/azure/virtual-machines/premium-storage-performance#throttling" TargetMode="External"/><Relationship Id="rId7" Type="http://schemas.openxmlformats.org/officeDocument/2006/relationships/image" Target="../media/image138.svg"/><Relationship Id="rId12" Type="http://schemas.openxmlformats.org/officeDocument/2006/relationships/hyperlink" Target="https://docs.microsoft.com/en-us/azure/azure-sql/virtual-machines/windows/performance-guidelines-best-practices-checklist#storage" TargetMode="External"/><Relationship Id="rId2" Type="http://schemas.openxmlformats.org/officeDocument/2006/relationships/notesSlide" Target="../notesSlides/notesSlide59.xml"/><Relationship Id="rId1" Type="http://schemas.openxmlformats.org/officeDocument/2006/relationships/slideLayout" Target="../slideLayouts/slideLayout185.xml"/><Relationship Id="rId6" Type="http://schemas.openxmlformats.org/officeDocument/2006/relationships/image" Target="../media/image137.png"/><Relationship Id="rId11" Type="http://schemas.openxmlformats.org/officeDocument/2006/relationships/image" Target="../media/image142.svg"/><Relationship Id="rId5" Type="http://schemas.openxmlformats.org/officeDocument/2006/relationships/image" Target="../media/image136.svg"/><Relationship Id="rId10" Type="http://schemas.openxmlformats.org/officeDocument/2006/relationships/image" Target="../media/image141.png"/><Relationship Id="rId4" Type="http://schemas.openxmlformats.org/officeDocument/2006/relationships/image" Target="../media/image135.png"/><Relationship Id="rId9" Type="http://schemas.openxmlformats.org/officeDocument/2006/relationships/image" Target="../media/image140.svg"/></Relationships>
</file>

<file path=ppt/slides/_rels/slide6.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image" Target="../media/image49.png"/><Relationship Id="rId7" Type="http://schemas.openxmlformats.org/officeDocument/2006/relationships/diagramQuickStyle" Target="../diagrams/quickStyle2.xml"/><Relationship Id="rId2" Type="http://schemas.openxmlformats.org/officeDocument/2006/relationships/notesSlide" Target="../notesSlides/notesSlide6.xml"/><Relationship Id="rId1" Type="http://schemas.openxmlformats.org/officeDocument/2006/relationships/slideLayout" Target="../slideLayouts/slideLayout350.xml"/><Relationship Id="rId6" Type="http://schemas.openxmlformats.org/officeDocument/2006/relationships/diagramLayout" Target="../diagrams/layout2.xml"/><Relationship Id="rId5" Type="http://schemas.openxmlformats.org/officeDocument/2006/relationships/diagramData" Target="../diagrams/data2.xml"/><Relationship Id="rId4" Type="http://schemas.openxmlformats.org/officeDocument/2006/relationships/image" Target="../media/image50.svg"/><Relationship Id="rId9" Type="http://schemas.microsoft.com/office/2007/relationships/diagramDrawing" Target="../diagrams/drawing2.xml"/></Relationships>
</file>

<file path=ppt/slides/_rels/slide60.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60.xml"/><Relationship Id="rId1" Type="http://schemas.openxmlformats.org/officeDocument/2006/relationships/slideLayout" Target="../slideLayouts/slideLayout185.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61.xml.rels><?xml version="1.0" encoding="UTF-8" standalone="yes"?>
<Relationships xmlns="http://schemas.openxmlformats.org/package/2006/relationships"><Relationship Id="rId3" Type="http://schemas.openxmlformats.org/officeDocument/2006/relationships/hyperlink" Target="https://docs.microsoft.com/en-us/azure/azure-sql/virtual-machines/windows/backup-restore#decision-matrix" TargetMode="External"/><Relationship Id="rId2" Type="http://schemas.openxmlformats.org/officeDocument/2006/relationships/notesSlide" Target="../notesSlides/notesSlide61.xml"/><Relationship Id="rId1" Type="http://schemas.openxmlformats.org/officeDocument/2006/relationships/slideLayout" Target="../slideLayouts/slideLayout185.xml"/><Relationship Id="rId5" Type="http://schemas.openxmlformats.org/officeDocument/2006/relationships/image" Target="../media/image144.svg"/><Relationship Id="rId4" Type="http://schemas.openxmlformats.org/officeDocument/2006/relationships/image" Target="../media/image143.png"/></Relationships>
</file>

<file path=ppt/slides/_rels/slide62.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62.xml"/><Relationship Id="rId1" Type="http://schemas.openxmlformats.org/officeDocument/2006/relationships/slideLayout" Target="../slideLayouts/slideLayout185.xml"/><Relationship Id="rId6" Type="http://schemas.openxmlformats.org/officeDocument/2006/relationships/image" Target="../media/image147.png"/><Relationship Id="rId5" Type="http://schemas.openxmlformats.org/officeDocument/2006/relationships/image" Target="../media/image113.png"/><Relationship Id="rId4" Type="http://schemas.openxmlformats.org/officeDocument/2006/relationships/image" Target="../media/image146.svg"/></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340.xml"/></Relationships>
</file>

<file path=ppt/slides/_rels/slide64.xml.rels><?xml version="1.0" encoding="UTF-8" standalone="yes"?>
<Relationships xmlns="http://schemas.openxmlformats.org/package/2006/relationships"><Relationship Id="rId8" Type="http://schemas.openxmlformats.org/officeDocument/2006/relationships/diagramColors" Target="../diagrams/colors12.xml"/><Relationship Id="rId3" Type="http://schemas.openxmlformats.org/officeDocument/2006/relationships/hyperlink" Target="https://docs.microsoft.com/en-us/azure/azure-sql/migration-guides/virtual-machines/sql-server-failover-cluster-instance-to-sql-on-azure-vm" TargetMode="External"/><Relationship Id="rId7" Type="http://schemas.openxmlformats.org/officeDocument/2006/relationships/diagramQuickStyle" Target="../diagrams/quickStyle12.xml"/><Relationship Id="rId2" Type="http://schemas.openxmlformats.org/officeDocument/2006/relationships/notesSlide" Target="../notesSlides/notesSlide64.xml"/><Relationship Id="rId1" Type="http://schemas.openxmlformats.org/officeDocument/2006/relationships/slideLayout" Target="../slideLayouts/slideLayout185.xml"/><Relationship Id="rId6" Type="http://schemas.openxmlformats.org/officeDocument/2006/relationships/diagramLayout" Target="../diagrams/layout12.xml"/><Relationship Id="rId5" Type="http://schemas.openxmlformats.org/officeDocument/2006/relationships/diagramData" Target="../diagrams/data12.xml"/><Relationship Id="rId4" Type="http://schemas.openxmlformats.org/officeDocument/2006/relationships/image" Target="../media/image148.png"/><Relationship Id="rId9" Type="http://schemas.microsoft.com/office/2007/relationships/diagramDrawing" Target="../diagrams/drawing12.xml"/></Relationships>
</file>

<file path=ppt/slides/_rels/slide65.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65.xml"/><Relationship Id="rId1" Type="http://schemas.openxmlformats.org/officeDocument/2006/relationships/slideLayout" Target="../slideLayouts/slideLayout185.xml"/><Relationship Id="rId5" Type="http://schemas.openxmlformats.org/officeDocument/2006/relationships/image" Target="../media/image148.png"/><Relationship Id="rId4" Type="http://schemas.openxmlformats.org/officeDocument/2006/relationships/hyperlink" Target="https://docs.microsoft.com/en-us/azure/azure-sql/migration-guides/virtual-machines/sql-server-availability-group-to-sql-on-azure-vm" TargetMode="External"/></Relationships>
</file>

<file path=ppt/slides/_rels/slide66.xml.rels><?xml version="1.0" encoding="UTF-8" standalone="yes"?>
<Relationships xmlns="http://schemas.openxmlformats.org/package/2006/relationships"><Relationship Id="rId3" Type="http://schemas.openxmlformats.org/officeDocument/2006/relationships/image" Target="../media/image150.jpeg"/><Relationship Id="rId2" Type="http://schemas.openxmlformats.org/officeDocument/2006/relationships/notesSlide" Target="../notesSlides/notesSlide66.xml"/><Relationship Id="rId1" Type="http://schemas.openxmlformats.org/officeDocument/2006/relationships/slideLayout" Target="../slideLayouts/slideLayout178.xml"/></Relationships>
</file>

<file path=ppt/slides/_rels/slide67.xml.rels><?xml version="1.0" encoding="UTF-8" standalone="yes"?>
<Relationships xmlns="http://schemas.openxmlformats.org/package/2006/relationships"><Relationship Id="rId3" Type="http://schemas.openxmlformats.org/officeDocument/2006/relationships/image" Target="../media/image152.emf"/><Relationship Id="rId2" Type="http://schemas.openxmlformats.org/officeDocument/2006/relationships/image" Target="../media/image151.emf"/><Relationship Id="rId1" Type="http://schemas.openxmlformats.org/officeDocument/2006/relationships/slideLayout" Target="../slideLayouts/slideLayout201.xml"/></Relationships>
</file>

<file path=ppt/slides/_rels/slide68.xml.rels><?xml version="1.0" encoding="UTF-8" standalone="yes"?>
<Relationships xmlns="http://schemas.openxmlformats.org/package/2006/relationships"><Relationship Id="rId3" Type="http://schemas.openxmlformats.org/officeDocument/2006/relationships/image" Target="../media/image153.emf"/><Relationship Id="rId2" Type="http://schemas.openxmlformats.org/officeDocument/2006/relationships/notesSlide" Target="../notesSlides/notesSlide67.xml"/><Relationship Id="rId1" Type="http://schemas.openxmlformats.org/officeDocument/2006/relationships/slideLayout" Target="../slideLayouts/slideLayout201.xml"/><Relationship Id="rId4" Type="http://schemas.openxmlformats.org/officeDocument/2006/relationships/image" Target="../media/image154.emf"/></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34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60.xml"/></Relationships>
</file>

<file path=ppt/slides/_rels/slide70.xml.rels><?xml version="1.0" encoding="UTF-8" standalone="yes"?>
<Relationships xmlns="http://schemas.openxmlformats.org/package/2006/relationships"><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notesSlide" Target="../notesSlides/notesSlide69.xml"/><Relationship Id="rId1" Type="http://schemas.openxmlformats.org/officeDocument/2006/relationships/slideLayout" Target="../slideLayouts/slideLayout185.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03.xml"/></Relationships>
</file>

<file path=ppt/slides/_rels/slide72.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71.xml"/><Relationship Id="rId1" Type="http://schemas.openxmlformats.org/officeDocument/2006/relationships/slideLayout" Target="../slideLayouts/slideLayout185.xml"/></Relationships>
</file>

<file path=ppt/slides/_rels/slide73.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72.xml"/><Relationship Id="rId1" Type="http://schemas.openxmlformats.org/officeDocument/2006/relationships/slideLayout" Target="../slideLayouts/slideLayout185.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03.xml"/></Relationships>
</file>

<file path=ppt/slides/_rels/slide75.xml.rels><?xml version="1.0" encoding="UTF-8" standalone="yes"?>
<Relationships xmlns="http://schemas.openxmlformats.org/package/2006/relationships"><Relationship Id="rId3" Type="http://schemas.openxmlformats.org/officeDocument/2006/relationships/image" Target="../media/image157.gif"/><Relationship Id="rId2" Type="http://schemas.openxmlformats.org/officeDocument/2006/relationships/notesSlide" Target="../notesSlides/notesSlide74.xml"/><Relationship Id="rId1" Type="http://schemas.openxmlformats.org/officeDocument/2006/relationships/slideLayout" Target="../slideLayouts/slideLayout185.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03.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85.xml"/></Relationships>
</file>

<file path=ppt/slides/_rels/slide78.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77.xml"/><Relationship Id="rId1" Type="http://schemas.openxmlformats.org/officeDocument/2006/relationships/slideLayout" Target="../slideLayouts/slideLayout349.xml"/></Relationships>
</file>

<file path=ppt/slides/_rels/slide7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8.xml"/><Relationship Id="rId1" Type="http://schemas.openxmlformats.org/officeDocument/2006/relationships/slideLayout" Target="../slideLayouts/slideLayout191.xml"/><Relationship Id="rId4" Type="http://schemas.openxmlformats.org/officeDocument/2006/relationships/image" Target="../media/image31.sv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50.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85.xml"/></Relationships>
</file>

<file path=ppt/slides/_rels/slide81.xml.rels><?xml version="1.0" encoding="UTF-8" standalone="yes"?>
<Relationships xmlns="http://schemas.openxmlformats.org/package/2006/relationships"><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notesSlide" Target="../notesSlides/notesSlide80.xml"/><Relationship Id="rId1" Type="http://schemas.openxmlformats.org/officeDocument/2006/relationships/slideLayout" Target="../slideLayouts/slideLayout185.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s>
</file>

<file path=ppt/slides/_rels/slide82.xml.rels><?xml version="1.0" encoding="UTF-8" standalone="yes"?>
<Relationships xmlns="http://schemas.openxmlformats.org/package/2006/relationships"><Relationship Id="rId8" Type="http://schemas.openxmlformats.org/officeDocument/2006/relationships/image" Target="../media/image108.svg"/><Relationship Id="rId13" Type="http://schemas.openxmlformats.org/officeDocument/2006/relationships/image" Target="../media/image111.png"/><Relationship Id="rId3" Type="http://schemas.openxmlformats.org/officeDocument/2006/relationships/image" Target="../media/image105.png"/><Relationship Id="rId7" Type="http://schemas.openxmlformats.org/officeDocument/2006/relationships/image" Target="../media/image38.png"/><Relationship Id="rId12" Type="http://schemas.openxmlformats.org/officeDocument/2006/relationships/image" Target="../media/image110.svg"/><Relationship Id="rId2" Type="http://schemas.openxmlformats.org/officeDocument/2006/relationships/notesSlide" Target="../notesSlides/notesSlide81.xml"/><Relationship Id="rId16" Type="http://schemas.openxmlformats.org/officeDocument/2006/relationships/image" Target="../media/image159.svg"/><Relationship Id="rId1" Type="http://schemas.openxmlformats.org/officeDocument/2006/relationships/slideLayout" Target="../slideLayouts/slideLayout185.xml"/><Relationship Id="rId6" Type="http://schemas.openxmlformats.org/officeDocument/2006/relationships/image" Target="../media/image107.svg"/><Relationship Id="rId11" Type="http://schemas.openxmlformats.org/officeDocument/2006/relationships/image" Target="../media/image42.png"/><Relationship Id="rId5" Type="http://schemas.openxmlformats.org/officeDocument/2006/relationships/image" Target="../media/image36.png"/><Relationship Id="rId15" Type="http://schemas.openxmlformats.org/officeDocument/2006/relationships/image" Target="../media/image44.png"/><Relationship Id="rId10" Type="http://schemas.openxmlformats.org/officeDocument/2006/relationships/image" Target="../media/image109.svg"/><Relationship Id="rId4" Type="http://schemas.openxmlformats.org/officeDocument/2006/relationships/image" Target="../media/image106.svg"/><Relationship Id="rId9" Type="http://schemas.openxmlformats.org/officeDocument/2006/relationships/image" Target="../media/image40.png"/><Relationship Id="rId14" Type="http://schemas.openxmlformats.org/officeDocument/2006/relationships/image" Target="../media/image112.svg"/></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03.xml"/></Relationships>
</file>

<file path=ppt/slides/_rels/slide84.xml.rels><?xml version="1.0" encoding="UTF-8" standalone="yes"?>
<Relationships xmlns="http://schemas.openxmlformats.org/package/2006/relationships"><Relationship Id="rId8" Type="http://schemas.openxmlformats.org/officeDocument/2006/relationships/image" Target="../media/image114.png"/><Relationship Id="rId13" Type="http://schemas.openxmlformats.org/officeDocument/2006/relationships/image" Target="../media/image120.png"/><Relationship Id="rId3" Type="http://schemas.openxmlformats.org/officeDocument/2006/relationships/image" Target="../media/image49.png"/><Relationship Id="rId7" Type="http://schemas.openxmlformats.org/officeDocument/2006/relationships/image" Target="../media/image76.png"/><Relationship Id="rId12" Type="http://schemas.openxmlformats.org/officeDocument/2006/relationships/image" Target="../media/image124.svg"/><Relationship Id="rId2" Type="http://schemas.openxmlformats.org/officeDocument/2006/relationships/notesSlide" Target="../notesSlides/notesSlide83.xml"/><Relationship Id="rId16" Type="http://schemas.openxmlformats.org/officeDocument/2006/relationships/image" Target="../media/image31.svg"/><Relationship Id="rId1" Type="http://schemas.openxmlformats.org/officeDocument/2006/relationships/slideLayout" Target="../slideLayouts/slideLayout185.xml"/><Relationship Id="rId6" Type="http://schemas.openxmlformats.org/officeDocument/2006/relationships/image" Target="../media/image33.png"/><Relationship Id="rId11" Type="http://schemas.openxmlformats.org/officeDocument/2006/relationships/image" Target="../media/image118.png"/><Relationship Id="rId5" Type="http://schemas.openxmlformats.org/officeDocument/2006/relationships/image" Target="../media/image113.png"/><Relationship Id="rId15" Type="http://schemas.openxmlformats.org/officeDocument/2006/relationships/image" Target="../media/image30.png"/><Relationship Id="rId10" Type="http://schemas.openxmlformats.org/officeDocument/2006/relationships/image" Target="../media/image81.png"/><Relationship Id="rId4" Type="http://schemas.openxmlformats.org/officeDocument/2006/relationships/image" Target="../media/image50.svg"/><Relationship Id="rId9" Type="http://schemas.openxmlformats.org/officeDocument/2006/relationships/image" Target="../media/image115.svg"/><Relationship Id="rId14" Type="http://schemas.openxmlformats.org/officeDocument/2006/relationships/image" Target="../media/image121.svg"/></Relationships>
</file>

<file path=ppt/slides/_rels/slide85.xml.rels><?xml version="1.0" encoding="UTF-8" standalone="yes"?>
<Relationships xmlns="http://schemas.openxmlformats.org/package/2006/relationships"><Relationship Id="rId8" Type="http://schemas.openxmlformats.org/officeDocument/2006/relationships/image" Target="../media/image114.png"/><Relationship Id="rId13" Type="http://schemas.openxmlformats.org/officeDocument/2006/relationships/image" Target="../media/image64.png"/><Relationship Id="rId18" Type="http://schemas.openxmlformats.org/officeDocument/2006/relationships/hyperlink" Target="http://www.fordesigner.com/maps/3481-0.htm" TargetMode="External"/><Relationship Id="rId3" Type="http://schemas.openxmlformats.org/officeDocument/2006/relationships/image" Target="../media/image49.png"/><Relationship Id="rId7" Type="http://schemas.openxmlformats.org/officeDocument/2006/relationships/image" Target="../media/image76.png"/><Relationship Id="rId12" Type="http://schemas.openxmlformats.org/officeDocument/2006/relationships/image" Target="../media/image124.svg"/><Relationship Id="rId17" Type="http://schemas.openxmlformats.org/officeDocument/2006/relationships/image" Target="../media/image96.png"/><Relationship Id="rId2" Type="http://schemas.openxmlformats.org/officeDocument/2006/relationships/notesSlide" Target="../notesSlides/notesSlide84.xml"/><Relationship Id="rId16" Type="http://schemas.openxmlformats.org/officeDocument/2006/relationships/image" Target="../media/image121.svg"/><Relationship Id="rId20" Type="http://schemas.openxmlformats.org/officeDocument/2006/relationships/image" Target="../media/image31.svg"/><Relationship Id="rId1" Type="http://schemas.openxmlformats.org/officeDocument/2006/relationships/slideLayout" Target="../slideLayouts/slideLayout185.xml"/><Relationship Id="rId6" Type="http://schemas.openxmlformats.org/officeDocument/2006/relationships/image" Target="../media/image33.png"/><Relationship Id="rId11" Type="http://schemas.openxmlformats.org/officeDocument/2006/relationships/image" Target="../media/image118.png"/><Relationship Id="rId5" Type="http://schemas.openxmlformats.org/officeDocument/2006/relationships/image" Target="../media/image113.png"/><Relationship Id="rId15" Type="http://schemas.openxmlformats.org/officeDocument/2006/relationships/image" Target="../media/image120.png"/><Relationship Id="rId10" Type="http://schemas.openxmlformats.org/officeDocument/2006/relationships/image" Target="../media/image81.png"/><Relationship Id="rId19" Type="http://schemas.openxmlformats.org/officeDocument/2006/relationships/image" Target="../media/image30.png"/><Relationship Id="rId4" Type="http://schemas.openxmlformats.org/officeDocument/2006/relationships/image" Target="../media/image50.svg"/><Relationship Id="rId9" Type="http://schemas.openxmlformats.org/officeDocument/2006/relationships/image" Target="../media/image115.svg"/><Relationship Id="rId14" Type="http://schemas.openxmlformats.org/officeDocument/2006/relationships/image" Target="../media/image77.svg"/></Relationships>
</file>

<file path=ppt/slides/_rels/slide86.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85.xml"/><Relationship Id="rId1" Type="http://schemas.openxmlformats.org/officeDocument/2006/relationships/slideLayout" Target="../slideLayouts/slideLayout185.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03.xml"/></Relationships>
</file>

<file path=ppt/slides/_rels/slide88.xml.rels><?xml version="1.0" encoding="UTF-8" standalone="yes"?>
<Relationships xmlns="http://schemas.openxmlformats.org/package/2006/relationships"><Relationship Id="rId3" Type="http://schemas.openxmlformats.org/officeDocument/2006/relationships/diagramData" Target="../diagrams/data15.xml"/><Relationship Id="rId7" Type="http://schemas.microsoft.com/office/2007/relationships/diagramDrawing" Target="../diagrams/drawing15.xml"/><Relationship Id="rId2" Type="http://schemas.openxmlformats.org/officeDocument/2006/relationships/notesSlide" Target="../notesSlides/notesSlide87.xml"/><Relationship Id="rId1" Type="http://schemas.openxmlformats.org/officeDocument/2006/relationships/slideLayout" Target="../slideLayouts/slideLayout185.xml"/><Relationship Id="rId6" Type="http://schemas.openxmlformats.org/officeDocument/2006/relationships/diagramColors" Target="../diagrams/colors15.xml"/><Relationship Id="rId5" Type="http://schemas.openxmlformats.org/officeDocument/2006/relationships/diagramQuickStyle" Target="../diagrams/quickStyle15.xml"/><Relationship Id="rId4" Type="http://schemas.openxmlformats.org/officeDocument/2006/relationships/diagramLayout" Target="../diagrams/layout15.xml"/></Relationships>
</file>

<file path=ppt/slides/_rels/slide89.xml.rels><?xml version="1.0" encoding="UTF-8" standalone="yes"?>
<Relationships xmlns="http://schemas.openxmlformats.org/package/2006/relationships"><Relationship Id="rId3" Type="http://schemas.openxmlformats.org/officeDocument/2006/relationships/hyperlink" Target="https://customers.microsoft.com/en-us/story/1414468919589989193-city-national-rochdale-banking-and-capital-markets-azure" TargetMode="External"/><Relationship Id="rId2" Type="http://schemas.openxmlformats.org/officeDocument/2006/relationships/notesSlide" Target="../notesSlides/notesSlide88.xml"/><Relationship Id="rId1" Type="http://schemas.openxmlformats.org/officeDocument/2006/relationships/slideLayout" Target="../slideLayouts/slideLayout185.xml"/><Relationship Id="rId5" Type="http://schemas.openxmlformats.org/officeDocument/2006/relationships/hyperlink" Target="https://customers.microsoft.com/en-us/story/860509-aia-singapore-drives-performance-enhancements-after-moving-java-applications-to-azure" TargetMode="External"/><Relationship Id="rId4" Type="http://schemas.openxmlformats.org/officeDocument/2006/relationships/hyperlink" Target="https://customers.microsoft.com/en-us/story/862730-mcs-health-provider-azure" TargetMode="External"/></Relationships>
</file>

<file path=ppt/slides/_rels/slide9.xml.rels><?xml version="1.0" encoding="UTF-8" standalone="yes"?>
<Relationships xmlns="http://schemas.openxmlformats.org/package/2006/relationships"><Relationship Id="rId8" Type="http://schemas.openxmlformats.org/officeDocument/2006/relationships/image" Target="../media/image31.svg"/><Relationship Id="rId3" Type="http://schemas.openxmlformats.org/officeDocument/2006/relationships/image" Target="../media/image28.png"/><Relationship Id="rId7" Type="http://schemas.openxmlformats.org/officeDocument/2006/relationships/image" Target="../media/image30.png"/><Relationship Id="rId2" Type="http://schemas.openxmlformats.org/officeDocument/2006/relationships/notesSlide" Target="../notesSlides/notesSlide9.xml"/><Relationship Id="rId1" Type="http://schemas.openxmlformats.org/officeDocument/2006/relationships/slideLayout" Target="../slideLayouts/slideLayout343.xml"/><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image" Target="../media/image29.svg"/><Relationship Id="rId9" Type="http://schemas.openxmlformats.org/officeDocument/2006/relationships/image" Target="../media/image51.png"/></Relationships>
</file>

<file path=ppt/slides/_rels/slide90.xml.rels><?xml version="1.0" encoding="UTF-8" standalone="yes"?>
<Relationships xmlns="http://schemas.openxmlformats.org/package/2006/relationships"><Relationship Id="rId3" Type="http://schemas.openxmlformats.org/officeDocument/2006/relationships/hyperlink" Target="https://customers.microsoft.com/en-us/story/862730-mcs-health-provider-azure" TargetMode="External"/><Relationship Id="rId2" Type="http://schemas.openxmlformats.org/officeDocument/2006/relationships/notesSlide" Target="../notesSlides/notesSlide89.xml"/><Relationship Id="rId1" Type="http://schemas.openxmlformats.org/officeDocument/2006/relationships/slideLayout" Target="../slideLayouts/slideLayout208.xml"/><Relationship Id="rId5" Type="http://schemas.openxmlformats.org/officeDocument/2006/relationships/image" Target="../media/image162.png"/><Relationship Id="rId4" Type="http://schemas.openxmlformats.org/officeDocument/2006/relationships/image" Target="../media/image161.jpeg"/></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185.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191.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185.xml"/></Relationships>
</file>

<file path=ppt/slides/_rels/slide9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93.xml"/><Relationship Id="rId1" Type="http://schemas.openxmlformats.org/officeDocument/2006/relationships/slideLayout" Target="../slideLayouts/slideLayout185.xml"/><Relationship Id="rId4" Type="http://schemas.openxmlformats.org/officeDocument/2006/relationships/hyperlink" Target="https://aka.ms/azuretsqldiff" TargetMode="External"/></Relationships>
</file>

<file path=ppt/slides/_rels/slide95.xml.rels><?xml version="1.0" encoding="UTF-8" standalone="yes"?>
<Relationships xmlns="http://schemas.openxmlformats.org/package/2006/relationships"><Relationship Id="rId3" Type="http://schemas.openxmlformats.org/officeDocument/2006/relationships/diagramData" Target="../diagrams/data16.xml"/><Relationship Id="rId7" Type="http://schemas.microsoft.com/office/2007/relationships/diagramDrawing" Target="../diagrams/drawing16.xml"/><Relationship Id="rId2" Type="http://schemas.openxmlformats.org/officeDocument/2006/relationships/notesSlide" Target="../notesSlides/notesSlide94.xml"/><Relationship Id="rId1" Type="http://schemas.openxmlformats.org/officeDocument/2006/relationships/slideLayout" Target="../slideLayouts/slideLayout185.xml"/><Relationship Id="rId6" Type="http://schemas.openxmlformats.org/officeDocument/2006/relationships/diagramColors" Target="../diagrams/colors16.xml"/><Relationship Id="rId5" Type="http://schemas.openxmlformats.org/officeDocument/2006/relationships/diagramQuickStyle" Target="../diagrams/quickStyle16.xml"/><Relationship Id="rId4" Type="http://schemas.openxmlformats.org/officeDocument/2006/relationships/diagramLayout" Target="../diagrams/layout16.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03.xml"/></Relationships>
</file>

<file path=ppt/slides/_rels/slide97.xml.rels><?xml version="1.0" encoding="UTF-8" standalone="yes"?>
<Relationships xmlns="http://schemas.openxmlformats.org/package/2006/relationships"><Relationship Id="rId8" Type="http://schemas.openxmlformats.org/officeDocument/2006/relationships/image" Target="../media/image129.svg"/><Relationship Id="rId3" Type="http://schemas.openxmlformats.org/officeDocument/2006/relationships/image" Target="../media/image163.png"/><Relationship Id="rId7" Type="http://schemas.openxmlformats.org/officeDocument/2006/relationships/image" Target="../media/image128.png"/><Relationship Id="rId2" Type="http://schemas.openxmlformats.org/officeDocument/2006/relationships/notesSlide" Target="../notesSlides/notesSlide96.xml"/><Relationship Id="rId1" Type="http://schemas.openxmlformats.org/officeDocument/2006/relationships/slideLayout" Target="../slideLayouts/slideLayout185.xml"/><Relationship Id="rId6" Type="http://schemas.openxmlformats.org/officeDocument/2006/relationships/image" Target="../media/image166.svg"/><Relationship Id="rId5" Type="http://schemas.openxmlformats.org/officeDocument/2006/relationships/image" Target="../media/image165.png"/><Relationship Id="rId10" Type="http://schemas.openxmlformats.org/officeDocument/2006/relationships/image" Target="../media/image168.svg"/><Relationship Id="rId4" Type="http://schemas.openxmlformats.org/officeDocument/2006/relationships/image" Target="../media/image164.svg"/><Relationship Id="rId9" Type="http://schemas.openxmlformats.org/officeDocument/2006/relationships/image" Target="../media/image167.png"/></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185.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0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367500EF-1F79-46EB-8D50-D12A6C3E3133}"/>
              </a:ext>
            </a:extLst>
          </p:cNvPr>
          <p:cNvSpPr txBox="1"/>
          <p:nvPr/>
        </p:nvSpPr>
        <p:spPr>
          <a:xfrm>
            <a:off x="10224930" y="514811"/>
            <a:ext cx="2170281" cy="784830"/>
          </a:xfrm>
          <a:prstGeom prst="rect">
            <a:avLst/>
          </a:prstGeom>
          <a:noFill/>
        </p:spPr>
        <p:txBody>
          <a:bodyPr wrap="square">
            <a:spAutoFit/>
          </a:bodyPr>
          <a:lstStyle/>
          <a:p>
            <a:pPr marL="457200" marR="0" lvl="0" indent="-457200" algn="l" defTabSz="914367" rtl="0" eaLnBrk="1" fontAlgn="auto" latinLnBrk="0" hangingPunct="1">
              <a:lnSpc>
                <a:spcPct val="100000"/>
              </a:lnSpc>
              <a:spcBef>
                <a:spcPts val="0"/>
              </a:spcBef>
              <a:spcAft>
                <a:spcPts val="600"/>
              </a:spcAft>
              <a:buClrTx/>
              <a:buSzTx/>
              <a:buFontTx/>
              <a:buNone/>
              <a:tabLst/>
              <a:defRPr/>
            </a:pPr>
            <a:r>
              <a:rPr kumimoji="0" lang="en-US" sz="2000" b="0" i="0" u="none" strike="noStrike" kern="1200" cap="none" spc="0" normalizeH="0" baseline="0" noProof="0">
                <a:ln>
                  <a:noFill/>
                </a:ln>
                <a:gradFill>
                  <a:gsLst>
                    <a:gs pos="2917">
                      <a:prstClr val="white"/>
                    </a:gs>
                    <a:gs pos="30000">
                      <a:prstClr val="white"/>
                    </a:gs>
                  </a:gsLst>
                  <a:lin ang="5400000" scaled="0"/>
                </a:gradFill>
                <a:effectLst/>
                <a:uLnTx/>
                <a:uFillTx/>
                <a:latin typeface="Segoe UI"/>
                <a:ea typeface="+mn-ea"/>
                <a:cs typeface="+mn-cs"/>
              </a:rPr>
              <a:t>#azuresql</a:t>
            </a:r>
          </a:p>
          <a:p>
            <a:pPr marL="457200" marR="0" lvl="0" indent="-457200" algn="l" defTabSz="914367" rtl="0" eaLnBrk="1" fontAlgn="auto" latinLnBrk="0" hangingPunct="1">
              <a:lnSpc>
                <a:spcPct val="100000"/>
              </a:lnSpc>
              <a:spcBef>
                <a:spcPts val="0"/>
              </a:spcBef>
              <a:spcAft>
                <a:spcPts val="600"/>
              </a:spcAft>
              <a:buClrTx/>
              <a:buSzTx/>
              <a:buFontTx/>
              <a:buNone/>
              <a:tabLst/>
              <a:defRPr/>
            </a:pPr>
            <a:r>
              <a:rPr lang="en-US" sz="2000">
                <a:gradFill>
                  <a:gsLst>
                    <a:gs pos="2917">
                      <a:prstClr val="white"/>
                    </a:gs>
                    <a:gs pos="30000">
                      <a:prstClr val="white"/>
                    </a:gs>
                  </a:gsLst>
                  <a:lin ang="5400000" scaled="0"/>
                </a:gradFill>
                <a:latin typeface="Segoe UI"/>
              </a:rPr>
              <a:t>#sqlserver</a:t>
            </a:r>
            <a:r>
              <a:rPr kumimoji="0" lang="en-US" sz="2000" b="0" i="0" u="none" strike="noStrike" kern="1200" cap="none" spc="0" normalizeH="0" baseline="0" noProof="0">
                <a:ln>
                  <a:noFill/>
                </a:ln>
                <a:gradFill>
                  <a:gsLst>
                    <a:gs pos="2917">
                      <a:prstClr val="white"/>
                    </a:gs>
                    <a:gs pos="30000">
                      <a:prstClr val="white"/>
                    </a:gs>
                  </a:gsLst>
                  <a:lin ang="5400000" scaled="0"/>
                </a:gradFill>
                <a:effectLst/>
                <a:uLnTx/>
                <a:uFillTx/>
                <a:latin typeface="Segoe UI"/>
                <a:ea typeface="+mn-ea"/>
                <a:cs typeface="+mn-cs"/>
              </a:rPr>
              <a:t> </a:t>
            </a:r>
          </a:p>
        </p:txBody>
      </p:sp>
      <p:sp>
        <p:nvSpPr>
          <p:cNvPr id="22" name="Title 3">
            <a:extLst>
              <a:ext uri="{FF2B5EF4-FFF2-40B4-BE49-F238E27FC236}">
                <a16:creationId xmlns:a16="http://schemas.microsoft.com/office/drawing/2014/main" id="{CB8891B0-2382-49AA-8C84-0FE7F8406C88}"/>
              </a:ext>
            </a:extLst>
          </p:cNvPr>
          <p:cNvSpPr txBox="1">
            <a:spLocks/>
          </p:cNvSpPr>
          <p:nvPr/>
        </p:nvSpPr>
        <p:spPr>
          <a:xfrm>
            <a:off x="584200" y="2425780"/>
            <a:ext cx="9144000" cy="1107996"/>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gradFill>
                  <a:gsLst>
                    <a:gs pos="62564">
                      <a:schemeClr val="tx1"/>
                    </a:gs>
                    <a:gs pos="55000">
                      <a:schemeClr val="tx1"/>
                    </a:gs>
                  </a:gsLst>
                  <a:lin ang="5400000" scaled="0"/>
                </a:gradFill>
                <a:effectLst/>
                <a:latin typeface="+mj-lt"/>
                <a:ea typeface="+mn-ea"/>
                <a:cs typeface="Segoe UI" panose="020B0502040204020203"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a:ln w="3175">
                  <a:noFill/>
                </a:ln>
                <a:solidFill>
                  <a:schemeClr val="accent2"/>
                </a:solidFill>
                <a:effectLst/>
                <a:uLnTx/>
                <a:uFillTx/>
                <a:latin typeface="Segoe UI Semibold"/>
                <a:ea typeface="+mn-ea"/>
                <a:cs typeface="Segoe UI" panose="020B0502040204020203" pitchFamily="34" charset="0"/>
              </a:rPr>
              <a:t>Migrate </a:t>
            </a:r>
            <a:r>
              <a:rPr lang="en-US">
                <a:solidFill>
                  <a:schemeClr val="accent2"/>
                </a:solidFill>
                <a:latin typeface="Segoe UI Semibold"/>
              </a:rPr>
              <a:t>SQL Server to Azure</a:t>
            </a:r>
          </a:p>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a:ln w="3175">
                  <a:noFill/>
                </a:ln>
                <a:solidFill>
                  <a:schemeClr val="accent6"/>
                </a:solidFill>
                <a:effectLst/>
                <a:uLnTx/>
                <a:uFillTx/>
                <a:latin typeface="Segoe UI Semibold"/>
                <a:ea typeface="+mn-ea"/>
                <a:cs typeface="Segoe UI" panose="020B0502040204020203" pitchFamily="34" charset="0"/>
              </a:rPr>
              <a:t>Workshop</a:t>
            </a:r>
          </a:p>
        </p:txBody>
      </p:sp>
      <p:sp>
        <p:nvSpPr>
          <p:cNvPr id="23" name="Text Placeholder 4">
            <a:extLst>
              <a:ext uri="{FF2B5EF4-FFF2-40B4-BE49-F238E27FC236}">
                <a16:creationId xmlns:a16="http://schemas.microsoft.com/office/drawing/2014/main" id="{0CC47D8F-1990-4F2B-A777-587953A0436A}"/>
              </a:ext>
            </a:extLst>
          </p:cNvPr>
          <p:cNvSpPr>
            <a:spLocks noGrp="1"/>
          </p:cNvSpPr>
          <p:nvPr>
            <p:ph type="body" sz="quarter" idx="12"/>
          </p:nvPr>
        </p:nvSpPr>
        <p:spPr>
          <a:xfrm>
            <a:off x="584200" y="4127993"/>
            <a:ext cx="7153031" cy="692497"/>
          </a:xfrm>
        </p:spPr>
        <p:txBody>
          <a:bodyPr/>
          <a:lstStyle/>
          <a:p>
            <a:pPr marL="457200" lvl="0" indent="-457200">
              <a:spcAft>
                <a:spcPts val="600"/>
              </a:spcAft>
              <a:defRPr/>
            </a:pPr>
            <a:r>
              <a:rPr lang="en-US" sz="2000">
                <a:solidFill>
                  <a:schemeClr val="tx2"/>
                </a:solidFill>
              </a:rPr>
              <a:t>Bob Ward, Principal Architect, Microsoft Azure Data</a:t>
            </a:r>
          </a:p>
          <a:p>
            <a:pPr marL="457200" lvl="0" indent="-457200">
              <a:spcAft>
                <a:spcPts val="600"/>
              </a:spcAft>
              <a:defRPr/>
            </a:pPr>
            <a:r>
              <a:rPr lang="en-US">
                <a:solidFill>
                  <a:schemeClr val="tx2"/>
                </a:solidFill>
              </a:rPr>
              <a:t>Ajay Jagannathan, Principal GPM, Microsoft Azure Data</a:t>
            </a:r>
            <a:endParaRPr lang="en-US" sz="2000">
              <a:solidFill>
                <a:schemeClr val="tx2"/>
              </a:solidFill>
            </a:endParaRPr>
          </a:p>
        </p:txBody>
      </p:sp>
      <p:pic>
        <p:nvPicPr>
          <p:cNvPr id="27" name="Picture 26" descr="A close up of a logo&#10;&#10;Description automatically generated">
            <a:extLst>
              <a:ext uri="{FF2B5EF4-FFF2-40B4-BE49-F238E27FC236}">
                <a16:creationId xmlns:a16="http://schemas.microsoft.com/office/drawing/2014/main" id="{5B215F79-2F57-4A75-886E-61A52088A476}"/>
              </a:ext>
            </a:extLst>
          </p:cNvPr>
          <p:cNvPicPr>
            <a:picLocks noChangeAspect="1"/>
          </p:cNvPicPr>
          <p:nvPr/>
        </p:nvPicPr>
        <p:blipFill>
          <a:blip r:embed="rId3"/>
          <a:stretch>
            <a:fillRect/>
          </a:stretch>
        </p:blipFill>
        <p:spPr>
          <a:xfrm>
            <a:off x="8530304" y="2329119"/>
            <a:ext cx="2813144" cy="2807886"/>
          </a:xfrm>
          <a:prstGeom prst="rect">
            <a:avLst/>
          </a:prstGeom>
        </p:spPr>
      </p:pic>
      <p:sp>
        <p:nvSpPr>
          <p:cNvPr id="9" name="Rectangle 8">
            <a:extLst>
              <a:ext uri="{FF2B5EF4-FFF2-40B4-BE49-F238E27FC236}">
                <a16:creationId xmlns:a16="http://schemas.microsoft.com/office/drawing/2014/main" id="{2F8C39BE-F284-4851-B910-819BCE2BAB38}"/>
              </a:ext>
            </a:extLst>
          </p:cNvPr>
          <p:cNvSpPr/>
          <p:nvPr/>
        </p:nvSpPr>
        <p:spPr>
          <a:xfrm>
            <a:off x="5366702" y="2273212"/>
            <a:ext cx="2719948" cy="338554"/>
          </a:xfrm>
          <a:prstGeom prst="rect">
            <a:avLst/>
          </a:prstGeom>
        </p:spPr>
        <p:txBody>
          <a:bodyPr wrap="square" anchor="t">
            <a:spAutoFit/>
          </a:bodyPr>
          <a:lstStyle/>
          <a:p>
            <a:pPr marL="0" marR="0" lvl="0" indent="0" algn="ctr" defTabSz="609468" rtl="0" eaLnBrk="1" fontAlgn="auto" latinLnBrk="0" hangingPunct="1">
              <a:lnSpc>
                <a:spcPct val="100000"/>
              </a:lnSpc>
              <a:spcBef>
                <a:spcPts val="0"/>
              </a:spcBef>
              <a:spcAft>
                <a:spcPts val="600"/>
              </a:spcAft>
              <a:buClrTx/>
              <a:buSzTx/>
              <a:buFontTx/>
              <a:buNone/>
              <a:tabLst/>
              <a:defRPr/>
            </a:pPr>
            <a:r>
              <a:rPr kumimoji="0" lang="en-US" sz="1600" b="1" i="0" u="none" strike="noStrike" kern="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PREVIEW</a:t>
            </a:r>
          </a:p>
        </p:txBody>
      </p:sp>
      <p:sp>
        <p:nvSpPr>
          <p:cNvPr id="3" name="TextBox 2">
            <a:extLst>
              <a:ext uri="{FF2B5EF4-FFF2-40B4-BE49-F238E27FC236}">
                <a16:creationId xmlns:a16="http://schemas.microsoft.com/office/drawing/2014/main" id="{FB988397-CF19-4287-AAE0-7A33BEB61C00}"/>
              </a:ext>
            </a:extLst>
          </p:cNvPr>
          <p:cNvSpPr txBox="1"/>
          <p:nvPr/>
        </p:nvSpPr>
        <p:spPr>
          <a:xfrm>
            <a:off x="880110" y="6000750"/>
            <a:ext cx="3294748" cy="307777"/>
          </a:xfrm>
          <a:prstGeom prst="rect">
            <a:avLst/>
          </a:prstGeom>
          <a:noFill/>
        </p:spPr>
        <p:txBody>
          <a:bodyPr wrap="none" lIns="0" tIns="0" rIns="0" bIns="0" rtlCol="0">
            <a:spAutoFit/>
          </a:bodyPr>
          <a:lstStyle/>
          <a:p>
            <a:pPr algn="l"/>
            <a:r>
              <a:rPr lang="en-US" sz="2000" b="1">
                <a:gradFill>
                  <a:gsLst>
                    <a:gs pos="2917">
                      <a:schemeClr val="tx1"/>
                    </a:gs>
                    <a:gs pos="30000">
                      <a:schemeClr val="tx1"/>
                    </a:gs>
                  </a:gsLst>
                  <a:lin ang="5400000" scaled="0"/>
                </a:gradFill>
              </a:rPr>
              <a:t>https://aka.ms/bobwardms</a:t>
            </a:r>
          </a:p>
        </p:txBody>
      </p:sp>
    </p:spTree>
    <p:extLst>
      <p:ext uri="{BB962C8B-B14F-4D97-AF65-F5344CB8AC3E}">
        <p14:creationId xmlns:p14="http://schemas.microsoft.com/office/powerpoint/2010/main" val="2651755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75734" y="3302337"/>
            <a:ext cx="10631528" cy="1354217"/>
          </a:xfrm>
        </p:spPr>
        <p:txBody>
          <a:bodyPr/>
          <a:lstStyle/>
          <a:p>
            <a:r>
              <a:rPr lang="en-US" sz="4400">
                <a:solidFill>
                  <a:schemeClr val="accent6"/>
                </a:solidFill>
              </a:rPr>
              <a:t>Demo</a:t>
            </a:r>
            <a:br>
              <a:rPr lang="en-US" sz="4400">
                <a:solidFill>
                  <a:schemeClr val="accent6"/>
                </a:solidFill>
              </a:rPr>
            </a:br>
            <a:r>
              <a:rPr lang="en-US" sz="4400">
                <a:solidFill>
                  <a:schemeClr val="accent2"/>
                </a:solidFill>
              </a:rPr>
              <a:t>Azure SQL in the marketplace</a:t>
            </a:r>
            <a:endParaRPr lang="en-US" sz="4400" spc="0">
              <a:solidFill>
                <a:schemeClr val="accent2"/>
              </a:solidFill>
            </a:endParaRPr>
          </a:p>
        </p:txBody>
      </p:sp>
    </p:spTree>
    <p:extLst>
      <p:ext uri="{BB962C8B-B14F-4D97-AF65-F5344CB8AC3E}">
        <p14:creationId xmlns:p14="http://schemas.microsoft.com/office/powerpoint/2010/main" val="36807262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485FEB-E3D9-4486-985D-60AAD6814E2C}"/>
              </a:ext>
            </a:extLst>
          </p:cNvPr>
          <p:cNvSpPr>
            <a:spLocks noGrp="1"/>
          </p:cNvSpPr>
          <p:nvPr>
            <p:ph type="title"/>
          </p:nvPr>
        </p:nvSpPr>
        <p:spPr>
          <a:xfrm>
            <a:off x="6687097" y="1544139"/>
            <a:ext cx="4590644" cy="1231106"/>
          </a:xfrm>
        </p:spPr>
        <p:txBody>
          <a:bodyPr wrap="square" anchor="t">
            <a:normAutofit/>
          </a:bodyPr>
          <a:lstStyle/>
          <a:p>
            <a:r>
              <a:rPr lang="en-US"/>
              <a:t>15 min break</a:t>
            </a:r>
          </a:p>
        </p:txBody>
      </p:sp>
      <p:pic>
        <p:nvPicPr>
          <p:cNvPr id="4" name="Picture 3">
            <a:extLst>
              <a:ext uri="{FF2B5EF4-FFF2-40B4-BE49-F238E27FC236}">
                <a16:creationId xmlns:a16="http://schemas.microsoft.com/office/drawing/2014/main" id="{BB3898E6-3C88-414D-AD85-DFF44EB7061A}"/>
              </a:ext>
            </a:extLst>
          </p:cNvPr>
          <p:cNvPicPr>
            <a:picLocks noChangeAspect="1"/>
          </p:cNvPicPr>
          <p:nvPr/>
        </p:nvPicPr>
        <p:blipFill rotWithShape="1">
          <a:blip r:embed="rId3"/>
          <a:srcRect r="40666" b="-1"/>
          <a:stretch/>
        </p:blipFill>
        <p:spPr>
          <a:xfrm>
            <a:off x="20" y="10"/>
            <a:ext cx="6095980" cy="6857990"/>
          </a:xfrm>
          <a:prstGeom prst="rect">
            <a:avLst/>
          </a:prstGeom>
          <a:noFill/>
        </p:spPr>
      </p:pic>
      <p:sp>
        <p:nvSpPr>
          <p:cNvPr id="8" name="Text Placeholder 3">
            <a:extLst>
              <a:ext uri="{FF2B5EF4-FFF2-40B4-BE49-F238E27FC236}">
                <a16:creationId xmlns:a16="http://schemas.microsoft.com/office/drawing/2014/main" id="{1483045B-5B0E-40B8-B6FD-BD1AAA935408}"/>
              </a:ext>
            </a:extLst>
          </p:cNvPr>
          <p:cNvSpPr>
            <a:spLocks noGrp="1"/>
          </p:cNvSpPr>
          <p:nvPr>
            <p:ph type="body" sz="quarter" idx="11"/>
          </p:nvPr>
        </p:nvSpPr>
        <p:spPr>
          <a:xfrm>
            <a:off x="6687097" y="4082756"/>
            <a:ext cx="4591050" cy="492443"/>
          </a:xfrm>
        </p:spPr>
        <p:txBody>
          <a:bodyPr/>
          <a:lstStyle/>
          <a:p>
            <a:r>
              <a:rPr lang="en-US" sz="3200"/>
              <a:t>See you back here soon!</a:t>
            </a:r>
          </a:p>
        </p:txBody>
      </p:sp>
    </p:spTree>
    <p:extLst>
      <p:ext uri="{BB962C8B-B14F-4D97-AF65-F5344CB8AC3E}">
        <p14:creationId xmlns:p14="http://schemas.microsoft.com/office/powerpoint/2010/main" val="3419149987"/>
      </p:ext>
    </p:extLst>
  </p:cSld>
  <p:clrMapOvr>
    <a:masterClrMapping/>
  </p:clrMapOvr>
  <p:transition>
    <p:fade/>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533BB-0359-4170-99F5-D095BCD20778}"/>
              </a:ext>
            </a:extLst>
          </p:cNvPr>
          <p:cNvSpPr>
            <a:spLocks noGrp="1"/>
          </p:cNvSpPr>
          <p:nvPr>
            <p:ph type="title"/>
          </p:nvPr>
        </p:nvSpPr>
        <p:spPr/>
        <p:txBody>
          <a:bodyPr/>
          <a:lstStyle/>
          <a:p>
            <a:r>
              <a:rPr lang="en-US"/>
              <a:t>Verify workload and application</a:t>
            </a:r>
          </a:p>
        </p:txBody>
      </p:sp>
      <p:graphicFrame>
        <p:nvGraphicFramePr>
          <p:cNvPr id="3" name="Diagram 2">
            <a:extLst>
              <a:ext uri="{FF2B5EF4-FFF2-40B4-BE49-F238E27FC236}">
                <a16:creationId xmlns:a16="http://schemas.microsoft.com/office/drawing/2014/main" id="{6517819E-A522-473A-820D-925E72B58E64}"/>
              </a:ext>
            </a:extLst>
          </p:cNvPr>
          <p:cNvGraphicFramePr/>
          <p:nvPr>
            <p:extLst>
              <p:ext uri="{D42A27DB-BD31-4B8C-83A1-F6EECF244321}">
                <p14:modId xmlns:p14="http://schemas.microsoft.com/office/powerpoint/2010/main" val="4017640149"/>
              </p:ext>
            </p:extLst>
          </p:nvPr>
        </p:nvGraphicFramePr>
        <p:xfrm>
          <a:off x="1787074" y="1955096"/>
          <a:ext cx="8020605" cy="335471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a:extLst>
              <a:ext uri="{FF2B5EF4-FFF2-40B4-BE49-F238E27FC236}">
                <a16:creationId xmlns:a16="http://schemas.microsoft.com/office/drawing/2014/main" id="{6A06D81E-5E11-4035-9EBE-A90E6B3ED919}"/>
              </a:ext>
            </a:extLst>
          </p:cNvPr>
          <p:cNvSpPr txBox="1"/>
          <p:nvPr/>
        </p:nvSpPr>
        <p:spPr>
          <a:xfrm>
            <a:off x="8648651" y="4708907"/>
            <a:ext cx="511358" cy="153888"/>
          </a:xfrm>
          <a:prstGeom prst="rect">
            <a:avLst/>
          </a:prstGeom>
          <a:noFill/>
        </p:spPr>
        <p:txBody>
          <a:bodyPr wrap="none" lIns="0" tIns="0" rIns="0" bIns="0" rtlCol="0">
            <a:spAutoFit/>
          </a:bodyPr>
          <a:lstStyle/>
          <a:p>
            <a:pPr algn="l"/>
            <a:r>
              <a:rPr lang="en-US" sz="1000">
                <a:solidFill>
                  <a:schemeClr val="accent1"/>
                </a:solidFill>
              </a:rPr>
              <a:t>PREVIEW</a:t>
            </a:r>
          </a:p>
        </p:txBody>
      </p:sp>
    </p:spTree>
    <p:extLst>
      <p:ext uri="{BB962C8B-B14F-4D97-AF65-F5344CB8AC3E}">
        <p14:creationId xmlns:p14="http://schemas.microsoft.com/office/powerpoint/2010/main" val="24893333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75734" y="3302337"/>
            <a:ext cx="9144000" cy="1354217"/>
          </a:xfrm>
        </p:spPr>
        <p:txBody>
          <a:bodyPr/>
          <a:lstStyle/>
          <a:p>
            <a:r>
              <a:rPr lang="en-US" sz="4400">
                <a:solidFill>
                  <a:schemeClr val="accent6"/>
                </a:solidFill>
              </a:rPr>
              <a:t>Demo</a:t>
            </a:r>
            <a:br>
              <a:rPr lang="en-US" sz="4400">
                <a:solidFill>
                  <a:schemeClr val="accent6"/>
                </a:solidFill>
              </a:rPr>
            </a:br>
            <a:r>
              <a:rPr lang="en-US" sz="4400">
                <a:solidFill>
                  <a:schemeClr val="accent2"/>
                </a:solidFill>
              </a:rPr>
              <a:t>Verify workload</a:t>
            </a:r>
            <a:endParaRPr lang="en-US" sz="4400" spc="0">
              <a:solidFill>
                <a:schemeClr val="accent2"/>
              </a:solidFill>
            </a:endParaRPr>
          </a:p>
        </p:txBody>
      </p:sp>
    </p:spTree>
    <p:extLst>
      <p:ext uri="{BB962C8B-B14F-4D97-AF65-F5344CB8AC3E}">
        <p14:creationId xmlns:p14="http://schemas.microsoft.com/office/powerpoint/2010/main" val="1702478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533BB-0359-4170-99F5-D095BCD20778}"/>
              </a:ext>
            </a:extLst>
          </p:cNvPr>
          <p:cNvSpPr>
            <a:spLocks noGrp="1"/>
          </p:cNvSpPr>
          <p:nvPr>
            <p:ph type="title"/>
          </p:nvPr>
        </p:nvSpPr>
        <p:spPr/>
        <p:txBody>
          <a:bodyPr/>
          <a:lstStyle/>
          <a:p>
            <a:r>
              <a:rPr lang="en-US"/>
              <a:t>Configure HADR</a:t>
            </a:r>
          </a:p>
        </p:txBody>
      </p:sp>
      <p:sp>
        <p:nvSpPr>
          <p:cNvPr id="10" name="TextBox 9">
            <a:extLst>
              <a:ext uri="{FF2B5EF4-FFF2-40B4-BE49-F238E27FC236}">
                <a16:creationId xmlns:a16="http://schemas.microsoft.com/office/drawing/2014/main" id="{54E02788-F84A-4E9D-9E03-E96A53B22AB8}"/>
              </a:ext>
            </a:extLst>
          </p:cNvPr>
          <p:cNvSpPr txBox="1"/>
          <p:nvPr/>
        </p:nvSpPr>
        <p:spPr>
          <a:xfrm>
            <a:off x="1795616" y="1674223"/>
            <a:ext cx="6098458" cy="1692771"/>
          </a:xfrm>
          <a:prstGeom prst="rect">
            <a:avLst/>
          </a:prstGeom>
          <a:noFill/>
        </p:spPr>
        <p:txBody>
          <a:bodyPr wrap="square">
            <a:spAutoFit/>
          </a:bodyPr>
          <a:lstStyle/>
          <a:p>
            <a:pPr defTabSz="914192">
              <a:defRPr/>
            </a:pPr>
            <a:r>
              <a:rPr lang="en-US" sz="3200" b="1">
                <a:solidFill>
                  <a:schemeClr val="accent1"/>
                </a:solidFill>
                <a:latin typeface="+mj-lt"/>
                <a:cs typeface="Segoe UI Semibold" panose="020B0502040204020203" pitchFamily="34" charset="0"/>
              </a:rPr>
              <a:t>Disaster Recovery</a:t>
            </a:r>
          </a:p>
          <a:p>
            <a:pPr lvl="0"/>
            <a:r>
              <a:rPr lang="en-US" sz="2400" baseline="0"/>
              <a:t>Customize backup retention</a:t>
            </a:r>
            <a:endParaRPr lang="en-US" sz="2400"/>
          </a:p>
          <a:p>
            <a:pPr lvl="0"/>
            <a:r>
              <a:rPr lang="en-US" sz="2400" baseline="0"/>
              <a:t>Use COPY_ONLY backups</a:t>
            </a:r>
          </a:p>
          <a:p>
            <a:pPr lvl="0"/>
            <a:r>
              <a:rPr lang="en-US" sz="2400"/>
              <a:t>Backup billing</a:t>
            </a:r>
          </a:p>
        </p:txBody>
      </p:sp>
      <p:sp>
        <p:nvSpPr>
          <p:cNvPr id="12" name="TextBox 11">
            <a:extLst>
              <a:ext uri="{FF2B5EF4-FFF2-40B4-BE49-F238E27FC236}">
                <a16:creationId xmlns:a16="http://schemas.microsoft.com/office/drawing/2014/main" id="{DCFEA565-917C-470E-AD33-52EC467D80F2}"/>
              </a:ext>
            </a:extLst>
          </p:cNvPr>
          <p:cNvSpPr txBox="1"/>
          <p:nvPr/>
        </p:nvSpPr>
        <p:spPr>
          <a:xfrm>
            <a:off x="1795616" y="3653852"/>
            <a:ext cx="7154074" cy="2062103"/>
          </a:xfrm>
          <a:prstGeom prst="rect">
            <a:avLst/>
          </a:prstGeom>
          <a:noFill/>
        </p:spPr>
        <p:txBody>
          <a:bodyPr wrap="square">
            <a:spAutoFit/>
          </a:bodyPr>
          <a:lstStyle/>
          <a:p>
            <a:pPr defTabSz="914192">
              <a:defRPr/>
            </a:pPr>
            <a:r>
              <a:rPr lang="en-US" sz="3200" b="1">
                <a:solidFill>
                  <a:schemeClr val="accent1"/>
                </a:solidFill>
                <a:latin typeface="+mj-lt"/>
                <a:cs typeface="Segoe UI Semibold" panose="020B0502040204020203" pitchFamily="34" charset="0"/>
              </a:rPr>
              <a:t>High-Availability</a:t>
            </a:r>
          </a:p>
          <a:p>
            <a:pPr lvl="0"/>
            <a:r>
              <a:rPr lang="en-US" sz="2400" baseline="0"/>
              <a:t>Review the SLA</a:t>
            </a:r>
            <a:endParaRPr lang="en-US" sz="2400"/>
          </a:p>
          <a:p>
            <a:pPr lvl="0"/>
            <a:r>
              <a:rPr lang="en-US" sz="2400" baseline="0"/>
              <a:t>Test a failover</a:t>
            </a:r>
          </a:p>
          <a:p>
            <a:pPr lvl="0"/>
            <a:r>
              <a:rPr lang="en-US" sz="2400"/>
              <a:t>Setup a read-only connection for Business Critical</a:t>
            </a:r>
          </a:p>
          <a:p>
            <a:pPr lvl="0"/>
            <a:r>
              <a:rPr lang="en-US" sz="2400"/>
              <a:t>Setup an auto-failover group</a:t>
            </a:r>
          </a:p>
        </p:txBody>
      </p:sp>
      <p:pic>
        <p:nvPicPr>
          <p:cNvPr id="14" name="Graphic 13" descr="Repeat with solid fill">
            <a:extLst>
              <a:ext uri="{FF2B5EF4-FFF2-40B4-BE49-F238E27FC236}">
                <a16:creationId xmlns:a16="http://schemas.microsoft.com/office/drawing/2014/main" id="{3ABFF8C9-099F-4635-93B6-BA47778B00D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12390" y="1674223"/>
            <a:ext cx="914400" cy="914400"/>
          </a:xfrm>
          <a:prstGeom prst="rect">
            <a:avLst/>
          </a:prstGeom>
        </p:spPr>
      </p:pic>
      <p:pic>
        <p:nvPicPr>
          <p:cNvPr id="16" name="Graphic 15" descr="Priorities with solid fill">
            <a:extLst>
              <a:ext uri="{FF2B5EF4-FFF2-40B4-BE49-F238E27FC236}">
                <a16:creationId xmlns:a16="http://schemas.microsoft.com/office/drawing/2014/main" id="{E800BB0D-D5B3-41C8-B672-FB19ED4050D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12390" y="3653852"/>
            <a:ext cx="914400" cy="914400"/>
          </a:xfrm>
          <a:prstGeom prst="rect">
            <a:avLst/>
          </a:prstGeom>
        </p:spPr>
      </p:pic>
    </p:spTree>
    <p:extLst>
      <p:ext uri="{BB962C8B-B14F-4D97-AF65-F5344CB8AC3E}">
        <p14:creationId xmlns:p14="http://schemas.microsoft.com/office/powerpoint/2010/main" val="241673411"/>
      </p:ext>
    </p:extLst>
  </p:cSld>
  <p:clrMapOvr>
    <a:masterClrMapping/>
  </p:clrMapOvr>
  <p:transition>
    <p:fade/>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75734" y="2625229"/>
            <a:ext cx="9144000" cy="2031325"/>
          </a:xfrm>
        </p:spPr>
        <p:txBody>
          <a:bodyPr/>
          <a:lstStyle/>
          <a:p>
            <a:r>
              <a:rPr lang="en-US" sz="4400">
                <a:solidFill>
                  <a:schemeClr val="accent6"/>
                </a:solidFill>
              </a:rPr>
              <a:t>Demo</a:t>
            </a:r>
            <a:br>
              <a:rPr lang="en-US" sz="4400">
                <a:solidFill>
                  <a:schemeClr val="accent6"/>
                </a:solidFill>
              </a:rPr>
            </a:br>
            <a:r>
              <a:rPr lang="en-US" sz="4400">
                <a:solidFill>
                  <a:schemeClr val="accent2"/>
                </a:solidFill>
              </a:rPr>
              <a:t>Built-in HADR for Azure SQL Managed Instance</a:t>
            </a:r>
            <a:endParaRPr lang="en-US" sz="4400" spc="0">
              <a:solidFill>
                <a:schemeClr val="accent2"/>
              </a:solidFill>
            </a:endParaRPr>
          </a:p>
        </p:txBody>
      </p:sp>
    </p:spTree>
    <p:extLst>
      <p:ext uri="{BB962C8B-B14F-4D97-AF65-F5344CB8AC3E}">
        <p14:creationId xmlns:p14="http://schemas.microsoft.com/office/powerpoint/2010/main" val="1208285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533BB-0359-4170-99F5-D095BCD20778}"/>
              </a:ext>
            </a:extLst>
          </p:cNvPr>
          <p:cNvSpPr>
            <a:spLocks noGrp="1"/>
          </p:cNvSpPr>
          <p:nvPr>
            <p:ph type="title"/>
          </p:nvPr>
        </p:nvSpPr>
        <p:spPr/>
        <p:txBody>
          <a:bodyPr/>
          <a:lstStyle/>
          <a:p>
            <a:r>
              <a:rPr lang="en-US"/>
              <a:t>Use the power of Azure</a:t>
            </a:r>
          </a:p>
        </p:txBody>
      </p:sp>
      <p:pic>
        <p:nvPicPr>
          <p:cNvPr id="3" name="Picture 2" descr="A screenshot of a cell phone&#10;&#10;Description automatically generated">
            <a:extLst>
              <a:ext uri="{FF2B5EF4-FFF2-40B4-BE49-F238E27FC236}">
                <a16:creationId xmlns:a16="http://schemas.microsoft.com/office/drawing/2014/main" id="{4BB281D2-24C0-4E0E-89B9-97DECF9343CC}"/>
              </a:ext>
            </a:extLst>
          </p:cNvPr>
          <p:cNvPicPr>
            <a:picLocks noChangeAspect="1"/>
          </p:cNvPicPr>
          <p:nvPr/>
        </p:nvPicPr>
        <p:blipFill>
          <a:blip r:embed="rId3"/>
          <a:stretch>
            <a:fillRect/>
          </a:stretch>
        </p:blipFill>
        <p:spPr>
          <a:xfrm>
            <a:off x="-2733253" y="2061569"/>
            <a:ext cx="9148801" cy="3079734"/>
          </a:xfrm>
          <a:prstGeom prst="rect">
            <a:avLst/>
          </a:prstGeom>
        </p:spPr>
      </p:pic>
      <p:pic>
        <p:nvPicPr>
          <p:cNvPr id="7" name="Picture 6">
            <a:extLst>
              <a:ext uri="{FF2B5EF4-FFF2-40B4-BE49-F238E27FC236}">
                <a16:creationId xmlns:a16="http://schemas.microsoft.com/office/drawing/2014/main" id="{37DB1D0D-31A2-4143-8A94-1864424DFCEA}"/>
              </a:ext>
            </a:extLst>
          </p:cNvPr>
          <p:cNvPicPr>
            <a:picLocks noChangeAspect="1"/>
          </p:cNvPicPr>
          <p:nvPr/>
        </p:nvPicPr>
        <p:blipFill>
          <a:blip r:embed="rId4"/>
          <a:stretch>
            <a:fillRect/>
          </a:stretch>
        </p:blipFill>
        <p:spPr>
          <a:xfrm>
            <a:off x="6642135" y="2061569"/>
            <a:ext cx="5294409" cy="3188887"/>
          </a:xfrm>
          <a:prstGeom prst="rect">
            <a:avLst/>
          </a:prstGeom>
        </p:spPr>
      </p:pic>
      <p:sp>
        <p:nvSpPr>
          <p:cNvPr id="8" name="Rectangle 7">
            <a:extLst>
              <a:ext uri="{FF2B5EF4-FFF2-40B4-BE49-F238E27FC236}">
                <a16:creationId xmlns:a16="http://schemas.microsoft.com/office/drawing/2014/main" id="{62401724-DDF5-4223-AF31-4F1CFC415324}"/>
              </a:ext>
            </a:extLst>
          </p:cNvPr>
          <p:cNvSpPr/>
          <p:nvPr/>
        </p:nvSpPr>
        <p:spPr bwMode="auto">
          <a:xfrm>
            <a:off x="-2733253" y="1725561"/>
            <a:ext cx="2988709" cy="377558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53428108"/>
      </p:ext>
    </p:extLst>
  </p:cSld>
  <p:clrMapOvr>
    <a:masterClrMapping/>
  </p:clrMapOvr>
  <p:transition>
    <p:fade/>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75734" y="3302337"/>
            <a:ext cx="9144000" cy="1354217"/>
          </a:xfrm>
        </p:spPr>
        <p:txBody>
          <a:bodyPr/>
          <a:lstStyle/>
          <a:p>
            <a:r>
              <a:rPr lang="en-US" sz="4400">
                <a:solidFill>
                  <a:schemeClr val="accent6"/>
                </a:solidFill>
              </a:rPr>
              <a:t>Demo</a:t>
            </a:r>
            <a:br>
              <a:rPr lang="en-US" sz="4400">
                <a:solidFill>
                  <a:schemeClr val="accent6"/>
                </a:solidFill>
              </a:rPr>
            </a:br>
            <a:r>
              <a:rPr lang="en-US" sz="4400">
                <a:solidFill>
                  <a:schemeClr val="accent2"/>
                </a:solidFill>
              </a:rPr>
              <a:t>Microsoft Defender and SQL Insights</a:t>
            </a:r>
            <a:endParaRPr lang="en-US" sz="4400" spc="0">
              <a:solidFill>
                <a:schemeClr val="accent2"/>
              </a:solidFill>
            </a:endParaRPr>
          </a:p>
        </p:txBody>
      </p:sp>
    </p:spTree>
    <p:extLst>
      <p:ext uri="{BB962C8B-B14F-4D97-AF65-F5344CB8AC3E}">
        <p14:creationId xmlns:p14="http://schemas.microsoft.com/office/powerpoint/2010/main" val="3890750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2F4FE1E-CB6B-F94B-9107-4277CD2661E1}"/>
              </a:ext>
            </a:extLst>
          </p:cNvPr>
          <p:cNvSpPr txBox="1"/>
          <p:nvPr/>
        </p:nvSpPr>
        <p:spPr>
          <a:xfrm>
            <a:off x="5138584" y="1534777"/>
            <a:ext cx="6672997" cy="3385542"/>
          </a:xfrm>
          <a:prstGeom prst="rect">
            <a:avLst/>
          </a:prstGeom>
          <a:noFill/>
        </p:spPr>
        <p:txBody>
          <a:bodyPr wrap="square" lIns="0" tIns="0" rIns="0" bIns="0" rtlCol="0">
            <a:spAutoFit/>
          </a:bodyPr>
          <a:lstStyle/>
          <a:p>
            <a:pPr lvl="0">
              <a:spcAft>
                <a:spcPts val="2400"/>
              </a:spcAft>
            </a:pPr>
            <a:r>
              <a:rPr lang="en-US" sz="2000" b="1"/>
              <a:t>Explore Azure </a:t>
            </a:r>
            <a:r>
              <a:rPr lang="en-US" sz="2000"/>
              <a:t>and verify </a:t>
            </a:r>
            <a:r>
              <a:rPr lang="en-US" sz="2000" b="1"/>
              <a:t>SQL configuration and admin tasks</a:t>
            </a:r>
            <a:endParaRPr lang="en-US" sz="2000"/>
          </a:p>
          <a:p>
            <a:pPr lvl="0">
              <a:spcAft>
                <a:spcPts val="2400"/>
              </a:spcAft>
            </a:pPr>
            <a:r>
              <a:rPr lang="en-US" sz="2000" b="1"/>
              <a:t>Implement best practices </a:t>
            </a:r>
            <a:r>
              <a:rPr lang="en-US" sz="2000"/>
              <a:t>for licensing, security, maintenance, monitoring</a:t>
            </a:r>
          </a:p>
          <a:p>
            <a:pPr lvl="0">
              <a:spcAft>
                <a:spcPts val="2400"/>
              </a:spcAft>
            </a:pPr>
            <a:r>
              <a:rPr lang="en-US" sz="2000" b="1"/>
              <a:t>Verify </a:t>
            </a:r>
            <a:r>
              <a:rPr lang="en-US" sz="2000"/>
              <a:t>your workload and application</a:t>
            </a:r>
          </a:p>
          <a:p>
            <a:pPr lvl="0">
              <a:spcAft>
                <a:spcPts val="2400"/>
              </a:spcAft>
            </a:pPr>
            <a:r>
              <a:rPr lang="en-US" sz="2000"/>
              <a:t>Configure PaaS </a:t>
            </a:r>
            <a:r>
              <a:rPr lang="en-US" sz="2000" b="1"/>
              <a:t>HADR</a:t>
            </a:r>
          </a:p>
          <a:p>
            <a:pPr lvl="0">
              <a:spcAft>
                <a:spcPts val="2400"/>
              </a:spcAft>
            </a:pPr>
            <a:r>
              <a:rPr lang="en-US" sz="2000"/>
              <a:t>Use the power of </a:t>
            </a:r>
            <a:r>
              <a:rPr lang="en-US" sz="2000" b="1"/>
              <a:t>Azure</a:t>
            </a:r>
            <a:endParaRPr lang="en-US" sz="2000"/>
          </a:p>
        </p:txBody>
      </p:sp>
      <p:grpSp>
        <p:nvGrpSpPr>
          <p:cNvPr id="5" name="Group 46">
            <a:extLst>
              <a:ext uri="{FF2B5EF4-FFF2-40B4-BE49-F238E27FC236}">
                <a16:creationId xmlns:a16="http://schemas.microsoft.com/office/drawing/2014/main" id="{938A4D4D-253D-9B42-AE13-9CC12D051B71}"/>
              </a:ext>
            </a:extLst>
          </p:cNvPr>
          <p:cNvGrpSpPr>
            <a:grpSpLocks noChangeAspect="1"/>
          </p:cNvGrpSpPr>
          <p:nvPr/>
        </p:nvGrpSpPr>
        <p:grpSpPr bwMode="auto">
          <a:xfrm>
            <a:off x="4428335" y="1634811"/>
            <a:ext cx="263951" cy="263951"/>
            <a:chOff x="2812" y="999"/>
            <a:chExt cx="312" cy="312"/>
          </a:xfrm>
        </p:grpSpPr>
        <p:sp>
          <p:nvSpPr>
            <p:cNvPr id="6" name="AutoShape 45">
              <a:extLst>
                <a:ext uri="{FF2B5EF4-FFF2-40B4-BE49-F238E27FC236}">
                  <a16:creationId xmlns:a16="http://schemas.microsoft.com/office/drawing/2014/main" id="{B4561A03-D817-5249-ABDB-9DF1EE46D3BC}"/>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Freeform 47">
              <a:extLst>
                <a:ext uri="{FF2B5EF4-FFF2-40B4-BE49-F238E27FC236}">
                  <a16:creationId xmlns:a16="http://schemas.microsoft.com/office/drawing/2014/main" id="{142E3B85-45A8-2B48-9C78-6743297A8B04}"/>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48">
              <a:extLst>
                <a:ext uri="{FF2B5EF4-FFF2-40B4-BE49-F238E27FC236}">
                  <a16:creationId xmlns:a16="http://schemas.microsoft.com/office/drawing/2014/main" id="{90B367A1-7D82-8D4D-9E09-DDEE52BE6E95}"/>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49">
              <a:extLst>
                <a:ext uri="{FF2B5EF4-FFF2-40B4-BE49-F238E27FC236}">
                  <a16:creationId xmlns:a16="http://schemas.microsoft.com/office/drawing/2014/main" id="{178FB513-5FFB-DE47-867E-771CFFF22A02}"/>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0" name="Group 46">
            <a:extLst>
              <a:ext uri="{FF2B5EF4-FFF2-40B4-BE49-F238E27FC236}">
                <a16:creationId xmlns:a16="http://schemas.microsoft.com/office/drawing/2014/main" id="{A9174FA3-DC62-284F-807A-5D083818D08C}"/>
              </a:ext>
            </a:extLst>
          </p:cNvPr>
          <p:cNvGrpSpPr>
            <a:grpSpLocks noChangeAspect="1"/>
          </p:cNvGrpSpPr>
          <p:nvPr/>
        </p:nvGrpSpPr>
        <p:grpSpPr bwMode="auto">
          <a:xfrm>
            <a:off x="4472001" y="2477766"/>
            <a:ext cx="263951" cy="263951"/>
            <a:chOff x="2812" y="999"/>
            <a:chExt cx="312" cy="312"/>
          </a:xfrm>
        </p:grpSpPr>
        <p:sp>
          <p:nvSpPr>
            <p:cNvPr id="11" name="AutoShape 45">
              <a:extLst>
                <a:ext uri="{FF2B5EF4-FFF2-40B4-BE49-F238E27FC236}">
                  <a16:creationId xmlns:a16="http://schemas.microsoft.com/office/drawing/2014/main" id="{66C5299C-ABA7-1446-8BF2-5175775050D0}"/>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47">
              <a:extLst>
                <a:ext uri="{FF2B5EF4-FFF2-40B4-BE49-F238E27FC236}">
                  <a16:creationId xmlns:a16="http://schemas.microsoft.com/office/drawing/2014/main" id="{18EA30E7-2D87-0947-A7BA-28A8D66190AC}"/>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48">
              <a:extLst>
                <a:ext uri="{FF2B5EF4-FFF2-40B4-BE49-F238E27FC236}">
                  <a16:creationId xmlns:a16="http://schemas.microsoft.com/office/drawing/2014/main" id="{F1B7CD7B-83A6-444B-BEA2-D324D8F32045}"/>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49">
              <a:extLst>
                <a:ext uri="{FF2B5EF4-FFF2-40B4-BE49-F238E27FC236}">
                  <a16:creationId xmlns:a16="http://schemas.microsoft.com/office/drawing/2014/main" id="{5D479424-3435-7942-A894-9617AEE5E529}"/>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5" name="Group 46">
            <a:extLst>
              <a:ext uri="{FF2B5EF4-FFF2-40B4-BE49-F238E27FC236}">
                <a16:creationId xmlns:a16="http://schemas.microsoft.com/office/drawing/2014/main" id="{19199801-812D-E147-A9D8-18F36F17328B}"/>
              </a:ext>
            </a:extLst>
          </p:cNvPr>
          <p:cNvGrpSpPr>
            <a:grpSpLocks noChangeAspect="1"/>
          </p:cNvGrpSpPr>
          <p:nvPr/>
        </p:nvGrpSpPr>
        <p:grpSpPr bwMode="auto">
          <a:xfrm>
            <a:off x="4504474" y="3382541"/>
            <a:ext cx="263951" cy="263951"/>
            <a:chOff x="2812" y="999"/>
            <a:chExt cx="312" cy="312"/>
          </a:xfrm>
        </p:grpSpPr>
        <p:sp>
          <p:nvSpPr>
            <p:cNvPr id="16" name="AutoShape 45">
              <a:extLst>
                <a:ext uri="{FF2B5EF4-FFF2-40B4-BE49-F238E27FC236}">
                  <a16:creationId xmlns:a16="http://schemas.microsoft.com/office/drawing/2014/main" id="{E7835D56-1629-A14E-8A59-727A463B154C}"/>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47">
              <a:extLst>
                <a:ext uri="{FF2B5EF4-FFF2-40B4-BE49-F238E27FC236}">
                  <a16:creationId xmlns:a16="http://schemas.microsoft.com/office/drawing/2014/main" id="{00DFF145-C8E6-FD42-9A1B-77125361F5EE}"/>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48">
              <a:extLst>
                <a:ext uri="{FF2B5EF4-FFF2-40B4-BE49-F238E27FC236}">
                  <a16:creationId xmlns:a16="http://schemas.microsoft.com/office/drawing/2014/main" id="{D968E5C3-3430-1246-B8DD-C7E6FEF89888}"/>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49">
              <a:extLst>
                <a:ext uri="{FF2B5EF4-FFF2-40B4-BE49-F238E27FC236}">
                  <a16:creationId xmlns:a16="http://schemas.microsoft.com/office/drawing/2014/main" id="{653FDA39-F777-AB4B-A939-E4A903878E17}"/>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0" name="Group 46">
            <a:extLst>
              <a:ext uri="{FF2B5EF4-FFF2-40B4-BE49-F238E27FC236}">
                <a16:creationId xmlns:a16="http://schemas.microsoft.com/office/drawing/2014/main" id="{37F58392-EFCB-B449-BCAE-C8D6234299DC}"/>
              </a:ext>
            </a:extLst>
          </p:cNvPr>
          <p:cNvGrpSpPr>
            <a:grpSpLocks noChangeAspect="1"/>
          </p:cNvGrpSpPr>
          <p:nvPr/>
        </p:nvGrpSpPr>
        <p:grpSpPr bwMode="auto">
          <a:xfrm>
            <a:off x="4517573" y="3953467"/>
            <a:ext cx="263951" cy="263951"/>
            <a:chOff x="2812" y="999"/>
            <a:chExt cx="312" cy="312"/>
          </a:xfrm>
        </p:grpSpPr>
        <p:sp>
          <p:nvSpPr>
            <p:cNvPr id="21" name="AutoShape 45">
              <a:extLst>
                <a:ext uri="{FF2B5EF4-FFF2-40B4-BE49-F238E27FC236}">
                  <a16:creationId xmlns:a16="http://schemas.microsoft.com/office/drawing/2014/main" id="{18EC233B-4A60-F44B-BACE-02A7D75E38A1}"/>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47">
              <a:extLst>
                <a:ext uri="{FF2B5EF4-FFF2-40B4-BE49-F238E27FC236}">
                  <a16:creationId xmlns:a16="http://schemas.microsoft.com/office/drawing/2014/main" id="{9DA52ECD-8391-D94C-AA9B-394A576C6041}"/>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48">
              <a:extLst>
                <a:ext uri="{FF2B5EF4-FFF2-40B4-BE49-F238E27FC236}">
                  <a16:creationId xmlns:a16="http://schemas.microsoft.com/office/drawing/2014/main" id="{8068F92C-FFEC-8240-A227-3B5FEC353360}"/>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49">
              <a:extLst>
                <a:ext uri="{FF2B5EF4-FFF2-40B4-BE49-F238E27FC236}">
                  <a16:creationId xmlns:a16="http://schemas.microsoft.com/office/drawing/2014/main" id="{2040A722-3F6A-C841-A566-D02100B0DEB2}"/>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5" name="Group 46">
            <a:extLst>
              <a:ext uri="{FF2B5EF4-FFF2-40B4-BE49-F238E27FC236}">
                <a16:creationId xmlns:a16="http://schemas.microsoft.com/office/drawing/2014/main" id="{375F5A25-6A20-AE43-9B6A-7376932A6F62}"/>
              </a:ext>
            </a:extLst>
          </p:cNvPr>
          <p:cNvGrpSpPr>
            <a:grpSpLocks noChangeAspect="1"/>
          </p:cNvGrpSpPr>
          <p:nvPr/>
        </p:nvGrpSpPr>
        <p:grpSpPr bwMode="auto">
          <a:xfrm>
            <a:off x="4534493" y="4544265"/>
            <a:ext cx="263951" cy="263951"/>
            <a:chOff x="2812" y="999"/>
            <a:chExt cx="312" cy="312"/>
          </a:xfrm>
        </p:grpSpPr>
        <p:sp>
          <p:nvSpPr>
            <p:cNvPr id="26" name="AutoShape 45">
              <a:extLst>
                <a:ext uri="{FF2B5EF4-FFF2-40B4-BE49-F238E27FC236}">
                  <a16:creationId xmlns:a16="http://schemas.microsoft.com/office/drawing/2014/main" id="{1E412229-BCCD-2047-B388-F20760D83E73}"/>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47">
              <a:extLst>
                <a:ext uri="{FF2B5EF4-FFF2-40B4-BE49-F238E27FC236}">
                  <a16:creationId xmlns:a16="http://schemas.microsoft.com/office/drawing/2014/main" id="{83C1C715-874E-044E-B2DD-D36AAC29CD50}"/>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48">
              <a:extLst>
                <a:ext uri="{FF2B5EF4-FFF2-40B4-BE49-F238E27FC236}">
                  <a16:creationId xmlns:a16="http://schemas.microsoft.com/office/drawing/2014/main" id="{E56E63BF-2817-CF4A-A53E-BE7A0887C0AD}"/>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49">
              <a:extLst>
                <a:ext uri="{FF2B5EF4-FFF2-40B4-BE49-F238E27FC236}">
                  <a16:creationId xmlns:a16="http://schemas.microsoft.com/office/drawing/2014/main" id="{4624BA38-3CE4-1C47-9193-BCBB589BC999}"/>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6" name="Title 1">
            <a:extLst>
              <a:ext uri="{FF2B5EF4-FFF2-40B4-BE49-F238E27FC236}">
                <a16:creationId xmlns:a16="http://schemas.microsoft.com/office/drawing/2014/main" id="{8E3CD37E-6E87-7047-9360-D73A9FBA6AFC}"/>
              </a:ext>
            </a:extLst>
          </p:cNvPr>
          <p:cNvSpPr txBox="1">
            <a:spLocks/>
          </p:cNvSpPr>
          <p:nvPr/>
        </p:nvSpPr>
        <p:spPr>
          <a:xfrm>
            <a:off x="584200" y="2643166"/>
            <a:ext cx="2326410" cy="553998"/>
          </a:xfrm>
          <a:prstGeom prst="rect">
            <a:avLst/>
          </a:prstGeom>
        </p:spPr>
        <p:txBody>
          <a:bodyPr vert="horz" wrap="square" lIns="0" tIns="0" rIns="0" bIns="0" rtlCol="0" anchor="t">
            <a:spAutoFit/>
          </a:bodyPr>
          <a:lst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a:t>Summary</a:t>
            </a:r>
          </a:p>
        </p:txBody>
      </p:sp>
      <p:cxnSp>
        <p:nvCxnSpPr>
          <p:cNvPr id="57" name="Straight Connector 56">
            <a:extLst>
              <a:ext uri="{FF2B5EF4-FFF2-40B4-BE49-F238E27FC236}">
                <a16:creationId xmlns:a16="http://schemas.microsoft.com/office/drawing/2014/main" id="{6D943DBF-6246-334D-8977-03B3ED902569}"/>
              </a:ext>
            </a:extLst>
          </p:cNvPr>
          <p:cNvCxnSpPr>
            <a:cxnSpLocks/>
          </p:cNvCxnSpPr>
          <p:nvPr/>
        </p:nvCxnSpPr>
        <p:spPr>
          <a:xfrm>
            <a:off x="3368233" y="749460"/>
            <a:ext cx="0" cy="4664597"/>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04261070"/>
      </p:ext>
    </p:extLst>
  </p:cSld>
  <p:clrMapOvr>
    <a:masterClrMapping/>
  </p:clrMapOvr>
  <p:transition>
    <p:fade/>
  </p:transition>
</p:sld>
</file>

<file path=ppt/slides/slide108.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579616" y="2973547"/>
            <a:ext cx="11355772" cy="997196"/>
          </a:xfrm>
        </p:spPr>
        <p:txBody>
          <a:bodyPr/>
          <a:lstStyle/>
          <a:p>
            <a:r>
              <a:rPr lang="en-US"/>
              <a:t>Migrate Azure SQL Virtual Machine to Managed Instance</a:t>
            </a:r>
            <a:endParaRPr lang="en-US" sz="2000" spc="0">
              <a:solidFill>
                <a:schemeClr val="tx1"/>
              </a:solidFill>
            </a:endParaRPr>
          </a:p>
        </p:txBody>
      </p:sp>
      <p:sp>
        <p:nvSpPr>
          <p:cNvPr id="9" name="TextBox 8">
            <a:extLst>
              <a:ext uri="{FF2B5EF4-FFF2-40B4-BE49-F238E27FC236}">
                <a16:creationId xmlns:a16="http://schemas.microsoft.com/office/drawing/2014/main" id="{215990B5-24F8-D741-A378-E134A76102B6}"/>
              </a:ext>
            </a:extLst>
          </p:cNvPr>
          <p:cNvSpPr txBox="1"/>
          <p:nvPr/>
        </p:nvSpPr>
        <p:spPr>
          <a:xfrm>
            <a:off x="584200" y="537856"/>
            <a:ext cx="864019" cy="246221"/>
          </a:xfrm>
          <a:prstGeom prst="rect">
            <a:avLst/>
          </a:prstGeom>
          <a:noFill/>
        </p:spPr>
        <p:txBody>
          <a:bodyPr wrap="none" lIns="0" tIns="0" rIns="0" bIns="0" rtlCol="0">
            <a:spAutoFit/>
          </a:bodyPr>
          <a:lstStyle/>
          <a:p>
            <a:pPr algn="l"/>
            <a:r>
              <a:rPr lang="en-US" sz="1600">
                <a:gradFill>
                  <a:gsLst>
                    <a:gs pos="2917">
                      <a:schemeClr val="tx1"/>
                    </a:gs>
                    <a:gs pos="30000">
                      <a:schemeClr val="tx1"/>
                    </a:gs>
                  </a:gsLst>
                  <a:lin ang="5400000" scaled="0"/>
                </a:gradFill>
              </a:rPr>
              <a:t>Module 7</a:t>
            </a:r>
          </a:p>
        </p:txBody>
      </p:sp>
      <p:sp>
        <p:nvSpPr>
          <p:cNvPr id="20" name="Rectangle 19">
            <a:extLst>
              <a:ext uri="{FF2B5EF4-FFF2-40B4-BE49-F238E27FC236}">
                <a16:creationId xmlns:a16="http://schemas.microsoft.com/office/drawing/2014/main" id="{0CE2A142-99AF-5544-89D3-97BD2583AD8C}"/>
              </a:ext>
            </a:extLst>
          </p:cNvPr>
          <p:cNvSpPr/>
          <p:nvPr/>
        </p:nvSpPr>
        <p:spPr>
          <a:xfrm>
            <a:off x="563571" y="4101168"/>
            <a:ext cx="6096000" cy="1631216"/>
          </a:xfrm>
          <a:prstGeom prst="rect">
            <a:avLst/>
          </a:prstGeom>
        </p:spPr>
        <p:txBody>
          <a:bodyPr>
            <a:spAutoFit/>
          </a:bodyPr>
          <a:lstStyle/>
          <a:p>
            <a:pPr marL="457200" lvl="0" indent="-457200">
              <a:spcAft>
                <a:spcPts val="600"/>
              </a:spcAft>
              <a:defRPr/>
            </a:pPr>
            <a:r>
              <a:rPr lang="en-US" sz="1600">
                <a:gradFill>
                  <a:gsLst>
                    <a:gs pos="2917">
                      <a:prstClr val="white"/>
                    </a:gs>
                    <a:gs pos="30000">
                      <a:prstClr val="white"/>
                    </a:gs>
                  </a:gsLst>
                  <a:lin ang="5400000" scaled="0"/>
                </a:gradFill>
              </a:rPr>
              <a:t>Overview</a:t>
            </a:r>
          </a:p>
          <a:p>
            <a:pPr marL="457200" lvl="0" indent="-457200">
              <a:spcAft>
                <a:spcPts val="600"/>
              </a:spcAft>
              <a:defRPr/>
            </a:pPr>
            <a:r>
              <a:rPr lang="en-US" sz="1600">
                <a:gradFill>
                  <a:gsLst>
                    <a:gs pos="2917">
                      <a:prstClr val="white"/>
                    </a:gs>
                    <a:gs pos="30000">
                      <a:prstClr val="white"/>
                    </a:gs>
                  </a:gsLst>
                  <a:lin ang="5400000" scaled="0"/>
                </a:gradFill>
              </a:rPr>
              <a:t>Assess</a:t>
            </a:r>
          </a:p>
          <a:p>
            <a:pPr marL="457200" lvl="0" indent="-457200">
              <a:spcAft>
                <a:spcPts val="600"/>
              </a:spcAft>
              <a:defRPr/>
            </a:pPr>
            <a:r>
              <a:rPr lang="en-US" sz="1600">
                <a:gradFill>
                  <a:gsLst>
                    <a:gs pos="2917">
                      <a:prstClr val="white"/>
                    </a:gs>
                    <a:gs pos="30000">
                      <a:prstClr val="white"/>
                    </a:gs>
                  </a:gsLst>
                  <a:lin ang="5400000" scaled="0"/>
                </a:gradFill>
              </a:rPr>
              <a:t>Migrate</a:t>
            </a:r>
          </a:p>
          <a:p>
            <a:pPr marL="457200" lvl="0" indent="-457200">
              <a:spcAft>
                <a:spcPts val="600"/>
              </a:spcAft>
              <a:defRPr/>
            </a:pPr>
            <a:r>
              <a:rPr lang="en-US" sz="1600">
                <a:gradFill>
                  <a:gsLst>
                    <a:gs pos="2917">
                      <a:prstClr val="white"/>
                    </a:gs>
                    <a:gs pos="30000">
                      <a:prstClr val="white"/>
                    </a:gs>
                  </a:gsLst>
                  <a:lin ang="5400000" scaled="0"/>
                </a:gradFill>
              </a:rPr>
              <a:t>Optimize</a:t>
            </a:r>
          </a:p>
          <a:p>
            <a:pPr marL="457200" lvl="0" indent="-457200">
              <a:spcAft>
                <a:spcPts val="600"/>
              </a:spcAft>
              <a:defRPr/>
            </a:pPr>
            <a:r>
              <a:rPr lang="en-US" sz="1600">
                <a:gradFill>
                  <a:gsLst>
                    <a:gs pos="2917">
                      <a:prstClr val="white"/>
                    </a:gs>
                    <a:gs pos="30000">
                      <a:prstClr val="white"/>
                    </a:gs>
                  </a:gsLst>
                  <a:lin ang="5400000" scaled="0"/>
                </a:gradFill>
              </a:rPr>
              <a:t>Summary</a:t>
            </a:r>
          </a:p>
        </p:txBody>
      </p:sp>
      <p:grpSp>
        <p:nvGrpSpPr>
          <p:cNvPr id="25" name="Group 24">
            <a:extLst>
              <a:ext uri="{FF2B5EF4-FFF2-40B4-BE49-F238E27FC236}">
                <a16:creationId xmlns:a16="http://schemas.microsoft.com/office/drawing/2014/main" id="{7A768DF1-D95E-48C8-87F6-C0854286965A}"/>
              </a:ext>
            </a:extLst>
          </p:cNvPr>
          <p:cNvGrpSpPr/>
          <p:nvPr/>
        </p:nvGrpSpPr>
        <p:grpSpPr>
          <a:xfrm>
            <a:off x="563571" y="1980532"/>
            <a:ext cx="996364" cy="649435"/>
            <a:chOff x="6470604" y="3996743"/>
            <a:chExt cx="601035" cy="360391"/>
          </a:xfrm>
        </p:grpSpPr>
        <p:sp>
          <p:nvSpPr>
            <p:cNvPr id="26" name="Freeform 182">
              <a:extLst>
                <a:ext uri="{FF2B5EF4-FFF2-40B4-BE49-F238E27FC236}">
                  <a16:creationId xmlns:a16="http://schemas.microsoft.com/office/drawing/2014/main" id="{99BBF88C-CD89-4939-99DA-1DEAFCEE6FC6}"/>
                </a:ext>
              </a:extLst>
            </p:cNvPr>
            <p:cNvSpPr/>
            <p:nvPr/>
          </p:nvSpPr>
          <p:spPr bwMode="auto">
            <a:xfrm>
              <a:off x="6470604" y="3996743"/>
              <a:ext cx="280995" cy="360391"/>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 name="Freeform 182">
              <a:extLst>
                <a:ext uri="{FF2B5EF4-FFF2-40B4-BE49-F238E27FC236}">
                  <a16:creationId xmlns:a16="http://schemas.microsoft.com/office/drawing/2014/main" id="{A0210E92-37F9-4F33-A74D-F94489855BE2}"/>
                </a:ext>
              </a:extLst>
            </p:cNvPr>
            <p:cNvSpPr/>
            <p:nvPr/>
          </p:nvSpPr>
          <p:spPr bwMode="auto">
            <a:xfrm>
              <a:off x="6790644" y="3996743"/>
              <a:ext cx="280995" cy="360391"/>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28" name="Straight Arrow Connector 27">
              <a:extLst>
                <a:ext uri="{FF2B5EF4-FFF2-40B4-BE49-F238E27FC236}">
                  <a16:creationId xmlns:a16="http://schemas.microsoft.com/office/drawing/2014/main" id="{122E1253-7072-4B7C-94CC-A17EAD36F58B}"/>
                </a:ext>
              </a:extLst>
            </p:cNvPr>
            <p:cNvCxnSpPr>
              <a:cxnSpLocks/>
            </p:cNvCxnSpPr>
            <p:nvPr/>
          </p:nvCxnSpPr>
          <p:spPr>
            <a:xfrm>
              <a:off x="6635069" y="4207419"/>
              <a:ext cx="297613" cy="0"/>
            </a:xfrm>
            <a:prstGeom prst="straightConnector1">
              <a:avLst/>
            </a:prstGeom>
            <a:ln w="50800">
              <a:solidFill>
                <a:schemeClr val="tx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62635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43639-DE7C-4921-961B-F41105624850}"/>
              </a:ext>
            </a:extLst>
          </p:cNvPr>
          <p:cNvSpPr>
            <a:spLocks noGrp="1"/>
          </p:cNvSpPr>
          <p:nvPr>
            <p:ph type="title"/>
          </p:nvPr>
        </p:nvSpPr>
        <p:spPr>
          <a:xfrm>
            <a:off x="588263" y="457200"/>
            <a:ext cx="11018520" cy="1107996"/>
          </a:xfrm>
        </p:spPr>
        <p:txBody>
          <a:bodyPr/>
          <a:lstStyle/>
          <a:p>
            <a:r>
              <a:rPr lang="en-US"/>
              <a:t>Migrate from Azure Virtual Machine to Azure SQL Managed Instance</a:t>
            </a:r>
          </a:p>
        </p:txBody>
      </p:sp>
      <p:grpSp>
        <p:nvGrpSpPr>
          <p:cNvPr id="19" name="Group 18">
            <a:extLst>
              <a:ext uri="{FF2B5EF4-FFF2-40B4-BE49-F238E27FC236}">
                <a16:creationId xmlns:a16="http://schemas.microsoft.com/office/drawing/2014/main" id="{679D4B03-7B0F-CA40-AE46-41B680C9F206}"/>
              </a:ext>
            </a:extLst>
          </p:cNvPr>
          <p:cNvGrpSpPr/>
          <p:nvPr/>
        </p:nvGrpSpPr>
        <p:grpSpPr>
          <a:xfrm>
            <a:off x="6570845" y="2272614"/>
            <a:ext cx="4063018" cy="3317638"/>
            <a:chOff x="7199149" y="1275905"/>
            <a:chExt cx="4063018" cy="3317638"/>
          </a:xfrm>
        </p:grpSpPr>
        <p:sp>
          <p:nvSpPr>
            <p:cNvPr id="20" name="Rectangle 19">
              <a:extLst>
                <a:ext uri="{FF2B5EF4-FFF2-40B4-BE49-F238E27FC236}">
                  <a16:creationId xmlns:a16="http://schemas.microsoft.com/office/drawing/2014/main" id="{E68F5FBF-AC0E-E240-B233-227EDE628FD9}"/>
                </a:ext>
              </a:extLst>
            </p:cNvPr>
            <p:cNvSpPr/>
            <p:nvPr/>
          </p:nvSpPr>
          <p:spPr bwMode="auto">
            <a:xfrm>
              <a:off x="7199149" y="1275905"/>
              <a:ext cx="4063018" cy="601358"/>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r>
                <a:rPr lang="en-US" sz="2000">
                  <a:solidFill>
                    <a:schemeClr val="accent1"/>
                  </a:solidFill>
                  <a:latin typeface="+mj-lt"/>
                </a:rPr>
                <a:t>Optimize and manage</a:t>
              </a:r>
            </a:p>
          </p:txBody>
        </p:sp>
        <p:sp>
          <p:nvSpPr>
            <p:cNvPr id="21" name="Rectangle 20">
              <a:extLst>
                <a:ext uri="{FF2B5EF4-FFF2-40B4-BE49-F238E27FC236}">
                  <a16:creationId xmlns:a16="http://schemas.microsoft.com/office/drawing/2014/main" id="{DA960C8B-A457-4C43-A451-F52F9CDB0C91}"/>
                </a:ext>
              </a:extLst>
            </p:cNvPr>
            <p:cNvSpPr/>
            <p:nvPr/>
          </p:nvSpPr>
          <p:spPr bwMode="auto">
            <a:xfrm>
              <a:off x="7199149" y="1877789"/>
              <a:ext cx="4063018" cy="2715754"/>
            </a:xfrm>
            <a:prstGeom prst="rect">
              <a:avLst/>
            </a:prstGeom>
            <a:solidFill>
              <a:schemeClr val="bg1"/>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114300" indent="-114300">
                <a:spcAft>
                  <a:spcPts val="600"/>
                </a:spcAft>
                <a:buClr>
                  <a:schemeClr val="accent1"/>
                </a:buClr>
                <a:buFont typeface="Arial" panose="020B0604020202020204" pitchFamily="34" charset="0"/>
                <a:buChar char="•"/>
              </a:pPr>
              <a:r>
                <a:rPr lang="en-US" sz="1400">
                  <a:solidFill>
                    <a:schemeClr val="tx1"/>
                  </a:solidFill>
                </a:rPr>
                <a:t>Explore Azure SQL Managed Instance</a:t>
              </a:r>
            </a:p>
            <a:p>
              <a:pPr marL="114300" indent="-114300">
                <a:spcAft>
                  <a:spcPts val="600"/>
                </a:spcAft>
                <a:buClr>
                  <a:schemeClr val="accent1"/>
                </a:buClr>
                <a:buFont typeface="Arial" panose="020B0604020202020204" pitchFamily="34" charset="0"/>
                <a:buChar char="•"/>
              </a:pPr>
              <a:r>
                <a:rPr lang="en-US" sz="1400">
                  <a:solidFill>
                    <a:schemeClr val="tx1"/>
                  </a:solidFill>
                </a:rPr>
                <a:t>SQL configuration and admin tasks</a:t>
              </a:r>
            </a:p>
            <a:p>
              <a:pPr marL="114300" indent="-114300">
                <a:spcAft>
                  <a:spcPts val="600"/>
                </a:spcAft>
                <a:buClr>
                  <a:schemeClr val="accent1"/>
                </a:buClr>
                <a:buFont typeface="Arial" panose="020B0604020202020204" pitchFamily="34" charset="0"/>
                <a:buChar char="•"/>
              </a:pPr>
              <a:r>
                <a:rPr lang="en-US" sz="1400">
                  <a:solidFill>
                    <a:schemeClr val="tx1"/>
                  </a:solidFill>
                </a:rPr>
                <a:t>Implement best practices</a:t>
              </a:r>
            </a:p>
            <a:p>
              <a:pPr marL="114300" indent="-114300">
                <a:spcAft>
                  <a:spcPts val="600"/>
                </a:spcAft>
                <a:buClr>
                  <a:schemeClr val="accent1"/>
                </a:buClr>
                <a:buFont typeface="Arial" panose="020B0604020202020204" pitchFamily="34" charset="0"/>
                <a:buChar char="•"/>
              </a:pPr>
              <a:r>
                <a:rPr lang="en-US" sz="1400">
                  <a:solidFill>
                    <a:schemeClr val="tx1"/>
                  </a:solidFill>
                </a:rPr>
                <a:t>Verify workload and application</a:t>
              </a:r>
            </a:p>
            <a:p>
              <a:pPr marL="114300" lvl="0" indent="-114300">
                <a:spcAft>
                  <a:spcPts val="600"/>
                </a:spcAft>
                <a:buClr>
                  <a:schemeClr val="accent1"/>
                </a:buClr>
                <a:buFont typeface="Arial" panose="020B0604020202020204" pitchFamily="34" charset="0"/>
                <a:buChar char="•"/>
              </a:pPr>
              <a:r>
                <a:rPr lang="en-US" sz="1400">
                  <a:solidFill>
                    <a:schemeClr val="tx1"/>
                  </a:solidFill>
                </a:rPr>
                <a:t>Configure HADR</a:t>
              </a:r>
            </a:p>
            <a:p>
              <a:pPr marL="114300" lvl="0" indent="-114300">
                <a:spcAft>
                  <a:spcPts val="600"/>
                </a:spcAft>
                <a:buClr>
                  <a:schemeClr val="accent1"/>
                </a:buClr>
                <a:buFont typeface="Arial" panose="020B0604020202020204" pitchFamily="34" charset="0"/>
                <a:buChar char="•"/>
              </a:pPr>
              <a:r>
                <a:rPr lang="en-US" sz="1400">
                  <a:solidFill>
                    <a:schemeClr val="tx1"/>
                  </a:solidFill>
                </a:rPr>
                <a:t>Microsoft Defender for Cloud</a:t>
              </a:r>
            </a:p>
            <a:p>
              <a:pPr marL="114300" lvl="0" indent="-114300">
                <a:spcAft>
                  <a:spcPts val="600"/>
                </a:spcAft>
                <a:buClr>
                  <a:schemeClr val="accent1"/>
                </a:buClr>
                <a:buFont typeface="Arial" panose="020B0604020202020204" pitchFamily="34" charset="0"/>
                <a:buChar char="•"/>
              </a:pPr>
              <a:r>
                <a:rPr lang="en-US" sz="1400">
                  <a:solidFill>
                    <a:schemeClr val="tx1"/>
                  </a:solidFill>
                </a:rPr>
                <a:t>SQL Insights</a:t>
              </a:r>
            </a:p>
            <a:p>
              <a:pPr marL="114300" indent="-114300">
                <a:spcAft>
                  <a:spcPts val="600"/>
                </a:spcAft>
                <a:buClr>
                  <a:schemeClr val="accent1"/>
                </a:buClr>
                <a:buFont typeface="Arial" panose="020B0604020202020204" pitchFamily="34" charset="0"/>
                <a:buChar char="•"/>
              </a:pPr>
              <a:endParaRPr lang="en-US" sz="1400">
                <a:solidFill>
                  <a:schemeClr val="tx1"/>
                </a:solidFill>
              </a:endParaRPr>
            </a:p>
            <a:p>
              <a:pPr marL="114300" lvl="0" indent="-114300">
                <a:spcAft>
                  <a:spcPts val="600"/>
                </a:spcAft>
                <a:buClr>
                  <a:schemeClr val="accent1"/>
                </a:buClr>
                <a:buFont typeface="Arial" panose="020B0604020202020204" pitchFamily="34" charset="0"/>
                <a:buChar char="•"/>
              </a:pPr>
              <a:endParaRPr lang="en-US" sz="1400">
                <a:solidFill>
                  <a:schemeClr val="tx1"/>
                </a:solidFill>
              </a:endParaRPr>
            </a:p>
          </p:txBody>
        </p:sp>
      </p:grpSp>
      <p:grpSp>
        <p:nvGrpSpPr>
          <p:cNvPr id="22" name="Group 21">
            <a:extLst>
              <a:ext uri="{FF2B5EF4-FFF2-40B4-BE49-F238E27FC236}">
                <a16:creationId xmlns:a16="http://schemas.microsoft.com/office/drawing/2014/main" id="{C165462A-BF64-454A-812A-CF0EB19FDCC4}"/>
              </a:ext>
            </a:extLst>
          </p:cNvPr>
          <p:cNvGrpSpPr/>
          <p:nvPr/>
        </p:nvGrpSpPr>
        <p:grpSpPr>
          <a:xfrm>
            <a:off x="1440149" y="2272614"/>
            <a:ext cx="4063018" cy="3317638"/>
            <a:chOff x="7199149" y="1275905"/>
            <a:chExt cx="4063018" cy="3317638"/>
          </a:xfrm>
        </p:grpSpPr>
        <p:sp>
          <p:nvSpPr>
            <p:cNvPr id="23" name="Rectangle 22">
              <a:extLst>
                <a:ext uri="{FF2B5EF4-FFF2-40B4-BE49-F238E27FC236}">
                  <a16:creationId xmlns:a16="http://schemas.microsoft.com/office/drawing/2014/main" id="{53C795C0-0A41-2443-8658-5088E78EAE8B}"/>
                </a:ext>
              </a:extLst>
            </p:cNvPr>
            <p:cNvSpPr/>
            <p:nvPr/>
          </p:nvSpPr>
          <p:spPr bwMode="auto">
            <a:xfrm>
              <a:off x="7199149" y="1275905"/>
              <a:ext cx="4063018" cy="601358"/>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r>
                <a:rPr lang="en-US" sz="2000">
                  <a:solidFill>
                    <a:schemeClr val="accent1"/>
                  </a:solidFill>
                  <a:latin typeface="+mj-lt"/>
                </a:rPr>
                <a:t>Assess and Migrate</a:t>
              </a:r>
            </a:p>
          </p:txBody>
        </p:sp>
        <p:sp>
          <p:nvSpPr>
            <p:cNvPr id="24" name="Rectangle 23">
              <a:extLst>
                <a:ext uri="{FF2B5EF4-FFF2-40B4-BE49-F238E27FC236}">
                  <a16:creationId xmlns:a16="http://schemas.microsoft.com/office/drawing/2014/main" id="{8D27762C-E451-9749-B3EA-CAF3EDC22BE6}"/>
                </a:ext>
              </a:extLst>
            </p:cNvPr>
            <p:cNvSpPr/>
            <p:nvPr/>
          </p:nvSpPr>
          <p:spPr bwMode="auto">
            <a:xfrm>
              <a:off x="7199149" y="1877788"/>
              <a:ext cx="4063018" cy="2715755"/>
            </a:xfrm>
            <a:prstGeom prst="rect">
              <a:avLst/>
            </a:prstGeom>
            <a:solidFill>
              <a:schemeClr val="bg1"/>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114300" indent="-114300">
                <a:spcAft>
                  <a:spcPts val="600"/>
                </a:spcAft>
                <a:buClr>
                  <a:schemeClr val="accent1"/>
                </a:buClr>
                <a:buFont typeface="Arial" panose="020B0604020202020204" pitchFamily="34" charset="0"/>
                <a:buChar char="•"/>
              </a:pPr>
              <a:r>
                <a:rPr lang="en-US" sz="1400">
                  <a:solidFill>
                    <a:schemeClr val="tx1"/>
                  </a:solidFill>
                </a:rPr>
                <a:t>Assess and plan</a:t>
              </a:r>
            </a:p>
            <a:p>
              <a:pPr marL="114300" indent="-114300">
                <a:spcAft>
                  <a:spcPts val="600"/>
                </a:spcAft>
                <a:buClr>
                  <a:schemeClr val="accent1"/>
                </a:buClr>
                <a:buFont typeface="Arial" panose="020B0604020202020204" pitchFamily="34" charset="0"/>
                <a:buChar char="•"/>
              </a:pPr>
              <a:r>
                <a:rPr lang="en-US" sz="1400">
                  <a:solidFill>
                    <a:schemeClr val="tx1"/>
                  </a:solidFill>
                </a:rPr>
                <a:t>Deploy Azure SQL Managed Instance</a:t>
              </a:r>
            </a:p>
            <a:p>
              <a:pPr marL="114300" indent="-114300">
                <a:spcAft>
                  <a:spcPts val="600"/>
                </a:spcAft>
                <a:buClr>
                  <a:schemeClr val="accent1"/>
                </a:buClr>
                <a:buFont typeface="Arial" panose="020B0604020202020204" pitchFamily="34" charset="0"/>
                <a:buChar char="•"/>
              </a:pPr>
              <a:r>
                <a:rPr lang="en-US" sz="1400">
                  <a:solidFill>
                    <a:schemeClr val="tx1"/>
                  </a:solidFill>
                </a:rPr>
                <a:t>Offline or </a:t>
              </a:r>
              <a:r>
                <a:rPr lang="en-US" sz="1400" b="1">
                  <a:solidFill>
                    <a:schemeClr val="tx1"/>
                  </a:solidFill>
                </a:rPr>
                <a:t>online migration</a:t>
              </a:r>
            </a:p>
            <a:p>
              <a:pPr marL="114300" indent="-114300">
                <a:spcAft>
                  <a:spcPts val="600"/>
                </a:spcAft>
                <a:buClr>
                  <a:schemeClr val="accent1"/>
                </a:buClr>
                <a:buFont typeface="Arial" panose="020B0604020202020204" pitchFamily="34" charset="0"/>
                <a:buChar char="•"/>
              </a:pPr>
              <a:r>
                <a:rPr lang="en-US" sz="1400">
                  <a:solidFill>
                    <a:schemeClr val="tx1"/>
                  </a:solidFill>
                </a:rPr>
                <a:t>Migrate other objects</a:t>
              </a:r>
            </a:p>
          </p:txBody>
        </p:sp>
      </p:grpSp>
    </p:spTree>
    <p:extLst>
      <p:ext uri="{BB962C8B-B14F-4D97-AF65-F5344CB8AC3E}">
        <p14:creationId xmlns:p14="http://schemas.microsoft.com/office/powerpoint/2010/main" val="4282078827"/>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14863-4A49-4568-886E-CA95F8B19F7C}"/>
              </a:ext>
            </a:extLst>
          </p:cNvPr>
          <p:cNvSpPr>
            <a:spLocks noGrp="1"/>
          </p:cNvSpPr>
          <p:nvPr>
            <p:ph type="title"/>
          </p:nvPr>
        </p:nvSpPr>
        <p:spPr/>
        <p:txBody>
          <a:bodyPr/>
          <a:lstStyle/>
          <a:p>
            <a:r>
              <a:rPr lang="en-US"/>
              <a:t>SQL Server on Azure Virtual Machines</a:t>
            </a:r>
          </a:p>
        </p:txBody>
      </p:sp>
      <p:sp>
        <p:nvSpPr>
          <p:cNvPr id="3" name="TextBox 2">
            <a:extLst>
              <a:ext uri="{FF2B5EF4-FFF2-40B4-BE49-F238E27FC236}">
                <a16:creationId xmlns:a16="http://schemas.microsoft.com/office/drawing/2014/main" id="{34B3EACE-5795-BA4E-9AD4-AD4235CEC9A1}"/>
              </a:ext>
            </a:extLst>
          </p:cNvPr>
          <p:cNvSpPr txBox="1"/>
          <p:nvPr/>
        </p:nvSpPr>
        <p:spPr>
          <a:xfrm>
            <a:off x="496798" y="1620859"/>
            <a:ext cx="1915589" cy="246221"/>
          </a:xfrm>
          <a:prstGeom prst="rect">
            <a:avLst/>
          </a:prstGeom>
          <a:noFill/>
        </p:spPr>
        <p:txBody>
          <a:bodyPr wrap="none" lIns="0" tIns="0" rIns="0" bIns="0" rtlCol="0">
            <a:spAutoFit/>
          </a:bodyPr>
          <a:lstStyle/>
          <a:p>
            <a:pPr algn="r"/>
            <a:r>
              <a:rPr lang="en-US" sz="1600">
                <a:solidFill>
                  <a:schemeClr val="accent1"/>
                </a:solidFill>
                <a:latin typeface="+mj-lt"/>
              </a:rPr>
              <a:t>Deployment Choices</a:t>
            </a:r>
          </a:p>
        </p:txBody>
      </p:sp>
      <p:sp>
        <p:nvSpPr>
          <p:cNvPr id="6" name="Rectangle 5">
            <a:extLst>
              <a:ext uri="{FF2B5EF4-FFF2-40B4-BE49-F238E27FC236}">
                <a16:creationId xmlns:a16="http://schemas.microsoft.com/office/drawing/2014/main" id="{A1E79D70-2FC5-3C4F-9957-B14B82EDDE96}"/>
              </a:ext>
            </a:extLst>
          </p:cNvPr>
          <p:cNvSpPr/>
          <p:nvPr/>
        </p:nvSpPr>
        <p:spPr bwMode="auto">
          <a:xfrm>
            <a:off x="2760840" y="1348045"/>
            <a:ext cx="8848548" cy="79185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lvl="0"/>
            <a:r>
              <a:rPr lang="en-US" sz="1200">
                <a:solidFill>
                  <a:schemeClr val="tx1"/>
                </a:solidFill>
              </a:rPr>
              <a:t>Marketplace pre-installed SQL Server on Windows or Linux</a:t>
            </a:r>
          </a:p>
          <a:p>
            <a:pPr lvl="0"/>
            <a:r>
              <a:rPr lang="en-US" sz="1200">
                <a:solidFill>
                  <a:schemeClr val="tx1"/>
                </a:solidFill>
              </a:rPr>
              <a:t>Install your own SQL Server</a:t>
            </a:r>
          </a:p>
          <a:p>
            <a:pPr lvl="0"/>
            <a:r>
              <a:rPr lang="en-US" sz="1200">
                <a:solidFill>
                  <a:schemeClr val="tx1"/>
                </a:solidFill>
              </a:rPr>
              <a:t>Lift and Shift with Azure Migrate (Azure Migrate)</a:t>
            </a:r>
          </a:p>
        </p:txBody>
      </p:sp>
      <p:sp>
        <p:nvSpPr>
          <p:cNvPr id="17" name="Rectangle 16">
            <a:extLst>
              <a:ext uri="{FF2B5EF4-FFF2-40B4-BE49-F238E27FC236}">
                <a16:creationId xmlns:a16="http://schemas.microsoft.com/office/drawing/2014/main" id="{8510C836-FE08-2249-AE73-F42DD0B87F62}"/>
              </a:ext>
            </a:extLst>
          </p:cNvPr>
          <p:cNvSpPr/>
          <p:nvPr/>
        </p:nvSpPr>
        <p:spPr bwMode="auto">
          <a:xfrm>
            <a:off x="2760840" y="2251269"/>
            <a:ext cx="8848548" cy="79185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lvl="0"/>
            <a:r>
              <a:rPr lang="en-US" sz="1200">
                <a:solidFill>
                  <a:schemeClr val="tx1"/>
                </a:solidFill>
              </a:rPr>
              <a:t>Unlock Licensing and Edition Flexibility</a:t>
            </a:r>
          </a:p>
          <a:p>
            <a:pPr lvl="0"/>
            <a:r>
              <a:rPr lang="en-US" sz="1200">
                <a:solidFill>
                  <a:schemeClr val="tx1"/>
                </a:solidFill>
              </a:rPr>
              <a:t>Automated Backups and Security Updates</a:t>
            </a:r>
          </a:p>
          <a:p>
            <a:pPr lvl="0"/>
            <a:r>
              <a:rPr lang="en-US" sz="1200">
                <a:solidFill>
                  <a:schemeClr val="tx1"/>
                </a:solidFill>
              </a:rPr>
              <a:t>Manage VMs through Azure SQL in portal</a:t>
            </a:r>
          </a:p>
        </p:txBody>
      </p:sp>
      <p:sp>
        <p:nvSpPr>
          <p:cNvPr id="18" name="Rectangle 17">
            <a:extLst>
              <a:ext uri="{FF2B5EF4-FFF2-40B4-BE49-F238E27FC236}">
                <a16:creationId xmlns:a16="http://schemas.microsoft.com/office/drawing/2014/main" id="{DE80D3AE-5666-2447-8338-D1F8D478DAD9}"/>
              </a:ext>
            </a:extLst>
          </p:cNvPr>
          <p:cNvSpPr/>
          <p:nvPr/>
        </p:nvSpPr>
        <p:spPr bwMode="auto">
          <a:xfrm>
            <a:off x="2760840" y="3154493"/>
            <a:ext cx="8848548" cy="805893"/>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2" spcCol="0" rtlCol="0" fromWordArt="0" anchor="ctr" anchorCtr="0" forceAA="0" compatLnSpc="1">
            <a:prstTxWarp prst="textNoShape">
              <a:avLst/>
            </a:prstTxWarp>
            <a:noAutofit/>
          </a:bodyPr>
          <a:lstStyle/>
          <a:p>
            <a:pPr lvl="0"/>
            <a:r>
              <a:rPr lang="en-US" sz="1200">
                <a:solidFill>
                  <a:schemeClr val="tx1"/>
                </a:solidFill>
              </a:rPr>
              <a:t>Memory optimized sizes for best performance</a:t>
            </a:r>
          </a:p>
          <a:p>
            <a:pPr lvl="0"/>
            <a:r>
              <a:rPr lang="en-US" sz="1200">
                <a:solidFill>
                  <a:schemeClr val="tx1"/>
                </a:solidFill>
              </a:rPr>
              <a:t>Data and log on Premium Storage Managed Disks</a:t>
            </a:r>
          </a:p>
          <a:p>
            <a:r>
              <a:rPr lang="en-US" sz="1200">
                <a:solidFill>
                  <a:schemeClr val="tx1"/>
                </a:solidFill>
              </a:rPr>
              <a:t>Support maximum size of managed disks * max # disks</a:t>
            </a:r>
          </a:p>
          <a:p>
            <a:pPr lvl="0"/>
            <a:r>
              <a:rPr lang="en-US" sz="1200">
                <a:solidFill>
                  <a:schemeClr val="tx1"/>
                </a:solidFill>
              </a:rPr>
              <a:t>Azure Blob Read Caching for data disks</a:t>
            </a:r>
          </a:p>
          <a:p>
            <a:pPr lvl="0"/>
            <a:r>
              <a:rPr lang="en-US" sz="1200">
                <a:solidFill>
                  <a:schemeClr val="tx1"/>
                </a:solidFill>
              </a:rPr>
              <a:t>Tempdb on local SSD</a:t>
            </a:r>
          </a:p>
          <a:p>
            <a:pPr lvl="0"/>
            <a:r>
              <a:rPr lang="en-US" sz="1200">
                <a:solidFill>
                  <a:schemeClr val="tx1"/>
                </a:solidFill>
              </a:rPr>
              <a:t>Ultra disks for extremely low latency needs</a:t>
            </a:r>
          </a:p>
          <a:p>
            <a:pPr lvl="0"/>
            <a:r>
              <a:rPr lang="en-US" sz="1200">
                <a:solidFill>
                  <a:schemeClr val="tx1"/>
                </a:solidFill>
              </a:rPr>
              <a:t>Backups can go on managed disks, Azure Blob Storage, or Azure Premium File Shares</a:t>
            </a:r>
          </a:p>
        </p:txBody>
      </p:sp>
      <p:sp>
        <p:nvSpPr>
          <p:cNvPr id="19" name="Rectangle 18">
            <a:extLst>
              <a:ext uri="{FF2B5EF4-FFF2-40B4-BE49-F238E27FC236}">
                <a16:creationId xmlns:a16="http://schemas.microsoft.com/office/drawing/2014/main" id="{68568D9A-5CCC-604E-997B-8F0BBB05D0F0}"/>
              </a:ext>
            </a:extLst>
          </p:cNvPr>
          <p:cNvSpPr/>
          <p:nvPr/>
        </p:nvSpPr>
        <p:spPr bwMode="auto">
          <a:xfrm>
            <a:off x="2760840" y="4071759"/>
            <a:ext cx="8848548" cy="55537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lvl="0"/>
            <a:r>
              <a:rPr lang="en-US" sz="1200">
                <a:solidFill>
                  <a:schemeClr val="tx1"/>
                </a:solidFill>
              </a:rPr>
              <a:t>Virtual Networks to integrate with on-premises</a:t>
            </a:r>
          </a:p>
          <a:p>
            <a:pPr lvl="0"/>
            <a:r>
              <a:rPr lang="en-US" sz="1200">
                <a:solidFill>
                  <a:schemeClr val="tx1"/>
                </a:solidFill>
              </a:rPr>
              <a:t>Azure Defender services</a:t>
            </a:r>
          </a:p>
        </p:txBody>
      </p:sp>
      <p:sp>
        <p:nvSpPr>
          <p:cNvPr id="20" name="Rectangle 19">
            <a:extLst>
              <a:ext uri="{FF2B5EF4-FFF2-40B4-BE49-F238E27FC236}">
                <a16:creationId xmlns:a16="http://schemas.microsoft.com/office/drawing/2014/main" id="{856B0D57-B3B1-3449-BAB4-7577E98D74C0}"/>
              </a:ext>
            </a:extLst>
          </p:cNvPr>
          <p:cNvSpPr/>
          <p:nvPr/>
        </p:nvSpPr>
        <p:spPr bwMode="auto">
          <a:xfrm>
            <a:off x="2760840" y="4738501"/>
            <a:ext cx="8848548" cy="103429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2" spcCol="0" rtlCol="0" fromWordArt="0" anchor="ctr" anchorCtr="0" forceAA="0" compatLnSpc="1">
            <a:prstTxWarp prst="textNoShape">
              <a:avLst/>
            </a:prstTxWarp>
            <a:noAutofit/>
          </a:bodyPr>
          <a:lstStyle/>
          <a:p>
            <a:pPr lvl="0"/>
            <a:r>
              <a:rPr lang="en-US" sz="1200">
                <a:solidFill>
                  <a:schemeClr val="tx1"/>
                </a:solidFill>
              </a:rPr>
              <a:t>Azure VM built-in HA</a:t>
            </a:r>
          </a:p>
          <a:p>
            <a:pPr lvl="0"/>
            <a:r>
              <a:rPr lang="en-US" sz="1200">
                <a:solidFill>
                  <a:schemeClr val="tx1"/>
                </a:solidFill>
              </a:rPr>
              <a:t>Azure Storage built-in DR</a:t>
            </a:r>
          </a:p>
          <a:p>
            <a:pPr lvl="0"/>
            <a:r>
              <a:rPr lang="en-US" sz="1200">
                <a:solidFill>
                  <a:schemeClr val="tx1"/>
                </a:solidFill>
              </a:rPr>
              <a:t>Azure Backup and Automated backups to Azure Blob Storage</a:t>
            </a:r>
          </a:p>
          <a:p>
            <a:pPr lvl="0"/>
            <a:r>
              <a:rPr lang="en-US" sz="1200">
                <a:solidFill>
                  <a:schemeClr val="tx1"/>
                </a:solidFill>
              </a:rPr>
              <a:t>File-Snapshot Backups</a:t>
            </a:r>
          </a:p>
          <a:p>
            <a:pPr lvl="0"/>
            <a:r>
              <a:rPr lang="en-US" sz="1200">
                <a:solidFill>
                  <a:schemeClr val="tx1"/>
                </a:solidFill>
              </a:rPr>
              <a:t>Failover Cluster Instance with Azure Premium File Share</a:t>
            </a:r>
          </a:p>
          <a:p>
            <a:pPr lvl="0"/>
            <a:r>
              <a:rPr lang="en-US" sz="1200">
                <a:solidFill>
                  <a:schemeClr val="tx1"/>
                </a:solidFill>
              </a:rPr>
              <a:t>Always On Availability Groups with Cloud Witness</a:t>
            </a:r>
          </a:p>
          <a:p>
            <a:pPr lvl="0"/>
            <a:r>
              <a:rPr lang="en-US" sz="1200">
                <a:solidFill>
                  <a:schemeClr val="tx1"/>
                </a:solidFill>
              </a:rPr>
              <a:t>Hybrid Availability Group Secondary replicas</a:t>
            </a:r>
          </a:p>
          <a:p>
            <a:pPr lvl="0"/>
            <a:r>
              <a:rPr lang="en-US" sz="1200">
                <a:solidFill>
                  <a:schemeClr val="tx1"/>
                </a:solidFill>
              </a:rPr>
              <a:t>HADR on RedHat Linux with Pacemaker and fencing</a:t>
            </a:r>
          </a:p>
        </p:txBody>
      </p:sp>
      <p:sp>
        <p:nvSpPr>
          <p:cNvPr id="26" name="TextBox 25">
            <a:extLst>
              <a:ext uri="{FF2B5EF4-FFF2-40B4-BE49-F238E27FC236}">
                <a16:creationId xmlns:a16="http://schemas.microsoft.com/office/drawing/2014/main" id="{5BE42597-C25D-C749-889A-BB076EC115D7}"/>
              </a:ext>
            </a:extLst>
          </p:cNvPr>
          <p:cNvSpPr txBox="1"/>
          <p:nvPr/>
        </p:nvSpPr>
        <p:spPr>
          <a:xfrm>
            <a:off x="31542" y="2524083"/>
            <a:ext cx="2380845" cy="246221"/>
          </a:xfrm>
          <a:prstGeom prst="rect">
            <a:avLst/>
          </a:prstGeom>
          <a:noFill/>
        </p:spPr>
        <p:txBody>
          <a:bodyPr wrap="none" lIns="0" tIns="0" rIns="0" bIns="0" rtlCol="0">
            <a:spAutoFit/>
          </a:bodyPr>
          <a:lstStyle/>
          <a:p>
            <a:pPr lvl="0" algn="r"/>
            <a:r>
              <a:rPr lang="en-US" sz="1600">
                <a:solidFill>
                  <a:schemeClr val="accent1"/>
                </a:solidFill>
                <a:latin typeface="+mj-lt"/>
              </a:rPr>
              <a:t>SQL IaaS Agent Extension</a:t>
            </a:r>
          </a:p>
        </p:txBody>
      </p:sp>
      <p:sp>
        <p:nvSpPr>
          <p:cNvPr id="27" name="TextBox 26">
            <a:extLst>
              <a:ext uri="{FF2B5EF4-FFF2-40B4-BE49-F238E27FC236}">
                <a16:creationId xmlns:a16="http://schemas.microsoft.com/office/drawing/2014/main" id="{2CB5745C-B8D7-3442-8BEE-92BAA5EEEAC1}"/>
              </a:ext>
            </a:extLst>
          </p:cNvPr>
          <p:cNvSpPr txBox="1"/>
          <p:nvPr/>
        </p:nvSpPr>
        <p:spPr>
          <a:xfrm>
            <a:off x="658740" y="3311217"/>
            <a:ext cx="1753647" cy="492443"/>
          </a:xfrm>
          <a:prstGeom prst="rect">
            <a:avLst/>
          </a:prstGeom>
          <a:noFill/>
        </p:spPr>
        <p:txBody>
          <a:bodyPr wrap="square" lIns="0" tIns="0" rIns="0" bIns="0" rtlCol="0">
            <a:spAutoFit/>
          </a:bodyPr>
          <a:lstStyle/>
          <a:p>
            <a:pPr lvl="0" algn="r"/>
            <a:r>
              <a:rPr lang="en-US" sz="1600">
                <a:solidFill>
                  <a:schemeClr val="accent1"/>
                </a:solidFill>
                <a:latin typeface="+mj-lt"/>
              </a:rPr>
              <a:t>Sizes and Storage Performance</a:t>
            </a:r>
          </a:p>
        </p:txBody>
      </p:sp>
      <p:sp>
        <p:nvSpPr>
          <p:cNvPr id="28" name="TextBox 27">
            <a:extLst>
              <a:ext uri="{FF2B5EF4-FFF2-40B4-BE49-F238E27FC236}">
                <a16:creationId xmlns:a16="http://schemas.microsoft.com/office/drawing/2014/main" id="{7A9045D8-A284-1844-8EFE-B1A214C7181F}"/>
              </a:ext>
            </a:extLst>
          </p:cNvPr>
          <p:cNvSpPr txBox="1"/>
          <p:nvPr/>
        </p:nvSpPr>
        <p:spPr>
          <a:xfrm>
            <a:off x="785210" y="4098351"/>
            <a:ext cx="1627177" cy="492443"/>
          </a:xfrm>
          <a:prstGeom prst="rect">
            <a:avLst/>
          </a:prstGeom>
          <a:noFill/>
        </p:spPr>
        <p:txBody>
          <a:bodyPr wrap="square" lIns="0" tIns="0" rIns="0" bIns="0" rtlCol="0">
            <a:spAutoFit/>
          </a:bodyPr>
          <a:lstStyle/>
          <a:p>
            <a:pPr lvl="0" algn="r"/>
            <a:r>
              <a:rPr lang="en-US" sz="1600">
                <a:solidFill>
                  <a:schemeClr val="accent1"/>
                </a:solidFill>
                <a:latin typeface="+mj-lt"/>
              </a:rPr>
              <a:t>Networking and Security</a:t>
            </a:r>
          </a:p>
        </p:txBody>
      </p:sp>
      <p:sp>
        <p:nvSpPr>
          <p:cNvPr id="29" name="TextBox 28">
            <a:extLst>
              <a:ext uri="{FF2B5EF4-FFF2-40B4-BE49-F238E27FC236}">
                <a16:creationId xmlns:a16="http://schemas.microsoft.com/office/drawing/2014/main" id="{B01010BD-EDCF-0547-B2F2-279CF9A54606}"/>
              </a:ext>
            </a:extLst>
          </p:cNvPr>
          <p:cNvSpPr txBox="1"/>
          <p:nvPr/>
        </p:nvSpPr>
        <p:spPr>
          <a:xfrm>
            <a:off x="785210" y="5129988"/>
            <a:ext cx="1627177" cy="246221"/>
          </a:xfrm>
          <a:prstGeom prst="rect">
            <a:avLst/>
          </a:prstGeom>
          <a:noFill/>
        </p:spPr>
        <p:txBody>
          <a:bodyPr wrap="square" lIns="0" tIns="0" rIns="0" bIns="0" rtlCol="0">
            <a:spAutoFit/>
          </a:bodyPr>
          <a:lstStyle/>
          <a:p>
            <a:pPr lvl="0" algn="r"/>
            <a:r>
              <a:rPr lang="en-US" sz="1600">
                <a:solidFill>
                  <a:schemeClr val="accent1"/>
                </a:solidFill>
                <a:latin typeface="+mj-lt"/>
              </a:rPr>
              <a:t>HADR</a:t>
            </a:r>
          </a:p>
        </p:txBody>
      </p:sp>
      <p:sp>
        <p:nvSpPr>
          <p:cNvPr id="30" name="Left Bracket 29">
            <a:extLst>
              <a:ext uri="{FF2B5EF4-FFF2-40B4-BE49-F238E27FC236}">
                <a16:creationId xmlns:a16="http://schemas.microsoft.com/office/drawing/2014/main" id="{FEB64CFF-326D-A146-80E9-921269EC5FDD}"/>
              </a:ext>
            </a:extLst>
          </p:cNvPr>
          <p:cNvSpPr/>
          <p:nvPr/>
        </p:nvSpPr>
        <p:spPr>
          <a:xfrm>
            <a:off x="2554663" y="4738501"/>
            <a:ext cx="56561" cy="1034292"/>
          </a:xfrm>
          <a:prstGeom prst="leftBracket">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1" name="Left Bracket 30">
            <a:extLst>
              <a:ext uri="{FF2B5EF4-FFF2-40B4-BE49-F238E27FC236}">
                <a16:creationId xmlns:a16="http://schemas.microsoft.com/office/drawing/2014/main" id="{D0F2505F-8835-224D-A8DD-F900968ECF84}"/>
              </a:ext>
            </a:extLst>
          </p:cNvPr>
          <p:cNvSpPr/>
          <p:nvPr/>
        </p:nvSpPr>
        <p:spPr>
          <a:xfrm>
            <a:off x="2554663" y="4050344"/>
            <a:ext cx="56561" cy="576786"/>
          </a:xfrm>
          <a:prstGeom prst="leftBracket">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2" name="Left Bracket 31">
            <a:extLst>
              <a:ext uri="{FF2B5EF4-FFF2-40B4-BE49-F238E27FC236}">
                <a16:creationId xmlns:a16="http://schemas.microsoft.com/office/drawing/2014/main" id="{8FC85D83-3C19-4D4A-83B2-655A4B37E16D}"/>
              </a:ext>
            </a:extLst>
          </p:cNvPr>
          <p:cNvSpPr/>
          <p:nvPr/>
        </p:nvSpPr>
        <p:spPr>
          <a:xfrm>
            <a:off x="2554663" y="3173651"/>
            <a:ext cx="56561" cy="744718"/>
          </a:xfrm>
          <a:prstGeom prst="leftBracket">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3" name="Left Bracket 32">
            <a:extLst>
              <a:ext uri="{FF2B5EF4-FFF2-40B4-BE49-F238E27FC236}">
                <a16:creationId xmlns:a16="http://schemas.microsoft.com/office/drawing/2014/main" id="{CC8C5C02-FDAA-FE4C-ADAC-2ED5B08173E1}"/>
              </a:ext>
            </a:extLst>
          </p:cNvPr>
          <p:cNvSpPr/>
          <p:nvPr/>
        </p:nvSpPr>
        <p:spPr>
          <a:xfrm>
            <a:off x="2554663" y="2287531"/>
            <a:ext cx="56561" cy="744718"/>
          </a:xfrm>
          <a:prstGeom prst="leftBracket">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4" name="Left Bracket 33">
            <a:extLst>
              <a:ext uri="{FF2B5EF4-FFF2-40B4-BE49-F238E27FC236}">
                <a16:creationId xmlns:a16="http://schemas.microsoft.com/office/drawing/2014/main" id="{1F2A3960-CF97-F44C-9D61-4CB32C576ECE}"/>
              </a:ext>
            </a:extLst>
          </p:cNvPr>
          <p:cNvSpPr/>
          <p:nvPr/>
        </p:nvSpPr>
        <p:spPr>
          <a:xfrm>
            <a:off x="2554663" y="1354277"/>
            <a:ext cx="56561" cy="744718"/>
          </a:xfrm>
          <a:prstGeom prst="leftBracket">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1026" name="Picture 2" descr="See the source image">
            <a:extLst>
              <a:ext uri="{FF2B5EF4-FFF2-40B4-BE49-F238E27FC236}">
                <a16:creationId xmlns:a16="http://schemas.microsoft.com/office/drawing/2014/main" id="{99AEDCC9-DD96-48E5-A143-20EAEE90BD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6223" y="5915403"/>
            <a:ext cx="640354" cy="70732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271DD21-4CFC-4BA0-A8C5-E2D798F17147}"/>
              </a:ext>
            </a:extLst>
          </p:cNvPr>
          <p:cNvSpPr txBox="1"/>
          <p:nvPr/>
        </p:nvSpPr>
        <p:spPr>
          <a:xfrm>
            <a:off x="1221964" y="6098346"/>
            <a:ext cx="6678560" cy="307777"/>
          </a:xfrm>
          <a:prstGeom prst="rect">
            <a:avLst/>
          </a:prstGeom>
          <a:noFill/>
        </p:spPr>
        <p:txBody>
          <a:bodyPr wrap="none" lIns="0" tIns="0" rIns="0" bIns="0" rtlCol="0">
            <a:spAutoFit/>
          </a:bodyPr>
          <a:lstStyle/>
          <a:p>
            <a:pPr algn="l"/>
            <a:r>
              <a:rPr lang="en-US" sz="2000">
                <a:gradFill>
                  <a:gsLst>
                    <a:gs pos="2917">
                      <a:schemeClr val="tx1"/>
                    </a:gs>
                    <a:gs pos="30000">
                      <a:schemeClr val="tx1"/>
                    </a:gs>
                  </a:gsLst>
                  <a:lin ang="5400000" scaled="0"/>
                </a:gradFill>
              </a:rPr>
              <a:t>Start </a:t>
            </a:r>
            <a:r>
              <a:rPr lang="en-US" sz="2000">
                <a:gradFill>
                  <a:gsLst>
                    <a:gs pos="2917">
                      <a:schemeClr val="tx1"/>
                    </a:gs>
                    <a:gs pos="30000">
                      <a:schemeClr val="tx1"/>
                    </a:gs>
                  </a:gsLst>
                  <a:lin ang="5400000" scaled="0"/>
                </a:gradFill>
                <a:hlinkClick r:id="rId4"/>
              </a:rPr>
              <a:t>here</a:t>
            </a:r>
            <a:r>
              <a:rPr lang="en-US" sz="2000">
                <a:gradFill>
                  <a:gsLst>
                    <a:gs pos="2917">
                      <a:schemeClr val="tx1"/>
                    </a:gs>
                    <a:gs pos="30000">
                      <a:schemeClr val="tx1"/>
                    </a:gs>
                  </a:gsLst>
                  <a:lin ang="5400000" scaled="0"/>
                </a:gradFill>
              </a:rPr>
              <a:t> for SQL Server on Linux in Azure Virtual Machine</a:t>
            </a:r>
          </a:p>
        </p:txBody>
      </p:sp>
    </p:spTree>
    <p:extLst>
      <p:ext uri="{BB962C8B-B14F-4D97-AF65-F5344CB8AC3E}">
        <p14:creationId xmlns:p14="http://schemas.microsoft.com/office/powerpoint/2010/main" val="41486580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026"/>
                                        </p:tgtEl>
                                        <p:attrNameLst>
                                          <p:attrName>style.visibility</p:attrName>
                                        </p:attrNameLst>
                                      </p:cBhvr>
                                      <p:to>
                                        <p:strVal val="visible"/>
                                      </p:to>
                                    </p:set>
                                    <p:animEffect transition="in" filter="fade">
                                      <p:cBhvr>
                                        <p:cTn id="47" dur="500"/>
                                        <p:tgtEl>
                                          <p:spTgt spid="1026"/>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4"/>
                                        </p:tgtEl>
                                        <p:attrNameLst>
                                          <p:attrName>style.visibility</p:attrName>
                                        </p:attrNameLst>
                                      </p:cBhvr>
                                      <p:to>
                                        <p:strVal val="visible"/>
                                      </p:to>
                                    </p:set>
                                    <p:animEffect transition="in" filter="fade">
                                      <p:cBhvr>
                                        <p:cTn id="5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animBg="1"/>
      <p:bldP spid="17" grpId="0" animBg="1"/>
      <p:bldP spid="18" grpId="0" animBg="1"/>
      <p:bldP spid="19" grpId="0" animBg="1"/>
      <p:bldP spid="20" grpId="0" animBg="1"/>
      <p:bldP spid="26" grpId="0"/>
      <p:bldP spid="27" grpId="0"/>
      <p:bldP spid="28" grpId="0"/>
      <p:bldP spid="29" grpId="0"/>
      <p:bldP spid="30" grpId="0" animBg="1"/>
      <p:bldP spid="31" grpId="0" animBg="1"/>
      <p:bldP spid="32" grpId="0" animBg="1"/>
      <p:bldP spid="33" grpId="0" animBg="1"/>
      <p:bldP spid="34" grpId="0" animBg="1"/>
      <p:bldP spid="4" grpId="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5E642F-E318-467B-BC05-F350C28B48E7}"/>
              </a:ext>
            </a:extLst>
          </p:cNvPr>
          <p:cNvSpPr>
            <a:spLocks noGrp="1"/>
          </p:cNvSpPr>
          <p:nvPr>
            <p:ph type="title"/>
          </p:nvPr>
        </p:nvSpPr>
        <p:spPr>
          <a:xfrm>
            <a:off x="578835" y="336565"/>
            <a:ext cx="11018520" cy="553998"/>
          </a:xfrm>
        </p:spPr>
        <p:txBody>
          <a:bodyPr/>
          <a:lstStyle/>
          <a:p>
            <a:r>
              <a:rPr lang="en-US"/>
              <a:t>Basic migration - SQL Server 2016</a:t>
            </a:r>
          </a:p>
        </p:txBody>
      </p:sp>
      <p:sp>
        <p:nvSpPr>
          <p:cNvPr id="4" name="TextBox 3">
            <a:extLst>
              <a:ext uri="{FF2B5EF4-FFF2-40B4-BE49-F238E27FC236}">
                <a16:creationId xmlns:a16="http://schemas.microsoft.com/office/drawing/2014/main" id="{B5CCF137-F74A-4A6A-9A4F-39A22351D45C}"/>
              </a:ext>
            </a:extLst>
          </p:cNvPr>
          <p:cNvSpPr txBox="1"/>
          <p:nvPr/>
        </p:nvSpPr>
        <p:spPr>
          <a:xfrm>
            <a:off x="1325170" y="2469489"/>
            <a:ext cx="1643449" cy="615553"/>
          </a:xfrm>
          <a:prstGeom prst="rect">
            <a:avLst/>
          </a:prstGeom>
          <a:noFill/>
        </p:spPr>
        <p:txBody>
          <a:bodyPr wrap="square" lIns="0" tIns="0" rIns="0" bIns="0" rtlCol="0">
            <a:spAutoFit/>
          </a:bodyPr>
          <a:lstStyle/>
          <a:p>
            <a:pPr algn="ctr"/>
            <a:r>
              <a:rPr lang="en-US" sz="2000">
                <a:gradFill>
                  <a:gsLst>
                    <a:gs pos="2917">
                      <a:schemeClr val="tx1"/>
                    </a:gs>
                    <a:gs pos="30000">
                      <a:schemeClr val="tx1"/>
                    </a:gs>
                  </a:gsLst>
                  <a:lin ang="5400000" scaled="0"/>
                </a:gradFill>
              </a:rPr>
              <a:t>SQL Server 2016 </a:t>
            </a:r>
          </a:p>
        </p:txBody>
      </p:sp>
      <p:pic>
        <p:nvPicPr>
          <p:cNvPr id="6" name="Graphic 5">
            <a:extLst>
              <a:ext uri="{FF2B5EF4-FFF2-40B4-BE49-F238E27FC236}">
                <a16:creationId xmlns:a16="http://schemas.microsoft.com/office/drawing/2014/main" id="{75FAADBC-7D6A-4DFC-87CE-5C9A5CA35AAD}"/>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840414" y="1514272"/>
            <a:ext cx="837400" cy="837401"/>
          </a:xfrm>
          <a:prstGeom prst="rect">
            <a:avLst/>
          </a:prstGeom>
        </p:spPr>
      </p:pic>
      <p:graphicFrame>
        <p:nvGraphicFramePr>
          <p:cNvPr id="9" name="Diagram 8">
            <a:extLst>
              <a:ext uri="{FF2B5EF4-FFF2-40B4-BE49-F238E27FC236}">
                <a16:creationId xmlns:a16="http://schemas.microsoft.com/office/drawing/2014/main" id="{256F27CB-E385-4AF5-8B91-123595C8558E}"/>
              </a:ext>
            </a:extLst>
          </p:cNvPr>
          <p:cNvGraphicFramePr/>
          <p:nvPr/>
        </p:nvGraphicFramePr>
        <p:xfrm>
          <a:off x="403123" y="3022676"/>
          <a:ext cx="3716593" cy="3092989"/>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10" name="TextBox 9">
            <a:extLst>
              <a:ext uri="{FF2B5EF4-FFF2-40B4-BE49-F238E27FC236}">
                <a16:creationId xmlns:a16="http://schemas.microsoft.com/office/drawing/2014/main" id="{8F66A3F8-9191-4B02-B616-7DF04D84F880}"/>
              </a:ext>
            </a:extLst>
          </p:cNvPr>
          <p:cNvSpPr txBox="1"/>
          <p:nvPr/>
        </p:nvSpPr>
        <p:spPr>
          <a:xfrm>
            <a:off x="4857136" y="1932972"/>
            <a:ext cx="7334864" cy="1661993"/>
          </a:xfrm>
          <a:prstGeom prst="rect">
            <a:avLst/>
          </a:prstGeom>
          <a:noFill/>
        </p:spPr>
        <p:txBody>
          <a:bodyPr wrap="square" lIns="0" tIns="0" rIns="0" bIns="0" rtlCol="0">
            <a:spAutoFit/>
          </a:bodyPr>
          <a:lstStyle/>
          <a:p>
            <a:pPr marL="342900" indent="-342900" algn="l">
              <a:buFont typeface="Arial" panose="020B0604020202020204" pitchFamily="34" charset="0"/>
              <a:buChar char="•"/>
            </a:pPr>
            <a:r>
              <a:rPr lang="en-US" sz="1800">
                <a:gradFill>
                  <a:gsLst>
                    <a:gs pos="2917">
                      <a:schemeClr val="tx1"/>
                    </a:gs>
                    <a:gs pos="30000">
                      <a:schemeClr val="tx1"/>
                    </a:gs>
                  </a:gsLst>
                  <a:lin ang="5400000" scaled="0"/>
                </a:gradFill>
              </a:rPr>
              <a:t>Installed on Virtual machine with 16 vCores and 64Gb RAM </a:t>
            </a:r>
          </a:p>
          <a:p>
            <a:pPr marL="342900" indent="-342900" algn="l">
              <a:buFont typeface="Arial" panose="020B0604020202020204" pitchFamily="34" charset="0"/>
              <a:buChar char="•"/>
            </a:pPr>
            <a:r>
              <a:rPr lang="en-US" sz="1800">
                <a:gradFill>
                  <a:gsLst>
                    <a:gs pos="2917">
                      <a:schemeClr val="tx1"/>
                    </a:gs>
                    <a:gs pos="30000">
                      <a:schemeClr val="tx1"/>
                    </a:gs>
                  </a:gsLst>
                  <a:lin ang="5400000" scaled="0"/>
                </a:gradFill>
              </a:rPr>
              <a:t>Database is ~50Gb data and ~2Gb transaction log</a:t>
            </a:r>
          </a:p>
          <a:p>
            <a:pPr marL="342900" indent="-342900" algn="l">
              <a:buFont typeface="Arial" panose="020B0604020202020204" pitchFamily="34" charset="0"/>
              <a:buChar char="•"/>
            </a:pPr>
            <a:r>
              <a:rPr lang="en-US" sz="1800">
                <a:gradFill>
                  <a:gsLst>
                    <a:gs pos="2917">
                      <a:schemeClr val="tx1"/>
                    </a:gs>
                    <a:gs pos="30000">
                      <a:schemeClr val="tx1"/>
                    </a:gs>
                  </a:gsLst>
                  <a:lin ang="5400000" scaled="0"/>
                </a:gradFill>
              </a:rPr>
              <a:t>Data and log files are stored on the same drive</a:t>
            </a:r>
          </a:p>
          <a:p>
            <a:pPr marL="342900" indent="-342900" algn="l">
              <a:buFont typeface="Arial" panose="020B0604020202020204" pitchFamily="34" charset="0"/>
              <a:buChar char="•"/>
            </a:pPr>
            <a:r>
              <a:rPr lang="en-US" sz="1800">
                <a:gradFill>
                  <a:gsLst>
                    <a:gs pos="2917">
                      <a:schemeClr val="tx1"/>
                    </a:gs>
                    <a:gs pos="30000">
                      <a:schemeClr val="tx1"/>
                    </a:gs>
                  </a:gsLst>
                  <a:lin ang="5400000" scaled="0"/>
                </a:gradFill>
              </a:rPr>
              <a:t>Desired storage growth is 1TB for data and 500Gb for transaction log</a:t>
            </a:r>
          </a:p>
          <a:p>
            <a:pPr marL="342900" indent="-342900" algn="l">
              <a:buFont typeface="Arial" panose="020B0604020202020204" pitchFamily="34" charset="0"/>
              <a:buChar char="•"/>
            </a:pPr>
            <a:r>
              <a:rPr lang="en-US" sz="1800">
                <a:gradFill>
                  <a:gsLst>
                    <a:gs pos="2917">
                      <a:schemeClr val="tx1"/>
                    </a:gs>
                    <a:gs pos="30000">
                      <a:schemeClr val="tx1"/>
                    </a:gs>
                  </a:gsLst>
                  <a:lin ang="5400000" scaled="0"/>
                </a:gradFill>
              </a:rPr>
              <a:t>Tempdb split into 8 files on OS drive</a:t>
            </a:r>
          </a:p>
          <a:p>
            <a:pPr marL="342900" indent="-342900" algn="l">
              <a:buFont typeface="Arial" panose="020B0604020202020204" pitchFamily="34" charset="0"/>
              <a:buChar char="•"/>
            </a:pPr>
            <a:r>
              <a:rPr lang="en-US" sz="1800">
                <a:gradFill>
                  <a:gsLst>
                    <a:gs pos="2917">
                      <a:schemeClr val="tx1"/>
                    </a:gs>
                    <a:gs pos="30000">
                      <a:schemeClr val="tx1"/>
                    </a:gs>
                  </a:gsLst>
                  <a:lin ang="5400000" scaled="0"/>
                </a:gradFill>
              </a:rPr>
              <a:t>Backups are stored on different storage</a:t>
            </a:r>
          </a:p>
        </p:txBody>
      </p:sp>
      <p:sp>
        <p:nvSpPr>
          <p:cNvPr id="11" name="Rectangle 10">
            <a:extLst>
              <a:ext uri="{FF2B5EF4-FFF2-40B4-BE49-F238E27FC236}">
                <a16:creationId xmlns:a16="http://schemas.microsoft.com/office/drawing/2014/main" id="{E2B81824-CE7C-4AF8-BD38-80912ABEB9D2}"/>
              </a:ext>
            </a:extLst>
          </p:cNvPr>
          <p:cNvSpPr/>
          <p:nvPr/>
        </p:nvSpPr>
        <p:spPr>
          <a:xfrm>
            <a:off x="6252950" y="1510749"/>
            <a:ext cx="2719948" cy="338554"/>
          </a:xfrm>
          <a:prstGeom prst="rect">
            <a:avLst/>
          </a:prstGeom>
        </p:spPr>
        <p:txBody>
          <a:bodyPr wrap="square" anchor="t">
            <a:spAutoFit/>
          </a:bodyPr>
          <a:lstStyle/>
          <a:p>
            <a:pPr marL="0" marR="0" lvl="0" indent="0" algn="ctr" defTabSz="609468" rtl="0" eaLnBrk="1" fontAlgn="auto" latinLnBrk="0" hangingPunct="1">
              <a:lnSpc>
                <a:spcPct val="100000"/>
              </a:lnSpc>
              <a:spcBef>
                <a:spcPts val="0"/>
              </a:spcBef>
              <a:spcAft>
                <a:spcPts val="600"/>
              </a:spcAft>
              <a:buClrTx/>
              <a:buSzTx/>
              <a:buFontTx/>
              <a:buNone/>
              <a:tabLst/>
              <a:defRPr/>
            </a:pPr>
            <a:r>
              <a:rPr kumimoji="0" lang="en-US" sz="1600" b="1" i="0" u="none" strike="noStrike" kern="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Resource</a:t>
            </a:r>
            <a:r>
              <a:rPr kumimoji="0" lang="en-US" sz="1600" b="1" i="0" u="none" strike="noStrike" kern="0" cap="none" spc="0" normalizeH="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 Requirements</a:t>
            </a:r>
            <a:endParaRPr kumimoji="0" lang="en-US" sz="1600" b="1" i="0" u="none" strike="noStrike" kern="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endParaRPr>
          </a:p>
        </p:txBody>
      </p:sp>
      <p:sp>
        <p:nvSpPr>
          <p:cNvPr id="13" name="TextBox 12">
            <a:extLst>
              <a:ext uri="{FF2B5EF4-FFF2-40B4-BE49-F238E27FC236}">
                <a16:creationId xmlns:a16="http://schemas.microsoft.com/office/drawing/2014/main" id="{3C3F5065-5731-41A4-B560-2152B72BBD7E}"/>
              </a:ext>
            </a:extLst>
          </p:cNvPr>
          <p:cNvSpPr txBox="1"/>
          <p:nvPr/>
        </p:nvSpPr>
        <p:spPr>
          <a:xfrm>
            <a:off x="4771713" y="4569170"/>
            <a:ext cx="6145160" cy="1754326"/>
          </a:xfrm>
          <a:prstGeom prst="rect">
            <a:avLst/>
          </a:prstGeom>
          <a:noFill/>
        </p:spPr>
        <p:txBody>
          <a:bodyPr wrap="square">
            <a:spAutoFit/>
          </a:bodyPr>
          <a:lstStyle/>
          <a:p>
            <a:pPr marL="342900" indent="-342900" algn="l">
              <a:buFont typeface="Arial" panose="020B0604020202020204" pitchFamily="34" charset="0"/>
              <a:buChar char="•"/>
            </a:pPr>
            <a:r>
              <a:rPr lang="en-US" sz="1800">
                <a:gradFill>
                  <a:gsLst>
                    <a:gs pos="2917">
                      <a:schemeClr val="tx1"/>
                    </a:gs>
                    <a:gs pos="30000">
                      <a:schemeClr val="tx1"/>
                    </a:gs>
                  </a:gsLst>
                  <a:lin ang="5400000" scaled="0"/>
                </a:gradFill>
              </a:rPr>
              <a:t>SQL logins for authentication</a:t>
            </a:r>
          </a:p>
          <a:p>
            <a:pPr marL="342900" indent="-342900" algn="l">
              <a:buFont typeface="Arial" panose="020B0604020202020204" pitchFamily="34" charset="0"/>
              <a:buChar char="•"/>
            </a:pPr>
            <a:r>
              <a:rPr lang="en-US" sz="1800">
                <a:gradFill>
                  <a:gsLst>
                    <a:gs pos="2917">
                      <a:schemeClr val="tx1"/>
                    </a:gs>
                    <a:gs pos="30000">
                      <a:schemeClr val="tx1"/>
                    </a:gs>
                  </a:gsLst>
                  <a:lin ang="5400000" scaled="0"/>
                </a:gradFill>
              </a:rPr>
              <a:t>SQL Agent jobs for auto backups and update stats</a:t>
            </a:r>
          </a:p>
          <a:p>
            <a:pPr marL="342900" indent="-342900" algn="l">
              <a:buFont typeface="Arial" panose="020B0604020202020204" pitchFamily="34" charset="0"/>
              <a:buChar char="•"/>
            </a:pPr>
            <a:r>
              <a:rPr lang="en-US" sz="1800">
                <a:gradFill>
                  <a:gsLst>
                    <a:gs pos="2917">
                      <a:schemeClr val="tx1"/>
                    </a:gs>
                    <a:gs pos="30000">
                      <a:schemeClr val="tx1"/>
                    </a:gs>
                  </a:gsLst>
                  <a:lin ang="5400000" scaled="0"/>
                </a:gradFill>
              </a:rPr>
              <a:t>Use Query Store and DMVs to monitor performance</a:t>
            </a:r>
          </a:p>
          <a:p>
            <a:pPr marL="342900" indent="-342900" algn="l">
              <a:buFont typeface="Arial" panose="020B0604020202020204" pitchFamily="34" charset="0"/>
              <a:buChar char="•"/>
            </a:pPr>
            <a:r>
              <a:rPr lang="en-US" sz="1800">
                <a:gradFill>
                  <a:gsLst>
                    <a:gs pos="2917">
                      <a:schemeClr val="tx1"/>
                    </a:gs>
                    <a:gs pos="30000">
                      <a:schemeClr val="tx1"/>
                    </a:gs>
                  </a:gsLst>
                  <a:lin ang="5400000" scaled="0"/>
                </a:gradFill>
              </a:rPr>
              <a:t>Use SSMS to query and monitor SQL Server</a:t>
            </a:r>
          </a:p>
          <a:p>
            <a:pPr marL="342900" indent="-342900" algn="l">
              <a:buFont typeface="Arial" panose="020B0604020202020204" pitchFamily="34" charset="0"/>
              <a:buChar char="•"/>
            </a:pPr>
            <a:r>
              <a:rPr lang="en-US" sz="1800">
                <a:gradFill>
                  <a:gsLst>
                    <a:gs pos="2917">
                      <a:schemeClr val="tx1"/>
                    </a:gs>
                    <a:gs pos="30000">
                      <a:schemeClr val="tx1"/>
                    </a:gs>
                  </a:gsLst>
                  <a:lin ang="5400000" scaled="0"/>
                </a:gradFill>
              </a:rPr>
              <a:t>DBAs desire access to the ERRORLOG for monitoring and troubleshooting purposes</a:t>
            </a:r>
          </a:p>
        </p:txBody>
      </p:sp>
      <p:sp>
        <p:nvSpPr>
          <p:cNvPr id="14" name="Rectangle 13">
            <a:extLst>
              <a:ext uri="{FF2B5EF4-FFF2-40B4-BE49-F238E27FC236}">
                <a16:creationId xmlns:a16="http://schemas.microsoft.com/office/drawing/2014/main" id="{5A1586DA-B41A-43D0-8FFA-60ED33F05C6F}"/>
              </a:ext>
            </a:extLst>
          </p:cNvPr>
          <p:cNvSpPr/>
          <p:nvPr/>
        </p:nvSpPr>
        <p:spPr>
          <a:xfrm>
            <a:off x="6252950" y="4181006"/>
            <a:ext cx="2719948" cy="338554"/>
          </a:xfrm>
          <a:prstGeom prst="rect">
            <a:avLst/>
          </a:prstGeom>
        </p:spPr>
        <p:txBody>
          <a:bodyPr wrap="square" anchor="t">
            <a:spAutoFit/>
          </a:bodyPr>
          <a:lstStyle/>
          <a:p>
            <a:pPr marL="0" marR="0" lvl="0" indent="0" algn="ctr" defTabSz="609468" rtl="0" eaLnBrk="1" fontAlgn="auto" latinLnBrk="0" hangingPunct="1">
              <a:lnSpc>
                <a:spcPct val="100000"/>
              </a:lnSpc>
              <a:spcBef>
                <a:spcPts val="0"/>
              </a:spcBef>
              <a:spcAft>
                <a:spcPts val="600"/>
              </a:spcAft>
              <a:buClrTx/>
              <a:buSzTx/>
              <a:buFontTx/>
              <a:buNone/>
              <a:tabLst/>
              <a:defRPr/>
            </a:pPr>
            <a:r>
              <a:rPr kumimoji="0" lang="en-US" sz="1600" b="1" i="0" u="none" strike="noStrike" kern="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SQL Server</a:t>
            </a:r>
            <a:r>
              <a:rPr kumimoji="0" lang="en-US" sz="1600" b="1" i="0" u="none" strike="noStrike" kern="0" cap="none" spc="0" normalizeH="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 requirements</a:t>
            </a:r>
            <a:endParaRPr kumimoji="0" lang="en-US" sz="1600" b="1" i="0" u="none" strike="noStrike" kern="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endParaRPr>
          </a:p>
        </p:txBody>
      </p:sp>
      <p:sp>
        <p:nvSpPr>
          <p:cNvPr id="3" name="Rectangle 2">
            <a:extLst>
              <a:ext uri="{FF2B5EF4-FFF2-40B4-BE49-F238E27FC236}">
                <a16:creationId xmlns:a16="http://schemas.microsoft.com/office/drawing/2014/main" id="{62B0E6A8-D267-4862-A94C-D44E48D57C21}"/>
              </a:ext>
            </a:extLst>
          </p:cNvPr>
          <p:cNvSpPr/>
          <p:nvPr/>
        </p:nvSpPr>
        <p:spPr bwMode="auto">
          <a:xfrm>
            <a:off x="421178" y="3437802"/>
            <a:ext cx="1725716" cy="314326"/>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a:extLst>
              <a:ext uri="{FF2B5EF4-FFF2-40B4-BE49-F238E27FC236}">
                <a16:creationId xmlns:a16="http://schemas.microsoft.com/office/drawing/2014/main" id="{40CC3153-3FEB-4CE7-8943-0BFA1A948705}"/>
              </a:ext>
            </a:extLst>
          </p:cNvPr>
          <p:cNvSpPr/>
          <p:nvPr/>
        </p:nvSpPr>
        <p:spPr bwMode="auto">
          <a:xfrm>
            <a:off x="2334320" y="3974998"/>
            <a:ext cx="1785396" cy="206008"/>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7A82A222-AF8F-4C37-A06A-F48A2CD70B46}"/>
              </a:ext>
            </a:extLst>
          </p:cNvPr>
          <p:cNvSpPr/>
          <p:nvPr/>
        </p:nvSpPr>
        <p:spPr bwMode="auto">
          <a:xfrm>
            <a:off x="382429" y="5105094"/>
            <a:ext cx="1764465" cy="477268"/>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675EFDB3-08CD-46A5-B09B-EA9385DFCE60}"/>
              </a:ext>
            </a:extLst>
          </p:cNvPr>
          <p:cNvSpPr/>
          <p:nvPr/>
        </p:nvSpPr>
        <p:spPr bwMode="auto">
          <a:xfrm>
            <a:off x="2334320" y="4927320"/>
            <a:ext cx="1785396" cy="266868"/>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8" name="Rectangle 17">
            <a:extLst>
              <a:ext uri="{FF2B5EF4-FFF2-40B4-BE49-F238E27FC236}">
                <a16:creationId xmlns:a16="http://schemas.microsoft.com/office/drawing/2014/main" id="{A1161047-8738-4FAE-BCEE-7076535367AA}"/>
              </a:ext>
            </a:extLst>
          </p:cNvPr>
          <p:cNvSpPr/>
          <p:nvPr/>
        </p:nvSpPr>
        <p:spPr bwMode="auto">
          <a:xfrm>
            <a:off x="8524567" y="1936103"/>
            <a:ext cx="2819707" cy="264172"/>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B12A0AB6-2417-4506-9797-EB632A60F60F}"/>
              </a:ext>
            </a:extLst>
          </p:cNvPr>
          <p:cNvSpPr/>
          <p:nvPr/>
        </p:nvSpPr>
        <p:spPr bwMode="auto">
          <a:xfrm>
            <a:off x="7819718" y="2759626"/>
            <a:ext cx="2452995" cy="263050"/>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a:extLst>
              <a:ext uri="{FF2B5EF4-FFF2-40B4-BE49-F238E27FC236}">
                <a16:creationId xmlns:a16="http://schemas.microsoft.com/office/drawing/2014/main" id="{F9C63CAC-B4FF-427E-BDDE-D59AB4B900B9}"/>
              </a:ext>
            </a:extLst>
          </p:cNvPr>
          <p:cNvSpPr/>
          <p:nvPr/>
        </p:nvSpPr>
        <p:spPr bwMode="auto">
          <a:xfrm>
            <a:off x="5055027" y="4909286"/>
            <a:ext cx="1760111" cy="284902"/>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C253DB67-C1C1-48E1-8597-F53EB2023C6A}"/>
              </a:ext>
            </a:extLst>
          </p:cNvPr>
          <p:cNvSpPr/>
          <p:nvPr/>
        </p:nvSpPr>
        <p:spPr bwMode="auto">
          <a:xfrm>
            <a:off x="7819719" y="5736431"/>
            <a:ext cx="1153180" cy="264319"/>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a:extLst>
              <a:ext uri="{FF2B5EF4-FFF2-40B4-BE49-F238E27FC236}">
                <a16:creationId xmlns:a16="http://schemas.microsoft.com/office/drawing/2014/main" id="{A883BCEE-63E0-469B-AB9F-76D4D9611B13}"/>
              </a:ext>
            </a:extLst>
          </p:cNvPr>
          <p:cNvSpPr/>
          <p:nvPr/>
        </p:nvSpPr>
        <p:spPr bwMode="auto">
          <a:xfrm>
            <a:off x="8777648" y="2522144"/>
            <a:ext cx="1202375" cy="237482"/>
          </a:xfrm>
          <a:prstGeom prst="rect">
            <a:avLst/>
          </a:prstGeom>
          <a:noFill/>
          <a:ln w="3810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7" name="Rectangle 26">
            <a:extLst>
              <a:ext uri="{FF2B5EF4-FFF2-40B4-BE49-F238E27FC236}">
                <a16:creationId xmlns:a16="http://schemas.microsoft.com/office/drawing/2014/main" id="{995E6F08-AD8C-4A56-8B3B-931869FC9D83}"/>
              </a:ext>
            </a:extLst>
          </p:cNvPr>
          <p:cNvSpPr/>
          <p:nvPr/>
        </p:nvSpPr>
        <p:spPr bwMode="auto">
          <a:xfrm>
            <a:off x="7480070" y="3328139"/>
            <a:ext cx="1768433" cy="253887"/>
          </a:xfrm>
          <a:prstGeom prst="rect">
            <a:avLst/>
          </a:prstGeom>
          <a:noFill/>
          <a:ln w="3810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8" name="Rectangle 27">
            <a:extLst>
              <a:ext uri="{FF2B5EF4-FFF2-40B4-BE49-F238E27FC236}">
                <a16:creationId xmlns:a16="http://schemas.microsoft.com/office/drawing/2014/main" id="{C453A9F0-2D94-46DB-901F-E71FAA7E10E3}"/>
              </a:ext>
            </a:extLst>
          </p:cNvPr>
          <p:cNvSpPr/>
          <p:nvPr/>
        </p:nvSpPr>
        <p:spPr bwMode="auto">
          <a:xfrm>
            <a:off x="7097572" y="4893779"/>
            <a:ext cx="1426995" cy="284901"/>
          </a:xfrm>
          <a:prstGeom prst="rect">
            <a:avLst/>
          </a:prstGeom>
          <a:noFill/>
          <a:ln w="3810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3" name="Rectangle 22">
            <a:extLst>
              <a:ext uri="{FF2B5EF4-FFF2-40B4-BE49-F238E27FC236}">
                <a16:creationId xmlns:a16="http://schemas.microsoft.com/office/drawing/2014/main" id="{20AC2ADF-6778-490A-B063-2E32053B6429}"/>
              </a:ext>
            </a:extLst>
          </p:cNvPr>
          <p:cNvSpPr/>
          <p:nvPr/>
        </p:nvSpPr>
        <p:spPr bwMode="auto">
          <a:xfrm>
            <a:off x="7923379" y="3048823"/>
            <a:ext cx="1202375" cy="237482"/>
          </a:xfrm>
          <a:prstGeom prst="rect">
            <a:avLst/>
          </a:prstGeom>
          <a:noFill/>
          <a:ln w="3810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413625753"/>
      </p:ext>
    </p:extLst>
  </p:cSld>
  <p:clrMapOvr>
    <a:masterClrMapping/>
  </p:clrMapOvr>
  <p:transition>
    <p:fade/>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533BB-0359-4170-99F5-D095BCD20778}"/>
              </a:ext>
            </a:extLst>
          </p:cNvPr>
          <p:cNvSpPr>
            <a:spLocks noGrp="1"/>
          </p:cNvSpPr>
          <p:nvPr>
            <p:ph type="title"/>
          </p:nvPr>
        </p:nvSpPr>
        <p:spPr/>
        <p:txBody>
          <a:bodyPr/>
          <a:lstStyle/>
          <a:p>
            <a:r>
              <a:rPr lang="en-US"/>
              <a:t>Assess the migration</a:t>
            </a:r>
          </a:p>
        </p:txBody>
      </p:sp>
      <p:graphicFrame>
        <p:nvGraphicFramePr>
          <p:cNvPr id="3" name="Diagram 2">
            <a:extLst>
              <a:ext uri="{FF2B5EF4-FFF2-40B4-BE49-F238E27FC236}">
                <a16:creationId xmlns:a16="http://schemas.microsoft.com/office/drawing/2014/main" id="{878B41B1-9197-4E87-878C-29A7A26A8A71}"/>
              </a:ext>
            </a:extLst>
          </p:cNvPr>
          <p:cNvGraphicFramePr/>
          <p:nvPr>
            <p:extLst>
              <p:ext uri="{D42A27DB-BD31-4B8C-83A1-F6EECF244321}">
                <p14:modId xmlns:p14="http://schemas.microsoft.com/office/powerpoint/2010/main" val="2124338244"/>
              </p:ext>
            </p:extLst>
          </p:nvPr>
        </p:nvGraphicFramePr>
        <p:xfrm>
          <a:off x="588263" y="1169043"/>
          <a:ext cx="11018520" cy="533592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40062566"/>
      </p:ext>
    </p:extLst>
  </p:cSld>
  <p:clrMapOvr>
    <a:masterClrMapping/>
  </p:clrMapOvr>
  <p:transition>
    <p:fade/>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533BB-0359-4170-99F5-D095BCD20778}"/>
              </a:ext>
            </a:extLst>
          </p:cNvPr>
          <p:cNvSpPr>
            <a:spLocks noGrp="1"/>
          </p:cNvSpPr>
          <p:nvPr>
            <p:ph type="title"/>
          </p:nvPr>
        </p:nvSpPr>
        <p:spPr>
          <a:xfrm>
            <a:off x="541628" y="221779"/>
            <a:ext cx="11018520" cy="492443"/>
          </a:xfrm>
        </p:spPr>
        <p:txBody>
          <a:bodyPr/>
          <a:lstStyle/>
          <a:p>
            <a:r>
              <a:rPr lang="en-US" sz="3200"/>
              <a:t>Online migration from IaaS to PaaS</a:t>
            </a:r>
          </a:p>
        </p:txBody>
      </p:sp>
      <p:pic>
        <p:nvPicPr>
          <p:cNvPr id="4" name="Graphic 3">
            <a:extLst>
              <a:ext uri="{FF2B5EF4-FFF2-40B4-BE49-F238E27FC236}">
                <a16:creationId xmlns:a16="http://schemas.microsoft.com/office/drawing/2014/main" id="{90DA5601-8F73-466E-A957-39A6B553678F}"/>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693301" y="1688130"/>
            <a:ext cx="837400" cy="837401"/>
          </a:xfrm>
          <a:prstGeom prst="rect">
            <a:avLst/>
          </a:prstGeom>
        </p:spPr>
      </p:pic>
      <p:pic>
        <p:nvPicPr>
          <p:cNvPr id="2054" name="Picture 6" descr="See the source image">
            <a:extLst>
              <a:ext uri="{FF2B5EF4-FFF2-40B4-BE49-F238E27FC236}">
                <a16:creationId xmlns:a16="http://schemas.microsoft.com/office/drawing/2014/main" id="{88BAE83F-F0DB-4284-9A91-5E1E9F42178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12441" y="3066628"/>
            <a:ext cx="999259" cy="999259"/>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6EDA461E-3A94-47CC-AB3B-10D21220809D}"/>
              </a:ext>
            </a:extLst>
          </p:cNvPr>
          <p:cNvSpPr txBox="1"/>
          <p:nvPr/>
        </p:nvSpPr>
        <p:spPr>
          <a:xfrm>
            <a:off x="1362185" y="2523804"/>
            <a:ext cx="1238288" cy="307777"/>
          </a:xfrm>
          <a:prstGeom prst="rect">
            <a:avLst/>
          </a:prstGeom>
          <a:noFill/>
        </p:spPr>
        <p:txBody>
          <a:bodyPr wrap="none" lIns="0" tIns="0" rIns="0" bIns="0" rtlCol="0">
            <a:spAutoFit/>
          </a:bodyPr>
          <a:lstStyle/>
          <a:p>
            <a:pPr algn="l"/>
            <a:r>
              <a:rPr lang="en-US" sz="2000">
                <a:gradFill>
                  <a:gsLst>
                    <a:gs pos="2917">
                      <a:schemeClr val="tx1"/>
                    </a:gs>
                    <a:gs pos="30000">
                      <a:schemeClr val="tx1"/>
                    </a:gs>
                  </a:gsLst>
                  <a:lin ang="5400000" scaled="0"/>
                </a:gradFill>
              </a:rPr>
              <a:t>SQL Server</a:t>
            </a:r>
          </a:p>
        </p:txBody>
      </p:sp>
      <p:pic>
        <p:nvPicPr>
          <p:cNvPr id="35" name="Picture 2" descr="See the source image">
            <a:extLst>
              <a:ext uri="{FF2B5EF4-FFF2-40B4-BE49-F238E27FC236}">
                <a16:creationId xmlns:a16="http://schemas.microsoft.com/office/drawing/2014/main" id="{85FB5C7F-2C0B-44F8-BE78-C90B933951F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24224" y="4254215"/>
            <a:ext cx="866691" cy="883951"/>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2" descr="See the source image">
            <a:extLst>
              <a:ext uri="{FF2B5EF4-FFF2-40B4-BE49-F238E27FC236}">
                <a16:creationId xmlns:a16="http://schemas.microsoft.com/office/drawing/2014/main" id="{AB31FD52-0A05-46D7-A8D4-AE79A72F30D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883606" y="4823477"/>
            <a:ext cx="1281461" cy="672767"/>
          </a:xfrm>
          <a:prstGeom prst="rect">
            <a:avLst/>
          </a:prstGeom>
          <a:noFill/>
          <a:extLst>
            <a:ext uri="{909E8E84-426E-40DD-AFC4-6F175D3DCCD1}">
              <a14:hiddenFill xmlns:a14="http://schemas.microsoft.com/office/drawing/2010/main">
                <a:solidFill>
                  <a:srgbClr val="FFFFFF"/>
                </a:solidFill>
              </a14:hiddenFill>
            </a:ext>
          </a:extLst>
        </p:spPr>
      </p:pic>
      <p:sp>
        <p:nvSpPr>
          <p:cNvPr id="48" name="TextBox 47">
            <a:extLst>
              <a:ext uri="{FF2B5EF4-FFF2-40B4-BE49-F238E27FC236}">
                <a16:creationId xmlns:a16="http://schemas.microsoft.com/office/drawing/2014/main" id="{A3E82624-A4B0-4A69-8DDA-CE0B9BB75CB5}"/>
              </a:ext>
            </a:extLst>
          </p:cNvPr>
          <p:cNvSpPr txBox="1"/>
          <p:nvPr/>
        </p:nvSpPr>
        <p:spPr>
          <a:xfrm>
            <a:off x="4825168" y="5203195"/>
            <a:ext cx="1083438" cy="492443"/>
          </a:xfrm>
          <a:prstGeom prst="rect">
            <a:avLst/>
          </a:prstGeom>
          <a:noFill/>
        </p:spPr>
        <p:txBody>
          <a:bodyPr wrap="none" lIns="0" tIns="0" rIns="0" bIns="0" rtlCol="0">
            <a:spAutoFit/>
          </a:bodyPr>
          <a:lstStyle/>
          <a:p>
            <a:r>
              <a:rPr lang="en-US" sz="1600">
                <a:solidFill>
                  <a:schemeClr val="accent1"/>
                </a:solidFill>
                <a:latin typeface="+mj-lt"/>
              </a:rPr>
              <a:t>Azure Data </a:t>
            </a:r>
          </a:p>
          <a:p>
            <a:pPr algn="ctr"/>
            <a:r>
              <a:rPr lang="en-US" sz="1600">
                <a:solidFill>
                  <a:schemeClr val="accent1"/>
                </a:solidFill>
                <a:latin typeface="+mj-lt"/>
              </a:rPr>
              <a:t>Studio</a:t>
            </a:r>
          </a:p>
        </p:txBody>
      </p:sp>
      <p:sp>
        <p:nvSpPr>
          <p:cNvPr id="49" name="TextBox 48">
            <a:extLst>
              <a:ext uri="{FF2B5EF4-FFF2-40B4-BE49-F238E27FC236}">
                <a16:creationId xmlns:a16="http://schemas.microsoft.com/office/drawing/2014/main" id="{E75B8582-E443-49AC-AC20-496E40849B55}"/>
              </a:ext>
            </a:extLst>
          </p:cNvPr>
          <p:cNvSpPr txBox="1"/>
          <p:nvPr/>
        </p:nvSpPr>
        <p:spPr>
          <a:xfrm>
            <a:off x="5704304" y="5563114"/>
            <a:ext cx="1640064" cy="492443"/>
          </a:xfrm>
          <a:prstGeom prst="rect">
            <a:avLst/>
          </a:prstGeom>
          <a:noFill/>
        </p:spPr>
        <p:txBody>
          <a:bodyPr wrap="none" lIns="0" tIns="0" rIns="0" bIns="0" rtlCol="0">
            <a:spAutoFit/>
          </a:bodyPr>
          <a:lstStyle/>
          <a:p>
            <a:pPr algn="ctr"/>
            <a:r>
              <a:rPr lang="en-US" sz="1600">
                <a:solidFill>
                  <a:schemeClr val="accent1"/>
                </a:solidFill>
                <a:latin typeface="+mj-lt"/>
              </a:rPr>
              <a:t>Database </a:t>
            </a:r>
          </a:p>
          <a:p>
            <a:pPr algn="ctr"/>
            <a:r>
              <a:rPr lang="en-US" sz="1600">
                <a:solidFill>
                  <a:schemeClr val="accent1"/>
                </a:solidFill>
                <a:latin typeface="+mj-lt"/>
              </a:rPr>
              <a:t>Migration Service</a:t>
            </a:r>
          </a:p>
        </p:txBody>
      </p:sp>
      <p:cxnSp>
        <p:nvCxnSpPr>
          <p:cNvPr id="46" name="Straight Arrow Connector 45">
            <a:extLst>
              <a:ext uri="{FF2B5EF4-FFF2-40B4-BE49-F238E27FC236}">
                <a16:creationId xmlns:a16="http://schemas.microsoft.com/office/drawing/2014/main" id="{29839CF3-2E15-4520-9523-8DBF38560B4E}"/>
              </a:ext>
            </a:extLst>
          </p:cNvPr>
          <p:cNvCxnSpPr>
            <a:cxnSpLocks/>
          </p:cNvCxnSpPr>
          <p:nvPr/>
        </p:nvCxnSpPr>
        <p:spPr>
          <a:xfrm>
            <a:off x="2776878" y="2523804"/>
            <a:ext cx="2196446" cy="1016163"/>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24A64655-C30D-4F08-8A8B-3334ABA9F227}"/>
              </a:ext>
            </a:extLst>
          </p:cNvPr>
          <p:cNvCxnSpPr>
            <a:cxnSpLocks/>
          </p:cNvCxnSpPr>
          <p:nvPr/>
        </p:nvCxnSpPr>
        <p:spPr>
          <a:xfrm flipH="1">
            <a:off x="6056814" y="2444281"/>
            <a:ext cx="2332756" cy="1095686"/>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C732CC26-4E51-428A-A9EB-1BD41E225B41}"/>
              </a:ext>
            </a:extLst>
          </p:cNvPr>
          <p:cNvSpPr txBox="1"/>
          <p:nvPr/>
        </p:nvSpPr>
        <p:spPr>
          <a:xfrm>
            <a:off x="3560811" y="3600943"/>
            <a:ext cx="1225335" cy="246221"/>
          </a:xfrm>
          <a:prstGeom prst="rect">
            <a:avLst/>
          </a:prstGeom>
          <a:noFill/>
        </p:spPr>
        <p:txBody>
          <a:bodyPr wrap="none" lIns="0" tIns="0" rIns="0" bIns="0" rtlCol="0">
            <a:spAutoFit/>
          </a:bodyPr>
          <a:lstStyle/>
          <a:p>
            <a:r>
              <a:rPr lang="en-US" sz="1600">
                <a:solidFill>
                  <a:schemeClr val="accent1"/>
                </a:solidFill>
                <a:latin typeface="+mj-lt"/>
              </a:rPr>
              <a:t>BACKUP LOG</a:t>
            </a:r>
          </a:p>
        </p:txBody>
      </p:sp>
      <p:sp>
        <p:nvSpPr>
          <p:cNvPr id="65" name="TextBox 64">
            <a:extLst>
              <a:ext uri="{FF2B5EF4-FFF2-40B4-BE49-F238E27FC236}">
                <a16:creationId xmlns:a16="http://schemas.microsoft.com/office/drawing/2014/main" id="{9929C937-6A3A-4810-89B2-298CF1E4053F}"/>
              </a:ext>
            </a:extLst>
          </p:cNvPr>
          <p:cNvSpPr txBox="1"/>
          <p:nvPr/>
        </p:nvSpPr>
        <p:spPr>
          <a:xfrm>
            <a:off x="6642412" y="3451780"/>
            <a:ext cx="841064" cy="246221"/>
          </a:xfrm>
          <a:prstGeom prst="rect">
            <a:avLst/>
          </a:prstGeom>
          <a:noFill/>
        </p:spPr>
        <p:txBody>
          <a:bodyPr wrap="none" lIns="0" tIns="0" rIns="0" bIns="0" rtlCol="0">
            <a:spAutoFit/>
          </a:bodyPr>
          <a:lstStyle/>
          <a:p>
            <a:r>
              <a:rPr lang="en-US" sz="1600">
                <a:solidFill>
                  <a:schemeClr val="accent1"/>
                </a:solidFill>
                <a:latin typeface="+mj-lt"/>
              </a:rPr>
              <a:t>RESTORE</a:t>
            </a:r>
          </a:p>
        </p:txBody>
      </p:sp>
      <p:sp>
        <p:nvSpPr>
          <p:cNvPr id="41" name="TextBox 40">
            <a:extLst>
              <a:ext uri="{FF2B5EF4-FFF2-40B4-BE49-F238E27FC236}">
                <a16:creationId xmlns:a16="http://schemas.microsoft.com/office/drawing/2014/main" id="{B18613E1-32B0-4CCE-99CB-C0324FCB77FC}"/>
              </a:ext>
            </a:extLst>
          </p:cNvPr>
          <p:cNvSpPr txBox="1"/>
          <p:nvPr/>
        </p:nvSpPr>
        <p:spPr>
          <a:xfrm>
            <a:off x="6642412" y="3820724"/>
            <a:ext cx="1455014" cy="492443"/>
          </a:xfrm>
          <a:prstGeom prst="rect">
            <a:avLst/>
          </a:prstGeom>
          <a:noFill/>
        </p:spPr>
        <p:txBody>
          <a:bodyPr wrap="none" lIns="0" tIns="0" rIns="0" bIns="0" rtlCol="0">
            <a:spAutoFit/>
          </a:bodyPr>
          <a:lstStyle/>
          <a:p>
            <a:r>
              <a:rPr lang="en-US" sz="1600">
                <a:solidFill>
                  <a:srgbClr val="00B050"/>
                </a:solidFill>
                <a:latin typeface="+mj-lt"/>
              </a:rPr>
              <a:t>FINAL RESTORE</a:t>
            </a:r>
          </a:p>
          <a:p>
            <a:r>
              <a:rPr lang="en-US" sz="1600">
                <a:solidFill>
                  <a:srgbClr val="00B050"/>
                </a:solidFill>
                <a:latin typeface="+mj-lt"/>
              </a:rPr>
              <a:t>RECOVERY</a:t>
            </a:r>
          </a:p>
        </p:txBody>
      </p:sp>
      <p:sp>
        <p:nvSpPr>
          <p:cNvPr id="42" name="TextBox 41">
            <a:extLst>
              <a:ext uri="{FF2B5EF4-FFF2-40B4-BE49-F238E27FC236}">
                <a16:creationId xmlns:a16="http://schemas.microsoft.com/office/drawing/2014/main" id="{BA565C71-D226-49DB-AC53-DD23E1100362}"/>
              </a:ext>
            </a:extLst>
          </p:cNvPr>
          <p:cNvSpPr txBox="1"/>
          <p:nvPr/>
        </p:nvSpPr>
        <p:spPr>
          <a:xfrm>
            <a:off x="3750072" y="3939078"/>
            <a:ext cx="898772" cy="246221"/>
          </a:xfrm>
          <a:prstGeom prst="rect">
            <a:avLst/>
          </a:prstGeom>
          <a:noFill/>
        </p:spPr>
        <p:txBody>
          <a:bodyPr wrap="none" lIns="0" tIns="0" rIns="0" bIns="0" rtlCol="0">
            <a:spAutoFit/>
          </a:bodyPr>
          <a:lstStyle/>
          <a:p>
            <a:r>
              <a:rPr lang="en-US" sz="1600">
                <a:solidFill>
                  <a:schemeClr val="tx2"/>
                </a:solidFill>
                <a:latin typeface="+mj-lt"/>
              </a:rPr>
              <a:t>CUTOVER</a:t>
            </a:r>
          </a:p>
        </p:txBody>
      </p:sp>
      <p:pic>
        <p:nvPicPr>
          <p:cNvPr id="16" name="Graphic 15" descr="Repeat with solid fill">
            <a:extLst>
              <a:ext uri="{FF2B5EF4-FFF2-40B4-BE49-F238E27FC236}">
                <a16:creationId xmlns:a16="http://schemas.microsoft.com/office/drawing/2014/main" id="{0EB01104-9A0D-4EE7-A7B4-EE7FF58BDB4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038996" y="2593122"/>
            <a:ext cx="468746" cy="468746"/>
          </a:xfrm>
          <a:prstGeom prst="rect">
            <a:avLst/>
          </a:prstGeom>
        </p:spPr>
      </p:pic>
      <p:pic>
        <p:nvPicPr>
          <p:cNvPr id="18" name="Graphic 17" descr="Repeat with solid fill">
            <a:extLst>
              <a:ext uri="{FF2B5EF4-FFF2-40B4-BE49-F238E27FC236}">
                <a16:creationId xmlns:a16="http://schemas.microsoft.com/office/drawing/2014/main" id="{B785C255-749F-4D55-A428-978EF99CD1A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789731" y="2450131"/>
            <a:ext cx="468746" cy="468746"/>
          </a:xfrm>
          <a:prstGeom prst="rect">
            <a:avLst/>
          </a:prstGeom>
        </p:spPr>
      </p:pic>
      <p:grpSp>
        <p:nvGrpSpPr>
          <p:cNvPr id="28" name="Group 27">
            <a:extLst>
              <a:ext uri="{FF2B5EF4-FFF2-40B4-BE49-F238E27FC236}">
                <a16:creationId xmlns:a16="http://schemas.microsoft.com/office/drawing/2014/main" id="{8AE71ADA-3253-4E0D-85DF-99E9E9331157}"/>
              </a:ext>
            </a:extLst>
          </p:cNvPr>
          <p:cNvGrpSpPr/>
          <p:nvPr/>
        </p:nvGrpSpPr>
        <p:grpSpPr>
          <a:xfrm>
            <a:off x="8921634" y="2916678"/>
            <a:ext cx="812846" cy="557472"/>
            <a:chOff x="7523559" y="1439130"/>
            <a:chExt cx="516930" cy="424570"/>
          </a:xfrm>
        </p:grpSpPr>
        <p:pic>
          <p:nvPicPr>
            <p:cNvPr id="29" name="Picture 28" descr="A picture containing text, sign&#10;&#10;Description automatically generated">
              <a:extLst>
                <a:ext uri="{FF2B5EF4-FFF2-40B4-BE49-F238E27FC236}">
                  <a16:creationId xmlns:a16="http://schemas.microsoft.com/office/drawing/2014/main" id="{F23E68C2-6509-4272-B3D5-B1680199711F}"/>
                </a:ext>
              </a:extLst>
            </p:cNvPr>
            <p:cNvPicPr>
              <a:picLocks noChangeAspect="1"/>
            </p:cNvPicPr>
            <p:nvPr/>
          </p:nvPicPr>
          <p:blipFill>
            <a:blip r:embed="rId10">
              <a:extLst>
                <a:ext uri="{28A0092B-C50C-407E-A947-70E740481C1C}">
                  <a14:useLocalDpi xmlns:a14="http://schemas.microsoft.com/office/drawing/2010/main" val="0"/>
                </a:ext>
                <a:ext uri="{837473B0-CC2E-450A-ABE3-18F120FF3D39}">
                  <a1611:picAttrSrcUrl xmlns:a1611="http://schemas.microsoft.com/office/drawing/2016/11/main" r:id="rId11"/>
                </a:ext>
              </a:extLst>
            </a:blip>
            <a:stretch>
              <a:fillRect/>
            </a:stretch>
          </p:blipFill>
          <p:spPr>
            <a:xfrm>
              <a:off x="7523559" y="1439130"/>
              <a:ext cx="276782" cy="276782"/>
            </a:xfrm>
            <a:prstGeom prst="rect">
              <a:avLst/>
            </a:prstGeom>
          </p:spPr>
        </p:pic>
        <p:pic>
          <p:nvPicPr>
            <p:cNvPr id="30" name="Picture 29" descr="A picture containing text, sign&#10;&#10;Description automatically generated">
              <a:extLst>
                <a:ext uri="{FF2B5EF4-FFF2-40B4-BE49-F238E27FC236}">
                  <a16:creationId xmlns:a16="http://schemas.microsoft.com/office/drawing/2014/main" id="{1889E579-BAA3-4E50-BC4E-0142E5ED1DED}"/>
                </a:ext>
              </a:extLst>
            </p:cNvPr>
            <p:cNvPicPr>
              <a:picLocks noChangeAspect="1"/>
            </p:cNvPicPr>
            <p:nvPr/>
          </p:nvPicPr>
          <p:blipFill>
            <a:blip r:embed="rId10">
              <a:extLst>
                <a:ext uri="{28A0092B-C50C-407E-A947-70E740481C1C}">
                  <a14:useLocalDpi xmlns:a14="http://schemas.microsoft.com/office/drawing/2010/main" val="0"/>
                </a:ext>
                <a:ext uri="{837473B0-CC2E-450A-ABE3-18F120FF3D39}">
                  <a1611:picAttrSrcUrl xmlns:a1611="http://schemas.microsoft.com/office/drawing/2016/11/main" r:id="rId11"/>
                </a:ext>
              </a:extLst>
            </a:blip>
            <a:stretch>
              <a:fillRect/>
            </a:stretch>
          </p:blipFill>
          <p:spPr>
            <a:xfrm>
              <a:off x="7629779" y="1517642"/>
              <a:ext cx="276782" cy="276782"/>
            </a:xfrm>
            <a:prstGeom prst="rect">
              <a:avLst/>
            </a:prstGeom>
          </p:spPr>
        </p:pic>
        <p:pic>
          <p:nvPicPr>
            <p:cNvPr id="31" name="Picture 30" descr="A picture containing text, sign&#10;&#10;Description automatically generated">
              <a:extLst>
                <a:ext uri="{FF2B5EF4-FFF2-40B4-BE49-F238E27FC236}">
                  <a16:creationId xmlns:a16="http://schemas.microsoft.com/office/drawing/2014/main" id="{1B8FFB3C-A999-4FB3-BEE2-CD437F9917D0}"/>
                </a:ext>
              </a:extLst>
            </p:cNvPr>
            <p:cNvPicPr>
              <a:picLocks noChangeAspect="1"/>
            </p:cNvPicPr>
            <p:nvPr/>
          </p:nvPicPr>
          <p:blipFill>
            <a:blip r:embed="rId10">
              <a:extLst>
                <a:ext uri="{28A0092B-C50C-407E-A947-70E740481C1C}">
                  <a14:useLocalDpi xmlns:a14="http://schemas.microsoft.com/office/drawing/2010/main" val="0"/>
                </a:ext>
                <a:ext uri="{837473B0-CC2E-450A-ABE3-18F120FF3D39}">
                  <a1611:picAttrSrcUrl xmlns:a1611="http://schemas.microsoft.com/office/drawing/2016/11/main" r:id="rId11"/>
                </a:ext>
              </a:extLst>
            </a:blip>
            <a:stretch>
              <a:fillRect/>
            </a:stretch>
          </p:blipFill>
          <p:spPr>
            <a:xfrm>
              <a:off x="7763707" y="1586918"/>
              <a:ext cx="276782" cy="276782"/>
            </a:xfrm>
            <a:prstGeom prst="rect">
              <a:avLst/>
            </a:prstGeom>
          </p:spPr>
        </p:pic>
        <p:cxnSp>
          <p:nvCxnSpPr>
            <p:cNvPr id="33" name="Connector: Curved 32">
              <a:extLst>
                <a:ext uri="{FF2B5EF4-FFF2-40B4-BE49-F238E27FC236}">
                  <a16:creationId xmlns:a16="http://schemas.microsoft.com/office/drawing/2014/main" id="{65A67D77-BE17-46D0-BA22-938B06136E4A}"/>
                </a:ext>
              </a:extLst>
            </p:cNvPr>
            <p:cNvCxnSpPr>
              <a:stCxn id="29" idx="0"/>
              <a:endCxn id="30" idx="3"/>
            </p:cNvCxnSpPr>
            <p:nvPr/>
          </p:nvCxnSpPr>
          <p:spPr>
            <a:xfrm rot="16200000" flipH="1">
              <a:off x="7675804" y="1425276"/>
              <a:ext cx="78512" cy="106220"/>
            </a:xfrm>
            <a:prstGeom prst="curvedConnector3">
              <a:avLst>
                <a:gd name="adj1" fmla="val -291166"/>
              </a:avLst>
            </a:prstGeom>
            <a:ln w="12700">
              <a:solidFill>
                <a:schemeClr val="accent6">
                  <a:lumMod val="6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4" name="Connector: Curved 33">
              <a:extLst>
                <a:ext uri="{FF2B5EF4-FFF2-40B4-BE49-F238E27FC236}">
                  <a16:creationId xmlns:a16="http://schemas.microsoft.com/office/drawing/2014/main" id="{4F45C27E-29C6-474A-B788-DF9A0E4C66CB}"/>
                </a:ext>
              </a:extLst>
            </p:cNvPr>
            <p:cNvCxnSpPr>
              <a:cxnSpLocks/>
            </p:cNvCxnSpPr>
            <p:nvPr/>
          </p:nvCxnSpPr>
          <p:spPr>
            <a:xfrm rot="16200000" flipH="1">
              <a:off x="7828204" y="1518684"/>
              <a:ext cx="78512" cy="106220"/>
            </a:xfrm>
            <a:prstGeom prst="curvedConnector3">
              <a:avLst>
                <a:gd name="adj1" fmla="val -291166"/>
              </a:avLst>
            </a:prstGeom>
            <a:ln w="12700">
              <a:solidFill>
                <a:schemeClr val="accent6">
                  <a:lumMod val="6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sp>
        <p:nvSpPr>
          <p:cNvPr id="37" name="TextBox 36">
            <a:extLst>
              <a:ext uri="{FF2B5EF4-FFF2-40B4-BE49-F238E27FC236}">
                <a16:creationId xmlns:a16="http://schemas.microsoft.com/office/drawing/2014/main" id="{AA185A55-B1D6-4833-890D-C3F5C47A71CF}"/>
              </a:ext>
            </a:extLst>
          </p:cNvPr>
          <p:cNvSpPr txBox="1"/>
          <p:nvPr/>
        </p:nvSpPr>
        <p:spPr>
          <a:xfrm>
            <a:off x="8685672" y="3539967"/>
            <a:ext cx="1745286" cy="246221"/>
          </a:xfrm>
          <a:prstGeom prst="rect">
            <a:avLst/>
          </a:prstGeom>
          <a:noFill/>
        </p:spPr>
        <p:txBody>
          <a:bodyPr wrap="none" lIns="0" tIns="0" rIns="0" bIns="0" rtlCol="0">
            <a:spAutoFit/>
          </a:bodyPr>
          <a:lstStyle/>
          <a:p>
            <a:pPr algn="ctr"/>
            <a:r>
              <a:rPr lang="en-US" sz="1600">
                <a:solidFill>
                  <a:schemeClr val="accent1"/>
                </a:solidFill>
                <a:latin typeface="+mj-lt"/>
              </a:rPr>
              <a:t>Log Replay Service</a:t>
            </a:r>
          </a:p>
        </p:txBody>
      </p:sp>
      <p:pic>
        <p:nvPicPr>
          <p:cNvPr id="3" name="Graphic 2">
            <a:extLst>
              <a:ext uri="{FF2B5EF4-FFF2-40B4-BE49-F238E27FC236}">
                <a16:creationId xmlns:a16="http://schemas.microsoft.com/office/drawing/2014/main" id="{6D1D83AD-3E33-4213-ABE8-E32234B75E19}"/>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8745469" y="1680206"/>
            <a:ext cx="812846" cy="808309"/>
          </a:xfrm>
          <a:prstGeom prst="rect">
            <a:avLst/>
          </a:prstGeom>
        </p:spPr>
      </p:pic>
      <p:sp>
        <p:nvSpPr>
          <p:cNvPr id="39" name="Freeform 182">
            <a:extLst>
              <a:ext uri="{FF2B5EF4-FFF2-40B4-BE49-F238E27FC236}">
                <a16:creationId xmlns:a16="http://schemas.microsoft.com/office/drawing/2014/main" id="{AD653DCC-2257-4AFA-B38A-849A00027AB2}"/>
              </a:ext>
            </a:extLst>
          </p:cNvPr>
          <p:cNvSpPr/>
          <p:nvPr/>
        </p:nvSpPr>
        <p:spPr bwMode="auto">
          <a:xfrm>
            <a:off x="9733742" y="2219712"/>
            <a:ext cx="397147" cy="449137"/>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a:extLst>
              <a:ext uri="{FF2B5EF4-FFF2-40B4-BE49-F238E27FC236}">
                <a16:creationId xmlns:a16="http://schemas.microsoft.com/office/drawing/2014/main" id="{A5A5827D-ABEB-49B6-A75C-945336107291}"/>
              </a:ext>
            </a:extLst>
          </p:cNvPr>
          <p:cNvSpPr/>
          <p:nvPr/>
        </p:nvSpPr>
        <p:spPr bwMode="auto">
          <a:xfrm>
            <a:off x="8573176" y="1264083"/>
            <a:ext cx="2332756" cy="2675491"/>
          </a:xfrm>
          <a:prstGeom prst="rect">
            <a:avLst/>
          </a:prstGeom>
          <a:noFill/>
          <a:ln>
            <a:solidFill>
              <a:schemeClr val="accent1"/>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8" name="Freeform 182">
            <a:extLst>
              <a:ext uri="{FF2B5EF4-FFF2-40B4-BE49-F238E27FC236}">
                <a16:creationId xmlns:a16="http://schemas.microsoft.com/office/drawing/2014/main" id="{C90C1EE9-3662-46A3-958F-E4C902ED1285}"/>
              </a:ext>
            </a:extLst>
          </p:cNvPr>
          <p:cNvSpPr/>
          <p:nvPr/>
        </p:nvSpPr>
        <p:spPr bwMode="auto">
          <a:xfrm>
            <a:off x="5321782" y="2488515"/>
            <a:ext cx="397147" cy="449137"/>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40" name="TextBox 39">
            <a:extLst>
              <a:ext uri="{FF2B5EF4-FFF2-40B4-BE49-F238E27FC236}">
                <a16:creationId xmlns:a16="http://schemas.microsoft.com/office/drawing/2014/main" id="{96BC6D7A-805C-45A6-A0E0-57B0588B0FF9}"/>
              </a:ext>
            </a:extLst>
          </p:cNvPr>
          <p:cNvSpPr txBox="1"/>
          <p:nvPr/>
        </p:nvSpPr>
        <p:spPr>
          <a:xfrm>
            <a:off x="4758362" y="1769811"/>
            <a:ext cx="1593321" cy="492443"/>
          </a:xfrm>
          <a:prstGeom prst="rect">
            <a:avLst/>
          </a:prstGeom>
          <a:noFill/>
        </p:spPr>
        <p:txBody>
          <a:bodyPr wrap="none" lIns="0" tIns="0" rIns="0" bIns="0" rtlCol="0">
            <a:spAutoFit/>
          </a:bodyPr>
          <a:lstStyle/>
          <a:p>
            <a:pPr algn="ctr"/>
            <a:r>
              <a:rPr lang="en-US" sz="1600">
                <a:solidFill>
                  <a:schemeClr val="accent1"/>
                </a:solidFill>
                <a:latin typeface="+mj-lt"/>
              </a:rPr>
              <a:t>Existing full </a:t>
            </a:r>
          </a:p>
          <a:p>
            <a:pPr algn="ctr"/>
            <a:r>
              <a:rPr lang="en-US" sz="1600">
                <a:solidFill>
                  <a:schemeClr val="accent1"/>
                </a:solidFill>
                <a:latin typeface="+mj-lt"/>
              </a:rPr>
              <a:t>Database backup</a:t>
            </a:r>
          </a:p>
        </p:txBody>
      </p:sp>
      <p:pic>
        <p:nvPicPr>
          <p:cNvPr id="7" name="Graphic 6">
            <a:extLst>
              <a:ext uri="{FF2B5EF4-FFF2-40B4-BE49-F238E27FC236}">
                <a16:creationId xmlns:a16="http://schemas.microsoft.com/office/drawing/2014/main" id="{042FC237-2799-49B2-A911-4935D8E8C8FE}"/>
              </a:ext>
            </a:extLst>
          </p:cNvPr>
          <p:cNvPicPr>
            <a:picLocks noChangeAspect="1"/>
          </p:cNvPicPr>
          <p:nvPr/>
        </p:nvPicPr>
        <p:blipFill>
          <a:blip r:embed="rId14">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609710" y="1642799"/>
            <a:ext cx="845716" cy="845716"/>
          </a:xfrm>
          <a:prstGeom prst="rect">
            <a:avLst/>
          </a:prstGeom>
        </p:spPr>
      </p:pic>
    </p:spTree>
    <p:extLst>
      <p:ext uri="{BB962C8B-B14F-4D97-AF65-F5344CB8AC3E}">
        <p14:creationId xmlns:p14="http://schemas.microsoft.com/office/powerpoint/2010/main" val="17701708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8"/>
                                        </p:tgtEl>
                                        <p:attrNameLst>
                                          <p:attrName>style.visibility</p:attrName>
                                        </p:attrNameLst>
                                      </p:cBhvr>
                                      <p:to>
                                        <p:strVal val="visible"/>
                                      </p:to>
                                    </p:set>
                                    <p:animEffect transition="in" filter="fade">
                                      <p:cBhvr>
                                        <p:cTn id="10" dur="500"/>
                                        <p:tgtEl>
                                          <p:spTgt spid="48"/>
                                        </p:tgtEl>
                                      </p:cBhvr>
                                    </p:animEffect>
                                  </p:childTnLst>
                                </p:cTn>
                              </p:par>
                              <p:par>
                                <p:cTn id="11" presetID="10" presetClass="entr" presetSubtype="0" fill="hold" nodeType="withEffect">
                                  <p:stCondLst>
                                    <p:cond delay="0"/>
                                  </p:stCondLst>
                                  <p:childTnLst>
                                    <p:set>
                                      <p:cBhvr>
                                        <p:cTn id="12" dur="1" fill="hold">
                                          <p:stCondLst>
                                            <p:cond delay="0"/>
                                          </p:stCondLst>
                                        </p:cTn>
                                        <p:tgtEl>
                                          <p:spTgt spid="36"/>
                                        </p:tgtEl>
                                        <p:attrNameLst>
                                          <p:attrName>style.visibility</p:attrName>
                                        </p:attrNameLst>
                                      </p:cBhvr>
                                      <p:to>
                                        <p:strVal val="visible"/>
                                      </p:to>
                                    </p:set>
                                    <p:animEffect transition="in" filter="fade">
                                      <p:cBhvr>
                                        <p:cTn id="13" dur="500"/>
                                        <p:tgtEl>
                                          <p:spTgt spid="3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9"/>
                                        </p:tgtEl>
                                        <p:attrNameLst>
                                          <p:attrName>style.visibility</p:attrName>
                                        </p:attrNameLst>
                                      </p:cBhvr>
                                      <p:to>
                                        <p:strVal val="visible"/>
                                      </p:to>
                                    </p:set>
                                    <p:animEffect transition="in" filter="fade">
                                      <p:cBhvr>
                                        <p:cTn id="16" dur="500"/>
                                        <p:tgtEl>
                                          <p:spTgt spid="49"/>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65"/>
                                        </p:tgtEl>
                                        <p:attrNameLst>
                                          <p:attrName>style.visibility</p:attrName>
                                        </p:attrNameLst>
                                      </p:cBhvr>
                                      <p:to>
                                        <p:strVal val="visible"/>
                                      </p:to>
                                    </p:set>
                                    <p:animEffect transition="in" filter="fade">
                                      <p:cBhvr>
                                        <p:cTn id="21" dur="500"/>
                                        <p:tgtEl>
                                          <p:spTgt spid="65"/>
                                        </p:tgtEl>
                                      </p:cBhvr>
                                    </p:animEffect>
                                  </p:childTnLst>
                                </p:cTn>
                              </p:par>
                              <p:par>
                                <p:cTn id="22" presetID="10" presetClass="entr" presetSubtype="0" fill="hold" nodeType="withEffect">
                                  <p:stCondLst>
                                    <p:cond delay="0"/>
                                  </p:stCondLst>
                                  <p:childTnLst>
                                    <p:set>
                                      <p:cBhvr>
                                        <p:cTn id="23" dur="1" fill="hold">
                                          <p:stCondLst>
                                            <p:cond delay="0"/>
                                          </p:stCondLst>
                                        </p:cTn>
                                        <p:tgtEl>
                                          <p:spTgt spid="54"/>
                                        </p:tgtEl>
                                        <p:attrNameLst>
                                          <p:attrName>style.visibility</p:attrName>
                                        </p:attrNameLst>
                                      </p:cBhvr>
                                      <p:to>
                                        <p:strVal val="visible"/>
                                      </p:to>
                                    </p:set>
                                    <p:animEffect transition="in" filter="fade">
                                      <p:cBhvr>
                                        <p:cTn id="24" dur="500"/>
                                        <p:tgtEl>
                                          <p:spTgt spid="54"/>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9"/>
                                        </p:tgtEl>
                                        <p:attrNameLst>
                                          <p:attrName>style.visibility</p:attrName>
                                        </p:attrNameLst>
                                      </p:cBhvr>
                                      <p:to>
                                        <p:strVal val="visible"/>
                                      </p:to>
                                    </p:set>
                                    <p:animEffect transition="in" filter="fade">
                                      <p:cBhvr>
                                        <p:cTn id="27" dur="500"/>
                                        <p:tgtEl>
                                          <p:spTgt spid="3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6"/>
                                        </p:tgtEl>
                                        <p:attrNameLst>
                                          <p:attrName>style.visibility</p:attrName>
                                        </p:attrNameLst>
                                      </p:cBhvr>
                                      <p:to>
                                        <p:strVal val="visible"/>
                                      </p:to>
                                    </p:set>
                                    <p:animEffect transition="in" filter="fade">
                                      <p:cBhvr>
                                        <p:cTn id="32" dur="500"/>
                                        <p:tgtEl>
                                          <p:spTgt spid="46"/>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64"/>
                                        </p:tgtEl>
                                        <p:attrNameLst>
                                          <p:attrName>style.visibility</p:attrName>
                                        </p:attrNameLst>
                                      </p:cBhvr>
                                      <p:to>
                                        <p:strVal val="visible"/>
                                      </p:to>
                                    </p:set>
                                    <p:animEffect transition="in" filter="fade">
                                      <p:cBhvr>
                                        <p:cTn id="35" dur="500"/>
                                        <p:tgtEl>
                                          <p:spTgt spid="64"/>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16"/>
                                        </p:tgtEl>
                                        <p:attrNameLst>
                                          <p:attrName>style.visibility</p:attrName>
                                        </p:attrNameLst>
                                      </p:cBhvr>
                                      <p:to>
                                        <p:strVal val="visible"/>
                                      </p:to>
                                    </p:set>
                                    <p:animEffect transition="in" filter="fade">
                                      <p:cBhvr>
                                        <p:cTn id="40" dur="500"/>
                                        <p:tgtEl>
                                          <p:spTgt spid="16"/>
                                        </p:tgtEl>
                                      </p:cBhvr>
                                    </p:animEffect>
                                  </p:childTnLst>
                                </p:cTn>
                              </p:par>
                              <p:par>
                                <p:cTn id="41" presetID="10" presetClass="entr" presetSubtype="0" fill="hold" nodeType="withEffect">
                                  <p:stCondLst>
                                    <p:cond delay="0"/>
                                  </p:stCondLst>
                                  <p:childTnLst>
                                    <p:set>
                                      <p:cBhvr>
                                        <p:cTn id="42" dur="1" fill="hold">
                                          <p:stCondLst>
                                            <p:cond delay="0"/>
                                          </p:stCondLst>
                                        </p:cTn>
                                        <p:tgtEl>
                                          <p:spTgt spid="18"/>
                                        </p:tgtEl>
                                        <p:attrNameLst>
                                          <p:attrName>style.visibility</p:attrName>
                                        </p:attrNameLst>
                                      </p:cBhvr>
                                      <p:to>
                                        <p:strVal val="visible"/>
                                      </p:to>
                                    </p:set>
                                    <p:animEffect transition="in" filter="fade">
                                      <p:cBhvr>
                                        <p:cTn id="43" dur="500"/>
                                        <p:tgtEl>
                                          <p:spTgt spid="18"/>
                                        </p:tgtEl>
                                      </p:cBhvr>
                                    </p:animEffect>
                                  </p:childTnLst>
                                </p:cTn>
                              </p:par>
                            </p:childTnLst>
                          </p:cTn>
                        </p:par>
                        <p:par>
                          <p:cTn id="44" fill="hold">
                            <p:stCondLst>
                              <p:cond delay="500"/>
                            </p:stCondLst>
                            <p:childTnLst>
                              <p:par>
                                <p:cTn id="45" presetID="8" presetClass="emph" presetSubtype="0" fill="hold" nodeType="afterEffect">
                                  <p:stCondLst>
                                    <p:cond delay="0"/>
                                  </p:stCondLst>
                                  <p:childTnLst>
                                    <p:animRot by="21600000">
                                      <p:cBhvr>
                                        <p:cTn id="46" dur="2000" fill="hold"/>
                                        <p:tgtEl>
                                          <p:spTgt spid="16"/>
                                        </p:tgtEl>
                                        <p:attrNameLst>
                                          <p:attrName>r</p:attrName>
                                        </p:attrNameLst>
                                      </p:cBhvr>
                                    </p:animRot>
                                  </p:childTnLst>
                                </p:cTn>
                              </p:par>
                              <p:par>
                                <p:cTn id="47" presetID="8" presetClass="emph" presetSubtype="0" fill="hold" nodeType="withEffect">
                                  <p:stCondLst>
                                    <p:cond delay="0"/>
                                  </p:stCondLst>
                                  <p:childTnLst>
                                    <p:animRot by="21600000">
                                      <p:cBhvr>
                                        <p:cTn id="48" dur="2000" fill="hold"/>
                                        <p:tgtEl>
                                          <p:spTgt spid="18"/>
                                        </p:tgtEl>
                                        <p:attrNameLst>
                                          <p:attrName>r</p:attrName>
                                        </p:attrNameLst>
                                      </p:cBhvr>
                                    </p:animRo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42"/>
                                        </p:tgtEl>
                                        <p:attrNameLst>
                                          <p:attrName>style.visibility</p:attrName>
                                        </p:attrNameLst>
                                      </p:cBhvr>
                                      <p:to>
                                        <p:strVal val="visible"/>
                                      </p:to>
                                    </p:set>
                                    <p:animEffect transition="in" filter="fade">
                                      <p:cBhvr>
                                        <p:cTn id="53" dur="500"/>
                                        <p:tgtEl>
                                          <p:spTgt spid="42"/>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41"/>
                                        </p:tgtEl>
                                        <p:attrNameLst>
                                          <p:attrName>style.visibility</p:attrName>
                                        </p:attrNameLst>
                                      </p:cBhvr>
                                      <p:to>
                                        <p:strVal val="visible"/>
                                      </p:to>
                                    </p:set>
                                    <p:animEffect transition="in" filter="fade">
                                      <p:cBhvr>
                                        <p:cTn id="56" dur="500"/>
                                        <p:tgtEl>
                                          <p:spTgt spid="41"/>
                                        </p:tgtEl>
                                      </p:cBhvr>
                                    </p:animEffect>
                                  </p:childTnLst>
                                </p:cTn>
                              </p:par>
                            </p:childTnLst>
                          </p:cTn>
                        </p:par>
                        <p:par>
                          <p:cTn id="57" fill="hold">
                            <p:stCondLst>
                              <p:cond delay="500"/>
                            </p:stCondLst>
                            <p:childTnLst>
                              <p:par>
                                <p:cTn id="58" presetID="19" presetClass="emph" presetSubtype="0" fill="hold" grpId="1" nodeType="afterEffect">
                                  <p:stCondLst>
                                    <p:cond delay="0"/>
                                  </p:stCondLst>
                                  <p:childTnLst>
                                    <p:animClr clrSpc="rgb" dir="cw">
                                      <p:cBhvr override="childStyle">
                                        <p:cTn id="59" dur="500" fill="hold"/>
                                        <p:tgtEl>
                                          <p:spTgt spid="39"/>
                                        </p:tgtEl>
                                        <p:attrNameLst>
                                          <p:attrName>style.color</p:attrName>
                                        </p:attrNameLst>
                                      </p:cBhvr>
                                      <p:to>
                                        <a:srgbClr val="308034"/>
                                      </p:to>
                                    </p:animClr>
                                    <p:animClr clrSpc="rgb" dir="cw">
                                      <p:cBhvr>
                                        <p:cTn id="60" dur="500" fill="hold"/>
                                        <p:tgtEl>
                                          <p:spTgt spid="39"/>
                                        </p:tgtEl>
                                        <p:attrNameLst>
                                          <p:attrName>fillcolor</p:attrName>
                                        </p:attrNameLst>
                                      </p:cBhvr>
                                      <p:to>
                                        <a:srgbClr val="308034"/>
                                      </p:to>
                                    </p:animClr>
                                    <p:set>
                                      <p:cBhvr>
                                        <p:cTn id="61" dur="500" fill="hold"/>
                                        <p:tgtEl>
                                          <p:spTgt spid="39"/>
                                        </p:tgtEl>
                                        <p:attrNameLst>
                                          <p:attrName>fill.type</p:attrName>
                                        </p:attrNameLst>
                                      </p:cBhvr>
                                      <p:to>
                                        <p:strVal val="solid"/>
                                      </p:to>
                                    </p:set>
                                    <p:set>
                                      <p:cBhvr>
                                        <p:cTn id="62" dur="500" fill="hold"/>
                                        <p:tgtEl>
                                          <p:spTgt spid="39"/>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49" grpId="0"/>
      <p:bldP spid="64" grpId="0"/>
      <p:bldP spid="65" grpId="0"/>
      <p:bldP spid="41" grpId="0"/>
      <p:bldP spid="42" grpId="0"/>
      <p:bldP spid="39" grpId="0" animBg="1"/>
      <p:bldP spid="39" grpId="1" animBg="1"/>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75734" y="3302337"/>
            <a:ext cx="9144000" cy="1354217"/>
          </a:xfrm>
        </p:spPr>
        <p:txBody>
          <a:bodyPr/>
          <a:lstStyle/>
          <a:p>
            <a:r>
              <a:rPr lang="en-US" sz="4400">
                <a:solidFill>
                  <a:schemeClr val="accent6"/>
                </a:solidFill>
              </a:rPr>
              <a:t>Demo</a:t>
            </a:r>
            <a:br>
              <a:rPr lang="en-US" sz="4400">
                <a:solidFill>
                  <a:schemeClr val="accent6"/>
                </a:solidFill>
              </a:rPr>
            </a:br>
            <a:r>
              <a:rPr lang="en-US" sz="4400">
                <a:solidFill>
                  <a:schemeClr val="accent2"/>
                </a:solidFill>
              </a:rPr>
              <a:t>Migrate online from IaaS to PaaS</a:t>
            </a:r>
            <a:endParaRPr lang="en-US" sz="4400" spc="0">
              <a:solidFill>
                <a:schemeClr val="accent2"/>
              </a:solidFill>
            </a:endParaRPr>
          </a:p>
        </p:txBody>
      </p:sp>
    </p:spTree>
    <p:extLst>
      <p:ext uri="{BB962C8B-B14F-4D97-AF65-F5344CB8AC3E}">
        <p14:creationId xmlns:p14="http://schemas.microsoft.com/office/powerpoint/2010/main" val="184430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533BB-0359-4170-99F5-D095BCD20778}"/>
              </a:ext>
            </a:extLst>
          </p:cNvPr>
          <p:cNvSpPr>
            <a:spLocks noGrp="1"/>
          </p:cNvSpPr>
          <p:nvPr>
            <p:ph type="title"/>
          </p:nvPr>
        </p:nvSpPr>
        <p:spPr/>
        <p:txBody>
          <a:bodyPr/>
          <a:lstStyle/>
          <a:p>
            <a:r>
              <a:rPr lang="en-US"/>
              <a:t>Optimize the migration</a:t>
            </a:r>
          </a:p>
        </p:txBody>
      </p:sp>
      <p:graphicFrame>
        <p:nvGraphicFramePr>
          <p:cNvPr id="3" name="Diagram 2">
            <a:extLst>
              <a:ext uri="{FF2B5EF4-FFF2-40B4-BE49-F238E27FC236}">
                <a16:creationId xmlns:a16="http://schemas.microsoft.com/office/drawing/2014/main" id="{A3F6DA63-4724-4E8C-8B94-BD4D10C11BF1}"/>
              </a:ext>
            </a:extLst>
          </p:cNvPr>
          <p:cNvGraphicFramePr/>
          <p:nvPr>
            <p:extLst>
              <p:ext uri="{D42A27DB-BD31-4B8C-83A1-F6EECF244321}">
                <p14:modId xmlns:p14="http://schemas.microsoft.com/office/powerpoint/2010/main" val="2015228787"/>
              </p:ext>
            </p:extLst>
          </p:nvPr>
        </p:nvGraphicFramePr>
        <p:xfrm>
          <a:off x="956441" y="1521811"/>
          <a:ext cx="9785132" cy="446908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17139384"/>
      </p:ext>
    </p:extLst>
  </p:cSld>
  <p:clrMapOvr>
    <a:masterClrMapping/>
  </p:clrMapOvr>
  <p:transition>
    <p:fade/>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73A2CB-89EF-40E3-8190-F9C68E91A452}"/>
              </a:ext>
            </a:extLst>
          </p:cNvPr>
          <p:cNvSpPr>
            <a:spLocks noGrp="1"/>
          </p:cNvSpPr>
          <p:nvPr>
            <p:ph type="title"/>
          </p:nvPr>
        </p:nvSpPr>
        <p:spPr/>
        <p:txBody>
          <a:bodyPr/>
          <a:lstStyle/>
          <a:p>
            <a:r>
              <a:rPr lang="en-US"/>
              <a:t>Migration futures</a:t>
            </a:r>
          </a:p>
        </p:txBody>
      </p:sp>
      <p:sp>
        <p:nvSpPr>
          <p:cNvPr id="3" name="TextBox 2">
            <a:extLst>
              <a:ext uri="{FF2B5EF4-FFF2-40B4-BE49-F238E27FC236}">
                <a16:creationId xmlns:a16="http://schemas.microsoft.com/office/drawing/2014/main" id="{1BA8A711-1AD7-45C9-983E-593F17FB93F4}"/>
              </a:ext>
            </a:extLst>
          </p:cNvPr>
          <p:cNvSpPr txBox="1"/>
          <p:nvPr/>
        </p:nvSpPr>
        <p:spPr>
          <a:xfrm>
            <a:off x="1767465" y="2541754"/>
            <a:ext cx="9974269" cy="2154436"/>
          </a:xfrm>
          <a:prstGeom prst="rect">
            <a:avLst/>
          </a:prstGeom>
          <a:noFill/>
        </p:spPr>
        <p:txBody>
          <a:bodyPr wrap="none" lIns="0" tIns="0" rIns="0" bIns="0" rtlCol="0">
            <a:spAutoFit/>
          </a:bodyPr>
          <a:lstStyle/>
          <a:p>
            <a:pPr algn="l"/>
            <a:r>
              <a:rPr lang="en-US" sz="2000" b="1">
                <a:gradFill>
                  <a:gsLst>
                    <a:gs pos="2917">
                      <a:schemeClr val="tx1"/>
                    </a:gs>
                    <a:gs pos="30000">
                      <a:schemeClr val="tx1"/>
                    </a:gs>
                  </a:gsLst>
                  <a:lin ang="5400000" scaled="0"/>
                </a:gradFill>
              </a:rPr>
              <a:t>Azure Migrate </a:t>
            </a:r>
            <a:r>
              <a:rPr lang="en-US" sz="2000">
                <a:gradFill>
                  <a:gsLst>
                    <a:gs pos="2917">
                      <a:schemeClr val="tx1"/>
                    </a:gs>
                    <a:gs pos="30000">
                      <a:schemeClr val="tx1"/>
                    </a:gs>
                  </a:gsLst>
                  <a:lin ang="5400000" scaled="0"/>
                </a:gradFill>
              </a:rPr>
              <a:t>is your one stop shop for the migration lifecycle</a:t>
            </a:r>
          </a:p>
          <a:p>
            <a:pPr algn="l"/>
            <a:endParaRPr lang="en-US" sz="2000">
              <a:gradFill>
                <a:gsLst>
                  <a:gs pos="2917">
                    <a:schemeClr val="tx1"/>
                  </a:gs>
                  <a:gs pos="30000">
                    <a:schemeClr val="tx1"/>
                  </a:gs>
                </a:gsLst>
                <a:lin ang="5400000" scaled="0"/>
              </a:gradFill>
            </a:endParaRPr>
          </a:p>
          <a:p>
            <a:pPr algn="l"/>
            <a:endParaRPr lang="en-US" sz="2000">
              <a:gradFill>
                <a:gsLst>
                  <a:gs pos="2917">
                    <a:schemeClr val="tx1"/>
                  </a:gs>
                  <a:gs pos="30000">
                    <a:schemeClr val="tx1"/>
                  </a:gs>
                </a:gsLst>
                <a:lin ang="5400000" scaled="0"/>
              </a:gradFill>
            </a:endParaRPr>
          </a:p>
          <a:p>
            <a:pPr algn="l"/>
            <a:r>
              <a:rPr lang="en-US" sz="2000" b="1">
                <a:gradFill>
                  <a:gsLst>
                    <a:gs pos="2917">
                      <a:schemeClr val="tx1"/>
                    </a:gs>
                    <a:gs pos="30000">
                      <a:schemeClr val="tx1"/>
                    </a:gs>
                  </a:gsLst>
                  <a:lin ang="5400000" scaled="0"/>
                </a:gradFill>
              </a:rPr>
              <a:t>Azure Data Studio </a:t>
            </a:r>
            <a:r>
              <a:rPr lang="en-US" sz="2000">
                <a:gradFill>
                  <a:gsLst>
                    <a:gs pos="2917">
                      <a:schemeClr val="tx1"/>
                    </a:gs>
                    <a:gs pos="30000">
                      <a:schemeClr val="tx1"/>
                    </a:gs>
                  </a:gsLst>
                  <a:lin ang="5400000" scaled="0"/>
                </a:gradFill>
              </a:rPr>
              <a:t>will be the signature tool for SQL Server migrations with automation</a:t>
            </a:r>
          </a:p>
          <a:p>
            <a:pPr algn="l"/>
            <a:endParaRPr lang="en-US" sz="2000">
              <a:gradFill>
                <a:gsLst>
                  <a:gs pos="2917">
                    <a:schemeClr val="tx1"/>
                  </a:gs>
                  <a:gs pos="30000">
                    <a:schemeClr val="tx1"/>
                  </a:gs>
                </a:gsLst>
                <a:lin ang="5400000" scaled="0"/>
              </a:gradFill>
            </a:endParaRPr>
          </a:p>
          <a:p>
            <a:pPr algn="l"/>
            <a:endParaRPr lang="en-US" sz="2000">
              <a:gradFill>
                <a:gsLst>
                  <a:gs pos="2917">
                    <a:schemeClr val="tx1"/>
                  </a:gs>
                  <a:gs pos="30000">
                    <a:schemeClr val="tx1"/>
                  </a:gs>
                </a:gsLst>
                <a:lin ang="5400000" scaled="0"/>
              </a:gradFill>
            </a:endParaRPr>
          </a:p>
          <a:p>
            <a:pPr algn="l"/>
            <a:r>
              <a:rPr lang="en-US" sz="2000">
                <a:gradFill>
                  <a:gsLst>
                    <a:gs pos="2917">
                      <a:schemeClr val="tx1"/>
                    </a:gs>
                    <a:gs pos="30000">
                      <a:schemeClr val="tx1"/>
                    </a:gs>
                  </a:gsLst>
                  <a:lin ang="5400000" scaled="0"/>
                </a:gradFill>
              </a:rPr>
              <a:t>Include more </a:t>
            </a:r>
            <a:r>
              <a:rPr lang="en-US" sz="2000" b="1">
                <a:gradFill>
                  <a:gsLst>
                    <a:gs pos="2917">
                      <a:schemeClr val="tx1"/>
                    </a:gs>
                    <a:gs pos="30000">
                      <a:schemeClr val="tx1"/>
                    </a:gs>
                  </a:gsLst>
                  <a:lin ang="5400000" scaled="0"/>
                </a:gradFill>
              </a:rPr>
              <a:t>business and financial insights </a:t>
            </a:r>
            <a:r>
              <a:rPr lang="en-US" sz="2000">
                <a:gradFill>
                  <a:gsLst>
                    <a:gs pos="2917">
                      <a:schemeClr val="tx1"/>
                    </a:gs>
                    <a:gs pos="30000">
                      <a:schemeClr val="tx1"/>
                    </a:gs>
                  </a:gsLst>
                  <a:lin ang="5400000" scaled="0"/>
                </a:gradFill>
              </a:rPr>
              <a:t>into our tooling to assist decision making</a:t>
            </a:r>
          </a:p>
        </p:txBody>
      </p:sp>
      <p:pic>
        <p:nvPicPr>
          <p:cNvPr id="7" name="Graphic 6" descr="Train Tracks with solid fill">
            <a:extLst>
              <a:ext uri="{FF2B5EF4-FFF2-40B4-BE49-F238E27FC236}">
                <a16:creationId xmlns:a16="http://schemas.microsoft.com/office/drawing/2014/main" id="{7EE6CC89-6689-476A-9ACC-F04865C8FE1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325007" y="186559"/>
            <a:ext cx="914400" cy="914400"/>
          </a:xfrm>
          <a:prstGeom prst="rect">
            <a:avLst/>
          </a:prstGeom>
        </p:spPr>
      </p:pic>
      <p:pic>
        <p:nvPicPr>
          <p:cNvPr id="8" name="Picture 2" descr="See the source image">
            <a:extLst>
              <a:ext uri="{FF2B5EF4-FFF2-40B4-BE49-F238E27FC236}">
                <a16:creationId xmlns:a16="http://schemas.microsoft.com/office/drawing/2014/main" id="{4CFC6BEE-12AD-404A-AA01-A87D196635C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9991" y="3313477"/>
            <a:ext cx="593701" cy="605524"/>
          </a:xfrm>
          <a:prstGeom prst="rect">
            <a:avLst/>
          </a:prstGeom>
          <a:noFill/>
          <a:extLst>
            <a:ext uri="{909E8E84-426E-40DD-AFC4-6F175D3DCCD1}">
              <a14:hiddenFill xmlns:a14="http://schemas.microsoft.com/office/drawing/2010/main">
                <a:solidFill>
                  <a:srgbClr val="FFFFFF"/>
                </a:solidFill>
              </a14:hiddenFill>
            </a:ext>
          </a:extLst>
        </p:spPr>
      </p:pic>
      <p:pic>
        <p:nvPicPr>
          <p:cNvPr id="10" name="Graphic 9" descr="Questions with solid fill">
            <a:extLst>
              <a:ext uri="{FF2B5EF4-FFF2-40B4-BE49-F238E27FC236}">
                <a16:creationId xmlns:a16="http://schemas.microsoft.com/office/drawing/2014/main" id="{11A9B0B7-532A-4A77-8CDC-722AF10557D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88263" y="4164117"/>
            <a:ext cx="705429" cy="705429"/>
          </a:xfrm>
          <a:prstGeom prst="rect">
            <a:avLst/>
          </a:prstGeom>
        </p:spPr>
      </p:pic>
      <p:grpSp>
        <p:nvGrpSpPr>
          <p:cNvPr id="11" name="Picture 52">
            <a:extLst>
              <a:ext uri="{FF2B5EF4-FFF2-40B4-BE49-F238E27FC236}">
                <a16:creationId xmlns:a16="http://schemas.microsoft.com/office/drawing/2014/main" id="{3DC694C0-DFDD-4699-BF1E-88DFA728B7B7}"/>
              </a:ext>
            </a:extLst>
          </p:cNvPr>
          <p:cNvGrpSpPr>
            <a:grpSpLocks noChangeAspect="1"/>
          </p:cNvGrpSpPr>
          <p:nvPr/>
        </p:nvGrpSpPr>
        <p:grpSpPr>
          <a:xfrm>
            <a:off x="639181" y="2479350"/>
            <a:ext cx="715320" cy="429066"/>
            <a:chOff x="2653753" y="2591824"/>
            <a:chExt cx="1624919" cy="1033449"/>
          </a:xfrm>
        </p:grpSpPr>
        <p:sp>
          <p:nvSpPr>
            <p:cNvPr id="12" name="Freeform: Shape 11">
              <a:extLst>
                <a:ext uri="{FF2B5EF4-FFF2-40B4-BE49-F238E27FC236}">
                  <a16:creationId xmlns:a16="http://schemas.microsoft.com/office/drawing/2014/main" id="{B3B85323-C100-4285-9CBA-3E487A8CAEB8}"/>
                </a:ext>
              </a:extLst>
            </p:cNvPr>
            <p:cNvSpPr/>
            <p:nvPr/>
          </p:nvSpPr>
          <p:spPr>
            <a:xfrm>
              <a:off x="2871492" y="2591824"/>
              <a:ext cx="1407180" cy="812460"/>
            </a:xfrm>
            <a:custGeom>
              <a:avLst/>
              <a:gdLst>
                <a:gd name="connsiteX0" fmla="*/ 0 w 1407180"/>
                <a:gd name="connsiteY0" fmla="*/ 656468 h 812460"/>
                <a:gd name="connsiteX1" fmla="*/ 149493 w 1407180"/>
                <a:gd name="connsiteY1" fmla="*/ 812460 h 812460"/>
                <a:gd name="connsiteX2" fmla="*/ 1111445 w 1407180"/>
                <a:gd name="connsiteY2" fmla="*/ 812460 h 812460"/>
                <a:gd name="connsiteX3" fmla="*/ 1407181 w 1407180"/>
                <a:gd name="connsiteY3" fmla="*/ 536224 h 812460"/>
                <a:gd name="connsiteX4" fmla="*/ 1111445 w 1407180"/>
                <a:gd name="connsiteY4" fmla="*/ 259987 h 812460"/>
                <a:gd name="connsiteX5" fmla="*/ 1013950 w 1407180"/>
                <a:gd name="connsiteY5" fmla="*/ 276236 h 812460"/>
                <a:gd name="connsiteX6" fmla="*/ 604470 w 1407180"/>
                <a:gd name="connsiteY6" fmla="*/ 0 h 812460"/>
                <a:gd name="connsiteX7" fmla="*/ 601220 w 1407180"/>
                <a:gd name="connsiteY7" fmla="*/ 0 h 812460"/>
                <a:gd name="connsiteX8" fmla="*/ 168992 w 1407180"/>
                <a:gd name="connsiteY8" fmla="*/ 402980 h 812460"/>
                <a:gd name="connsiteX9" fmla="*/ 185241 w 1407180"/>
                <a:gd name="connsiteY9" fmla="*/ 510225 h 812460"/>
                <a:gd name="connsiteX10" fmla="*/ 162492 w 1407180"/>
                <a:gd name="connsiteY10" fmla="*/ 510225 h 812460"/>
                <a:gd name="connsiteX11" fmla="*/ 0 w 1407180"/>
                <a:gd name="connsiteY11" fmla="*/ 656468 h 812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07180" h="812460">
                  <a:moveTo>
                    <a:pt x="0" y="656468"/>
                  </a:moveTo>
                  <a:cubicBezTo>
                    <a:pt x="0" y="734464"/>
                    <a:pt x="64997" y="802710"/>
                    <a:pt x="149493" y="812460"/>
                  </a:cubicBezTo>
                  <a:lnTo>
                    <a:pt x="1111445" y="812460"/>
                  </a:lnTo>
                  <a:cubicBezTo>
                    <a:pt x="1273937" y="812460"/>
                    <a:pt x="1407181" y="688966"/>
                    <a:pt x="1407181" y="536224"/>
                  </a:cubicBezTo>
                  <a:cubicBezTo>
                    <a:pt x="1407181" y="380231"/>
                    <a:pt x="1273937" y="259987"/>
                    <a:pt x="1111445" y="259987"/>
                  </a:cubicBezTo>
                  <a:cubicBezTo>
                    <a:pt x="1075697" y="259987"/>
                    <a:pt x="1046449" y="269737"/>
                    <a:pt x="1013950" y="276236"/>
                  </a:cubicBezTo>
                  <a:cubicBezTo>
                    <a:pt x="955453" y="113744"/>
                    <a:pt x="792961" y="0"/>
                    <a:pt x="604470" y="0"/>
                  </a:cubicBezTo>
                  <a:cubicBezTo>
                    <a:pt x="604470" y="0"/>
                    <a:pt x="601220" y="0"/>
                    <a:pt x="601220" y="0"/>
                  </a:cubicBezTo>
                  <a:cubicBezTo>
                    <a:pt x="360732" y="0"/>
                    <a:pt x="168992" y="181991"/>
                    <a:pt x="168992" y="402980"/>
                  </a:cubicBezTo>
                  <a:cubicBezTo>
                    <a:pt x="168992" y="438728"/>
                    <a:pt x="178741" y="477727"/>
                    <a:pt x="185241" y="510225"/>
                  </a:cubicBezTo>
                  <a:lnTo>
                    <a:pt x="162492" y="510225"/>
                  </a:lnTo>
                  <a:cubicBezTo>
                    <a:pt x="74746" y="503725"/>
                    <a:pt x="0" y="568722"/>
                    <a:pt x="0" y="656468"/>
                  </a:cubicBezTo>
                </a:path>
              </a:pathLst>
            </a:custGeom>
            <a:solidFill>
              <a:srgbClr val="0072C6"/>
            </a:solidFill>
            <a:ln w="32385" cap="flat">
              <a:noFill/>
              <a:prstDash val="solid"/>
              <a:miter/>
            </a:ln>
          </p:spPr>
          <p:txBody>
            <a:bodyPr rtlCol="0" anchor="ctr"/>
            <a:lstStyle/>
            <a:p>
              <a:pPr defTabSz="913760">
                <a:defRPr/>
              </a:pPr>
              <a:endParaRPr lang="en-US" sz="1799">
                <a:solidFill>
                  <a:srgbClr val="000000"/>
                </a:solidFill>
                <a:latin typeface="Segoe UI"/>
              </a:endParaRPr>
            </a:p>
          </p:txBody>
        </p:sp>
        <p:sp>
          <p:nvSpPr>
            <p:cNvPr id="13" name="Freeform: Shape 12">
              <a:extLst>
                <a:ext uri="{FF2B5EF4-FFF2-40B4-BE49-F238E27FC236}">
                  <a16:creationId xmlns:a16="http://schemas.microsoft.com/office/drawing/2014/main" id="{E6C619AF-AF19-4210-8602-AF9AEA06B1E3}"/>
                </a:ext>
              </a:extLst>
            </p:cNvPr>
            <p:cNvSpPr/>
            <p:nvPr/>
          </p:nvSpPr>
          <p:spPr>
            <a:xfrm>
              <a:off x="2653753" y="2718567"/>
              <a:ext cx="1563172" cy="906706"/>
            </a:xfrm>
            <a:custGeom>
              <a:avLst/>
              <a:gdLst>
                <a:gd name="connsiteX0" fmla="*/ 0 w 1563172"/>
                <a:gd name="connsiteY0" fmla="*/ 734464 h 906705"/>
                <a:gd name="connsiteX1" fmla="*/ 165742 w 1563172"/>
                <a:gd name="connsiteY1" fmla="*/ 906705 h 906705"/>
                <a:gd name="connsiteX2" fmla="*/ 1234939 w 1563172"/>
                <a:gd name="connsiteY2" fmla="*/ 906705 h 906705"/>
                <a:gd name="connsiteX3" fmla="*/ 1563173 w 1563172"/>
                <a:gd name="connsiteY3" fmla="*/ 597971 h 906705"/>
                <a:gd name="connsiteX4" fmla="*/ 1234939 w 1563172"/>
                <a:gd name="connsiteY4" fmla="*/ 289236 h 906705"/>
                <a:gd name="connsiteX5" fmla="*/ 1127695 w 1563172"/>
                <a:gd name="connsiteY5" fmla="*/ 308735 h 906705"/>
                <a:gd name="connsiteX6" fmla="*/ 672717 w 1563172"/>
                <a:gd name="connsiteY6" fmla="*/ 0 h 906705"/>
                <a:gd name="connsiteX7" fmla="*/ 669467 w 1563172"/>
                <a:gd name="connsiteY7" fmla="*/ 0 h 906705"/>
                <a:gd name="connsiteX8" fmla="*/ 188491 w 1563172"/>
                <a:gd name="connsiteY8" fmla="*/ 448478 h 906705"/>
                <a:gd name="connsiteX9" fmla="*/ 207990 w 1563172"/>
                <a:gd name="connsiteY9" fmla="*/ 565472 h 906705"/>
                <a:gd name="connsiteX10" fmla="*/ 181991 w 1563172"/>
                <a:gd name="connsiteY10" fmla="*/ 565472 h 906705"/>
                <a:gd name="connsiteX11" fmla="*/ 0 w 1563172"/>
                <a:gd name="connsiteY11" fmla="*/ 734464 h 906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63172" h="906705">
                  <a:moveTo>
                    <a:pt x="0" y="734464"/>
                  </a:moveTo>
                  <a:cubicBezTo>
                    <a:pt x="0" y="822209"/>
                    <a:pt x="71496" y="896956"/>
                    <a:pt x="165742" y="906705"/>
                  </a:cubicBezTo>
                  <a:lnTo>
                    <a:pt x="1234939" y="906705"/>
                  </a:lnTo>
                  <a:cubicBezTo>
                    <a:pt x="1416930" y="906705"/>
                    <a:pt x="1563173" y="770212"/>
                    <a:pt x="1563173" y="597971"/>
                  </a:cubicBezTo>
                  <a:cubicBezTo>
                    <a:pt x="1563173" y="425729"/>
                    <a:pt x="1416930" y="289236"/>
                    <a:pt x="1234939" y="289236"/>
                  </a:cubicBezTo>
                  <a:cubicBezTo>
                    <a:pt x="1195941" y="289236"/>
                    <a:pt x="1160193" y="298985"/>
                    <a:pt x="1127695" y="308735"/>
                  </a:cubicBezTo>
                  <a:cubicBezTo>
                    <a:pt x="1062698" y="126744"/>
                    <a:pt x="883957" y="0"/>
                    <a:pt x="672717" y="0"/>
                  </a:cubicBezTo>
                  <a:cubicBezTo>
                    <a:pt x="672717" y="0"/>
                    <a:pt x="669467" y="0"/>
                    <a:pt x="669467" y="0"/>
                  </a:cubicBezTo>
                  <a:cubicBezTo>
                    <a:pt x="402980" y="0"/>
                    <a:pt x="188491" y="201490"/>
                    <a:pt x="188491" y="448478"/>
                  </a:cubicBezTo>
                  <a:cubicBezTo>
                    <a:pt x="188491" y="490726"/>
                    <a:pt x="198240" y="529724"/>
                    <a:pt x="207990" y="565472"/>
                  </a:cubicBezTo>
                  <a:lnTo>
                    <a:pt x="181991" y="565472"/>
                  </a:lnTo>
                  <a:cubicBezTo>
                    <a:pt x="84496" y="565472"/>
                    <a:pt x="0" y="636969"/>
                    <a:pt x="0" y="734464"/>
                  </a:cubicBezTo>
                </a:path>
              </a:pathLst>
            </a:custGeom>
            <a:solidFill>
              <a:srgbClr val="59B4D9"/>
            </a:solidFill>
            <a:ln w="32385" cap="flat">
              <a:noFill/>
              <a:prstDash val="solid"/>
              <a:miter/>
            </a:ln>
          </p:spPr>
          <p:txBody>
            <a:bodyPr rtlCol="0" anchor="ctr"/>
            <a:lstStyle/>
            <a:p>
              <a:pPr defTabSz="913760">
                <a:defRPr/>
              </a:pPr>
              <a:endParaRPr lang="en-US" sz="1799">
                <a:solidFill>
                  <a:srgbClr val="000000"/>
                </a:solidFill>
                <a:latin typeface="Segoe UI"/>
              </a:endParaRPr>
            </a:p>
          </p:txBody>
        </p:sp>
        <p:sp>
          <p:nvSpPr>
            <p:cNvPr id="14" name="Freeform: Shape 13">
              <a:extLst>
                <a:ext uri="{FF2B5EF4-FFF2-40B4-BE49-F238E27FC236}">
                  <a16:creationId xmlns:a16="http://schemas.microsoft.com/office/drawing/2014/main" id="{FCFF2D4C-BEAD-400B-A24B-11376DDF992A}"/>
                </a:ext>
              </a:extLst>
            </p:cNvPr>
            <p:cNvSpPr/>
            <p:nvPr/>
          </p:nvSpPr>
          <p:spPr>
            <a:xfrm>
              <a:off x="2653753" y="2718568"/>
              <a:ext cx="835208" cy="906705"/>
            </a:xfrm>
            <a:custGeom>
              <a:avLst/>
              <a:gdLst>
                <a:gd name="connsiteX0" fmla="*/ 672717 w 835208"/>
                <a:gd name="connsiteY0" fmla="*/ 0 h 906705"/>
                <a:gd name="connsiteX1" fmla="*/ 669467 w 835208"/>
                <a:gd name="connsiteY1" fmla="*/ 0 h 906705"/>
                <a:gd name="connsiteX2" fmla="*/ 188491 w 835208"/>
                <a:gd name="connsiteY2" fmla="*/ 448478 h 906705"/>
                <a:gd name="connsiteX3" fmla="*/ 207990 w 835208"/>
                <a:gd name="connsiteY3" fmla="*/ 565472 h 906705"/>
                <a:gd name="connsiteX4" fmla="*/ 181991 w 835208"/>
                <a:gd name="connsiteY4" fmla="*/ 565472 h 906705"/>
                <a:gd name="connsiteX5" fmla="*/ 0 w 835208"/>
                <a:gd name="connsiteY5" fmla="*/ 734464 h 906705"/>
                <a:gd name="connsiteX6" fmla="*/ 165742 w 835208"/>
                <a:gd name="connsiteY6" fmla="*/ 906705 h 906705"/>
                <a:gd name="connsiteX7" fmla="*/ 191741 w 835208"/>
                <a:gd name="connsiteY7" fmla="*/ 906705 h 906705"/>
                <a:gd name="connsiteX8" fmla="*/ 334734 w 835208"/>
                <a:gd name="connsiteY8" fmla="*/ 640219 h 906705"/>
                <a:gd name="connsiteX9" fmla="*/ 835209 w 835208"/>
                <a:gd name="connsiteY9" fmla="*/ 29249 h 906705"/>
                <a:gd name="connsiteX10" fmla="*/ 672717 w 835208"/>
                <a:gd name="connsiteY10" fmla="*/ 0 h 906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35208" h="906705">
                  <a:moveTo>
                    <a:pt x="672717" y="0"/>
                  </a:moveTo>
                  <a:cubicBezTo>
                    <a:pt x="672717" y="0"/>
                    <a:pt x="669467" y="0"/>
                    <a:pt x="669467" y="0"/>
                  </a:cubicBezTo>
                  <a:cubicBezTo>
                    <a:pt x="402980" y="0"/>
                    <a:pt x="188491" y="201490"/>
                    <a:pt x="188491" y="448478"/>
                  </a:cubicBezTo>
                  <a:cubicBezTo>
                    <a:pt x="188491" y="490726"/>
                    <a:pt x="198240" y="529724"/>
                    <a:pt x="207990" y="565472"/>
                  </a:cubicBezTo>
                  <a:lnTo>
                    <a:pt x="181991" y="565472"/>
                  </a:lnTo>
                  <a:cubicBezTo>
                    <a:pt x="84496" y="565472"/>
                    <a:pt x="0" y="636969"/>
                    <a:pt x="0" y="734464"/>
                  </a:cubicBezTo>
                  <a:cubicBezTo>
                    <a:pt x="0" y="822209"/>
                    <a:pt x="71496" y="896956"/>
                    <a:pt x="165742" y="906705"/>
                  </a:cubicBezTo>
                  <a:lnTo>
                    <a:pt x="191741" y="906705"/>
                  </a:lnTo>
                  <a:cubicBezTo>
                    <a:pt x="94245" y="685716"/>
                    <a:pt x="334734" y="640219"/>
                    <a:pt x="334734" y="640219"/>
                  </a:cubicBezTo>
                  <a:cubicBezTo>
                    <a:pt x="311985" y="97495"/>
                    <a:pt x="822210" y="35748"/>
                    <a:pt x="835209" y="29249"/>
                  </a:cubicBezTo>
                  <a:cubicBezTo>
                    <a:pt x="786461" y="9750"/>
                    <a:pt x="731214" y="0"/>
                    <a:pt x="672717" y="0"/>
                  </a:cubicBezTo>
                  <a:close/>
                </a:path>
              </a:pathLst>
            </a:custGeom>
            <a:solidFill>
              <a:srgbClr val="FFFFFF">
                <a:alpha val="20000"/>
              </a:srgbClr>
            </a:solidFill>
            <a:ln w="32385" cap="flat">
              <a:noFill/>
              <a:prstDash val="solid"/>
              <a:miter/>
            </a:ln>
          </p:spPr>
          <p:txBody>
            <a:bodyPr rtlCol="0" anchor="ctr"/>
            <a:lstStyle/>
            <a:p>
              <a:pPr defTabSz="913760">
                <a:defRPr/>
              </a:pPr>
              <a:endParaRPr lang="en-US" sz="1799">
                <a:solidFill>
                  <a:srgbClr val="000000"/>
                </a:solidFill>
                <a:latin typeface="Segoe UI"/>
              </a:endParaRPr>
            </a:p>
          </p:txBody>
        </p:sp>
        <p:sp>
          <p:nvSpPr>
            <p:cNvPr id="15" name="Freeform: Shape 14">
              <a:extLst>
                <a:ext uri="{FF2B5EF4-FFF2-40B4-BE49-F238E27FC236}">
                  <a16:creationId xmlns:a16="http://schemas.microsoft.com/office/drawing/2014/main" id="{01189CA1-9DB5-4119-BE74-3045BBF8BE83}"/>
                </a:ext>
              </a:extLst>
            </p:cNvPr>
            <p:cNvSpPr/>
            <p:nvPr/>
          </p:nvSpPr>
          <p:spPr>
            <a:xfrm>
              <a:off x="3111980" y="3085800"/>
              <a:ext cx="464727" cy="539473"/>
            </a:xfrm>
            <a:custGeom>
              <a:avLst/>
              <a:gdLst>
                <a:gd name="connsiteX0" fmla="*/ 71496 w 464727"/>
                <a:gd name="connsiteY0" fmla="*/ 0 h 539473"/>
                <a:gd name="connsiteX1" fmla="*/ 230739 w 464727"/>
                <a:gd name="connsiteY1" fmla="*/ 0 h 539473"/>
                <a:gd name="connsiteX2" fmla="*/ 464727 w 464727"/>
                <a:gd name="connsiteY2" fmla="*/ 233988 h 539473"/>
                <a:gd name="connsiteX3" fmla="*/ 155992 w 464727"/>
                <a:gd name="connsiteY3" fmla="*/ 539473 h 539473"/>
                <a:gd name="connsiteX4" fmla="*/ 0 w 464727"/>
                <a:gd name="connsiteY4" fmla="*/ 539473 h 539473"/>
                <a:gd name="connsiteX5" fmla="*/ 302235 w 464727"/>
                <a:gd name="connsiteY5" fmla="*/ 233988 h 539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4727" h="539473">
                  <a:moveTo>
                    <a:pt x="71496" y="0"/>
                  </a:moveTo>
                  <a:lnTo>
                    <a:pt x="230739" y="0"/>
                  </a:lnTo>
                  <a:lnTo>
                    <a:pt x="464727" y="233988"/>
                  </a:lnTo>
                  <a:lnTo>
                    <a:pt x="155992" y="539473"/>
                  </a:lnTo>
                  <a:lnTo>
                    <a:pt x="0" y="539473"/>
                  </a:lnTo>
                  <a:lnTo>
                    <a:pt x="302235" y="233988"/>
                  </a:lnTo>
                  <a:close/>
                </a:path>
              </a:pathLst>
            </a:custGeom>
            <a:solidFill>
              <a:srgbClr val="FFFFFF"/>
            </a:solidFill>
            <a:ln w="32385" cap="flat">
              <a:noFill/>
              <a:prstDash val="solid"/>
              <a:miter/>
            </a:ln>
          </p:spPr>
          <p:txBody>
            <a:bodyPr rtlCol="0" anchor="ctr"/>
            <a:lstStyle/>
            <a:p>
              <a:pPr defTabSz="913760">
                <a:defRPr/>
              </a:pPr>
              <a:endParaRPr lang="en-US" sz="1799">
                <a:solidFill>
                  <a:srgbClr val="000000"/>
                </a:solidFill>
                <a:latin typeface="Segoe UI"/>
              </a:endParaRPr>
            </a:p>
          </p:txBody>
        </p:sp>
        <p:sp>
          <p:nvSpPr>
            <p:cNvPr id="16" name="Freeform: Shape 15">
              <a:extLst>
                <a:ext uri="{FF2B5EF4-FFF2-40B4-BE49-F238E27FC236}">
                  <a16:creationId xmlns:a16="http://schemas.microsoft.com/office/drawing/2014/main" id="{25A4F1A3-C564-450D-800F-60E74BCC5FCE}"/>
                </a:ext>
              </a:extLst>
            </p:cNvPr>
            <p:cNvSpPr/>
            <p:nvPr/>
          </p:nvSpPr>
          <p:spPr>
            <a:xfrm>
              <a:off x="3508460" y="2738067"/>
              <a:ext cx="380231" cy="412729"/>
            </a:xfrm>
            <a:custGeom>
              <a:avLst/>
              <a:gdLst>
                <a:gd name="connsiteX0" fmla="*/ 32498 w 380231"/>
                <a:gd name="connsiteY0" fmla="*/ 0 h 412729"/>
                <a:gd name="connsiteX1" fmla="*/ 194990 w 380231"/>
                <a:gd name="connsiteY1" fmla="*/ 0 h 412729"/>
                <a:gd name="connsiteX2" fmla="*/ 380231 w 380231"/>
                <a:gd name="connsiteY2" fmla="*/ 188491 h 412729"/>
                <a:gd name="connsiteX3" fmla="*/ 149493 w 380231"/>
                <a:gd name="connsiteY3" fmla="*/ 412730 h 412729"/>
                <a:gd name="connsiteX4" fmla="*/ 0 w 380231"/>
                <a:gd name="connsiteY4" fmla="*/ 412730 h 412729"/>
                <a:gd name="connsiteX5" fmla="*/ 217739 w 380231"/>
                <a:gd name="connsiteY5" fmla="*/ 185241 h 412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0231" h="412729">
                  <a:moveTo>
                    <a:pt x="32498" y="0"/>
                  </a:moveTo>
                  <a:lnTo>
                    <a:pt x="194990" y="0"/>
                  </a:lnTo>
                  <a:lnTo>
                    <a:pt x="380231" y="188491"/>
                  </a:lnTo>
                  <a:lnTo>
                    <a:pt x="149493" y="412730"/>
                  </a:lnTo>
                  <a:lnTo>
                    <a:pt x="0" y="412730"/>
                  </a:lnTo>
                  <a:lnTo>
                    <a:pt x="217739" y="185241"/>
                  </a:lnTo>
                  <a:close/>
                </a:path>
              </a:pathLst>
            </a:custGeom>
            <a:solidFill>
              <a:srgbClr val="FFFFFF"/>
            </a:solidFill>
            <a:ln w="32385" cap="flat">
              <a:noFill/>
              <a:prstDash val="solid"/>
              <a:miter/>
            </a:ln>
          </p:spPr>
          <p:txBody>
            <a:bodyPr rtlCol="0" anchor="ctr"/>
            <a:lstStyle/>
            <a:p>
              <a:pPr defTabSz="913760">
                <a:defRPr/>
              </a:pPr>
              <a:endParaRPr lang="en-US" sz="1799">
                <a:solidFill>
                  <a:srgbClr val="000000"/>
                </a:solidFill>
                <a:latin typeface="Segoe UI"/>
              </a:endParaRPr>
            </a:p>
          </p:txBody>
        </p:sp>
        <p:sp>
          <p:nvSpPr>
            <p:cNvPr id="17" name="Freeform: Shape 16">
              <a:extLst>
                <a:ext uri="{FF2B5EF4-FFF2-40B4-BE49-F238E27FC236}">
                  <a16:creationId xmlns:a16="http://schemas.microsoft.com/office/drawing/2014/main" id="{5A4F6E08-CF28-4185-A62E-3C435311325F}"/>
                </a:ext>
              </a:extLst>
            </p:cNvPr>
            <p:cNvSpPr/>
            <p:nvPr/>
          </p:nvSpPr>
          <p:spPr>
            <a:xfrm>
              <a:off x="3674202" y="3157296"/>
              <a:ext cx="370481" cy="367231"/>
            </a:xfrm>
            <a:custGeom>
              <a:avLst/>
              <a:gdLst>
                <a:gd name="connsiteX0" fmla="*/ 55247 w 370481"/>
                <a:gd name="connsiteY0" fmla="*/ 0 h 367231"/>
                <a:gd name="connsiteX1" fmla="*/ 214489 w 370481"/>
                <a:gd name="connsiteY1" fmla="*/ 0 h 367231"/>
                <a:gd name="connsiteX2" fmla="*/ 370482 w 370481"/>
                <a:gd name="connsiteY2" fmla="*/ 155992 h 367231"/>
                <a:gd name="connsiteX3" fmla="*/ 155992 w 370481"/>
                <a:gd name="connsiteY3" fmla="*/ 367232 h 367231"/>
                <a:gd name="connsiteX4" fmla="*/ 0 w 370481"/>
                <a:gd name="connsiteY4" fmla="*/ 367232 h 367231"/>
                <a:gd name="connsiteX5" fmla="*/ 207990 w 370481"/>
                <a:gd name="connsiteY5" fmla="*/ 155992 h 367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0481" h="367231">
                  <a:moveTo>
                    <a:pt x="55247" y="0"/>
                  </a:moveTo>
                  <a:lnTo>
                    <a:pt x="214489" y="0"/>
                  </a:lnTo>
                  <a:lnTo>
                    <a:pt x="370482" y="155992"/>
                  </a:lnTo>
                  <a:lnTo>
                    <a:pt x="155992" y="367232"/>
                  </a:lnTo>
                  <a:lnTo>
                    <a:pt x="0" y="367232"/>
                  </a:lnTo>
                  <a:lnTo>
                    <a:pt x="207990" y="155992"/>
                  </a:lnTo>
                  <a:close/>
                </a:path>
              </a:pathLst>
            </a:custGeom>
            <a:solidFill>
              <a:srgbClr val="FFFFFF"/>
            </a:solidFill>
            <a:ln w="32385" cap="flat">
              <a:noFill/>
              <a:prstDash val="solid"/>
              <a:miter/>
            </a:ln>
          </p:spPr>
          <p:txBody>
            <a:bodyPr rtlCol="0" anchor="ctr"/>
            <a:lstStyle/>
            <a:p>
              <a:pPr defTabSz="913760">
                <a:defRPr/>
              </a:pPr>
              <a:endParaRPr lang="en-US" sz="1799">
                <a:solidFill>
                  <a:srgbClr val="000000"/>
                </a:solidFill>
                <a:latin typeface="Segoe UI"/>
              </a:endParaRPr>
            </a:p>
          </p:txBody>
        </p:sp>
      </p:grpSp>
    </p:spTree>
    <p:extLst>
      <p:ext uri="{BB962C8B-B14F-4D97-AF65-F5344CB8AC3E}">
        <p14:creationId xmlns:p14="http://schemas.microsoft.com/office/powerpoint/2010/main" val="4936335"/>
      </p:ext>
    </p:extLst>
  </p:cSld>
  <p:clrMapOvr>
    <a:masterClrMapping/>
  </p:clrMapOvr>
  <p:transition>
    <p:fade/>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5CFE9-A341-4A6B-9232-608A072A0705}"/>
              </a:ext>
            </a:extLst>
          </p:cNvPr>
          <p:cNvSpPr>
            <a:spLocks noGrp="1"/>
          </p:cNvSpPr>
          <p:nvPr>
            <p:ph type="title"/>
          </p:nvPr>
        </p:nvSpPr>
        <p:spPr/>
        <p:txBody>
          <a:bodyPr/>
          <a:lstStyle/>
          <a:p>
            <a:r>
              <a:rPr lang="en-US"/>
              <a:t>Resources</a:t>
            </a:r>
          </a:p>
        </p:txBody>
      </p:sp>
      <p:sp>
        <p:nvSpPr>
          <p:cNvPr id="3" name="Text Placeholder 2">
            <a:extLst>
              <a:ext uri="{FF2B5EF4-FFF2-40B4-BE49-F238E27FC236}">
                <a16:creationId xmlns:a16="http://schemas.microsoft.com/office/drawing/2014/main" id="{2E936EC4-20A8-4CB7-93CF-6AD86968EA8E}"/>
              </a:ext>
            </a:extLst>
          </p:cNvPr>
          <p:cNvSpPr>
            <a:spLocks noGrp="1"/>
          </p:cNvSpPr>
          <p:nvPr>
            <p:ph type="body" sz="quarter" idx="4294967295"/>
          </p:nvPr>
        </p:nvSpPr>
        <p:spPr>
          <a:xfrm>
            <a:off x="1540933" y="1233082"/>
            <a:ext cx="9477904" cy="4382738"/>
          </a:xfrm>
        </p:spPr>
        <p:txBody>
          <a:bodyPr/>
          <a:lstStyle/>
          <a:p>
            <a:pPr marL="0" indent="0">
              <a:buNone/>
            </a:pPr>
            <a:r>
              <a:rPr lang="en-US" sz="1600">
                <a:solidFill>
                  <a:schemeClr val="tx1"/>
                </a:solidFill>
                <a:latin typeface="+mn-lt"/>
              </a:rPr>
              <a:t>Microsoft Learn: Azure SQL fundamentals learning path</a:t>
            </a:r>
          </a:p>
          <a:p>
            <a:pPr marL="0" indent="0">
              <a:buNone/>
            </a:pPr>
            <a:r>
              <a:rPr lang="en-US" sz="1600" b="1">
                <a:solidFill>
                  <a:schemeClr val="accent1"/>
                </a:solidFill>
                <a:latin typeface="+mn-lt"/>
              </a:rPr>
              <a:t>aka.ms/azuresqlfundamentals</a:t>
            </a:r>
          </a:p>
          <a:p>
            <a:pPr marL="0" indent="0">
              <a:buNone/>
            </a:pPr>
            <a:endParaRPr lang="en-US" sz="1600">
              <a:latin typeface="+mn-lt"/>
            </a:endParaRPr>
          </a:p>
          <a:p>
            <a:pPr marL="0" indent="0">
              <a:buNone/>
            </a:pPr>
            <a:r>
              <a:rPr lang="en-US" sz="1600">
                <a:solidFill>
                  <a:schemeClr val="tx1"/>
                </a:solidFill>
                <a:latin typeface="+mn-lt"/>
              </a:rPr>
              <a:t>Select the Azure SQL Workshop</a:t>
            </a:r>
          </a:p>
          <a:p>
            <a:pPr marL="0" indent="0">
              <a:buNone/>
            </a:pPr>
            <a:r>
              <a:rPr lang="en-US" sz="1600" b="1">
                <a:solidFill>
                  <a:schemeClr val="accent1"/>
                </a:solidFill>
                <a:latin typeface="+mn-lt"/>
              </a:rPr>
              <a:t>aka.ms/sqlworkshops</a:t>
            </a:r>
          </a:p>
          <a:p>
            <a:pPr marL="0" indent="0">
              <a:buNone/>
            </a:pPr>
            <a:endParaRPr lang="en-US" sz="1600">
              <a:latin typeface="+mn-lt"/>
            </a:endParaRPr>
          </a:p>
          <a:p>
            <a:pPr marL="0" indent="0">
              <a:buNone/>
            </a:pPr>
            <a:r>
              <a:rPr lang="en-US" sz="1600">
                <a:solidFill>
                  <a:schemeClr val="tx1"/>
                </a:solidFill>
                <a:latin typeface="+mn-lt"/>
              </a:rPr>
              <a:t>How to choose tool</a:t>
            </a:r>
          </a:p>
          <a:p>
            <a:pPr marL="0" indent="0">
              <a:buNone/>
            </a:pPr>
            <a:r>
              <a:rPr lang="en-US" sz="1600" b="1">
                <a:solidFill>
                  <a:schemeClr val="accent1"/>
                </a:solidFill>
                <a:latin typeface="+mn-lt"/>
              </a:rPr>
              <a:t>aka.ms/chooseazuresql</a:t>
            </a:r>
          </a:p>
          <a:p>
            <a:pPr marL="0" indent="0">
              <a:buNone/>
            </a:pPr>
            <a:endParaRPr lang="en-US" sz="1600">
              <a:latin typeface="+mn-lt"/>
            </a:endParaRPr>
          </a:p>
          <a:p>
            <a:pPr marL="0" indent="0">
              <a:buNone/>
            </a:pPr>
            <a:r>
              <a:rPr lang="en-US" sz="1600">
                <a:solidFill>
                  <a:schemeClr val="tx1"/>
                </a:solidFill>
                <a:latin typeface="+mn-lt"/>
              </a:rPr>
              <a:t>Azure SQL documentation</a:t>
            </a:r>
          </a:p>
          <a:p>
            <a:pPr marL="0" indent="0">
              <a:buNone/>
            </a:pPr>
            <a:r>
              <a:rPr lang="en-US" sz="1600" b="1">
                <a:solidFill>
                  <a:schemeClr val="accent1"/>
                </a:solidFill>
                <a:latin typeface="+mn-lt"/>
              </a:rPr>
              <a:t>aka.ms/azuresqldocs</a:t>
            </a:r>
          </a:p>
          <a:p>
            <a:pPr marL="0" indent="0">
              <a:buNone/>
            </a:pPr>
            <a:endParaRPr lang="en-US" sz="1600">
              <a:latin typeface="+mn-lt"/>
            </a:endParaRPr>
          </a:p>
          <a:p>
            <a:pPr marL="0" indent="0">
              <a:buNone/>
            </a:pPr>
            <a:r>
              <a:rPr lang="en-US" sz="1600">
                <a:solidFill>
                  <a:schemeClr val="tx1"/>
                </a:solidFill>
                <a:latin typeface="+mn-lt"/>
              </a:rPr>
              <a:t>More videos from our team</a:t>
            </a:r>
          </a:p>
          <a:p>
            <a:pPr marL="0" indent="0">
              <a:buNone/>
            </a:pPr>
            <a:r>
              <a:rPr lang="en-US" sz="1600" b="1">
                <a:solidFill>
                  <a:schemeClr val="accent1"/>
                </a:solidFill>
                <a:latin typeface="+mn-lt"/>
              </a:rPr>
              <a:t>aka.ms/azuresql4beginners</a:t>
            </a:r>
          </a:p>
          <a:p>
            <a:pPr marL="0" indent="0">
              <a:buNone/>
            </a:pPr>
            <a:r>
              <a:rPr lang="en-US" sz="1600" b="1">
                <a:solidFill>
                  <a:schemeClr val="accent1"/>
                </a:solidFill>
                <a:latin typeface="+mn-lt"/>
              </a:rPr>
              <a:t>aka.ms/dataexposed</a:t>
            </a:r>
          </a:p>
        </p:txBody>
      </p:sp>
      <p:grpSp>
        <p:nvGrpSpPr>
          <p:cNvPr id="4" name="Group 11">
            <a:extLst>
              <a:ext uri="{FF2B5EF4-FFF2-40B4-BE49-F238E27FC236}">
                <a16:creationId xmlns:a16="http://schemas.microsoft.com/office/drawing/2014/main" id="{E0044E0D-2784-A04E-80DB-0AAE206D1647}"/>
              </a:ext>
            </a:extLst>
          </p:cNvPr>
          <p:cNvGrpSpPr>
            <a:grpSpLocks noChangeAspect="1"/>
          </p:cNvGrpSpPr>
          <p:nvPr/>
        </p:nvGrpSpPr>
        <p:grpSpPr bwMode="auto">
          <a:xfrm>
            <a:off x="598978" y="4782523"/>
            <a:ext cx="495300" cy="495300"/>
            <a:chOff x="1013" y="999"/>
            <a:chExt cx="312" cy="312"/>
          </a:xfrm>
        </p:grpSpPr>
        <p:sp>
          <p:nvSpPr>
            <p:cNvPr id="5" name="AutoShape 10">
              <a:extLst>
                <a:ext uri="{FF2B5EF4-FFF2-40B4-BE49-F238E27FC236}">
                  <a16:creationId xmlns:a16="http://schemas.microsoft.com/office/drawing/2014/main" id="{31CF9D63-FD1B-F34D-8B9B-B3FEC4D09CD7}"/>
                </a:ext>
              </a:extLst>
            </p:cNvPr>
            <p:cNvSpPr>
              <a:spLocks noChangeAspect="1" noChangeArrowheads="1" noTextEdit="1"/>
            </p:cNvSpPr>
            <p:nvPr/>
          </p:nvSpPr>
          <p:spPr bwMode="auto">
            <a:xfrm>
              <a:off x="1013"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Rectangle 12">
              <a:extLst>
                <a:ext uri="{FF2B5EF4-FFF2-40B4-BE49-F238E27FC236}">
                  <a16:creationId xmlns:a16="http://schemas.microsoft.com/office/drawing/2014/main" id="{43AC8D16-BD4C-7F41-9725-6CEF4714E5E2}"/>
                </a:ext>
              </a:extLst>
            </p:cNvPr>
            <p:cNvSpPr>
              <a:spLocks noChangeArrowheads="1"/>
            </p:cNvSpPr>
            <p:nvPr/>
          </p:nvSpPr>
          <p:spPr bwMode="auto">
            <a:xfrm>
              <a:off x="1013" y="999"/>
              <a:ext cx="312" cy="3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Freeform 13">
              <a:extLst>
                <a:ext uri="{FF2B5EF4-FFF2-40B4-BE49-F238E27FC236}">
                  <a16:creationId xmlns:a16="http://schemas.microsoft.com/office/drawing/2014/main" id="{01EBABBF-8AE2-E840-A3DF-D32102746275}"/>
                </a:ext>
              </a:extLst>
            </p:cNvPr>
            <p:cNvSpPr>
              <a:spLocks/>
            </p:cNvSpPr>
            <p:nvPr/>
          </p:nvSpPr>
          <p:spPr bwMode="auto">
            <a:xfrm>
              <a:off x="1120" y="1096"/>
              <a:ext cx="98" cy="117"/>
            </a:xfrm>
            <a:custGeom>
              <a:avLst/>
              <a:gdLst>
                <a:gd name="T0" fmla="*/ 98 w 98"/>
                <a:gd name="T1" fmla="*/ 59 h 117"/>
                <a:gd name="T2" fmla="*/ 0 w 98"/>
                <a:gd name="T3" fmla="*/ 117 h 117"/>
                <a:gd name="T4" fmla="*/ 0 w 98"/>
                <a:gd name="T5" fmla="*/ 0 h 117"/>
                <a:gd name="T6" fmla="*/ 98 w 98"/>
                <a:gd name="T7" fmla="*/ 59 h 117"/>
              </a:gdLst>
              <a:ahLst/>
              <a:cxnLst>
                <a:cxn ang="0">
                  <a:pos x="T0" y="T1"/>
                </a:cxn>
                <a:cxn ang="0">
                  <a:pos x="T2" y="T3"/>
                </a:cxn>
                <a:cxn ang="0">
                  <a:pos x="T4" y="T5"/>
                </a:cxn>
                <a:cxn ang="0">
                  <a:pos x="T6" y="T7"/>
                </a:cxn>
              </a:cxnLst>
              <a:rect l="0" t="0" r="r" b="b"/>
              <a:pathLst>
                <a:path w="98" h="117">
                  <a:moveTo>
                    <a:pt x="98" y="59"/>
                  </a:moveTo>
                  <a:lnTo>
                    <a:pt x="0" y="117"/>
                  </a:lnTo>
                  <a:lnTo>
                    <a:pt x="0" y="0"/>
                  </a:lnTo>
                  <a:lnTo>
                    <a:pt x="98" y="5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8" name="Group 121">
            <a:extLst>
              <a:ext uri="{FF2B5EF4-FFF2-40B4-BE49-F238E27FC236}">
                <a16:creationId xmlns:a16="http://schemas.microsoft.com/office/drawing/2014/main" id="{ABD5CCE7-07D6-994F-9B6A-901AE0B4B16D}"/>
              </a:ext>
            </a:extLst>
          </p:cNvPr>
          <p:cNvGrpSpPr>
            <a:grpSpLocks noChangeAspect="1"/>
          </p:cNvGrpSpPr>
          <p:nvPr/>
        </p:nvGrpSpPr>
        <p:grpSpPr bwMode="auto">
          <a:xfrm>
            <a:off x="691847" y="3007802"/>
            <a:ext cx="309562" cy="495300"/>
            <a:chOff x="6473" y="999"/>
            <a:chExt cx="195" cy="312"/>
          </a:xfrm>
        </p:grpSpPr>
        <p:sp>
          <p:nvSpPr>
            <p:cNvPr id="9" name="Rectangle 122">
              <a:extLst>
                <a:ext uri="{FF2B5EF4-FFF2-40B4-BE49-F238E27FC236}">
                  <a16:creationId xmlns:a16="http://schemas.microsoft.com/office/drawing/2014/main" id="{5664869C-A8AB-9F4A-BBCC-C4356EFC73EE}"/>
                </a:ext>
              </a:extLst>
            </p:cNvPr>
            <p:cNvSpPr>
              <a:spLocks noChangeArrowheads="1"/>
            </p:cNvSpPr>
            <p:nvPr/>
          </p:nvSpPr>
          <p:spPr bwMode="auto">
            <a:xfrm>
              <a:off x="6629" y="1058"/>
              <a:ext cx="20" cy="11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123">
              <a:extLst>
                <a:ext uri="{FF2B5EF4-FFF2-40B4-BE49-F238E27FC236}">
                  <a16:creationId xmlns:a16="http://schemas.microsoft.com/office/drawing/2014/main" id="{F0C387C3-34B2-7D48-B87C-CD0A352BB8A7}"/>
                </a:ext>
              </a:extLst>
            </p:cNvPr>
            <p:cNvSpPr>
              <a:spLocks/>
            </p:cNvSpPr>
            <p:nvPr/>
          </p:nvSpPr>
          <p:spPr bwMode="auto">
            <a:xfrm>
              <a:off x="6610" y="999"/>
              <a:ext cx="58" cy="68"/>
            </a:xfrm>
            <a:custGeom>
              <a:avLst/>
              <a:gdLst>
                <a:gd name="T0" fmla="*/ 0 w 256"/>
                <a:gd name="T1" fmla="*/ 0 h 299"/>
                <a:gd name="T2" fmla="*/ 0 w 256"/>
                <a:gd name="T3" fmla="*/ 168 h 299"/>
                <a:gd name="T4" fmla="*/ 128 w 256"/>
                <a:gd name="T5" fmla="*/ 299 h 299"/>
                <a:gd name="T6" fmla="*/ 128 w 256"/>
                <a:gd name="T7" fmla="*/ 299 h 299"/>
                <a:gd name="T8" fmla="*/ 256 w 256"/>
                <a:gd name="T9" fmla="*/ 168 h 299"/>
                <a:gd name="T10" fmla="*/ 256 w 256"/>
                <a:gd name="T11" fmla="*/ 0 h 299"/>
                <a:gd name="T12" fmla="*/ 0 w 256"/>
                <a:gd name="T13" fmla="*/ 0 h 299"/>
              </a:gdLst>
              <a:ahLst/>
              <a:cxnLst>
                <a:cxn ang="0">
                  <a:pos x="T0" y="T1"/>
                </a:cxn>
                <a:cxn ang="0">
                  <a:pos x="T2" y="T3"/>
                </a:cxn>
                <a:cxn ang="0">
                  <a:pos x="T4" y="T5"/>
                </a:cxn>
                <a:cxn ang="0">
                  <a:pos x="T6" y="T7"/>
                </a:cxn>
                <a:cxn ang="0">
                  <a:pos x="T8" y="T9"/>
                </a:cxn>
                <a:cxn ang="0">
                  <a:pos x="T10" y="T11"/>
                </a:cxn>
                <a:cxn ang="0">
                  <a:pos x="T12" y="T13"/>
                </a:cxn>
              </a:cxnLst>
              <a:rect l="0" t="0" r="r" b="b"/>
              <a:pathLst>
                <a:path w="256" h="299">
                  <a:moveTo>
                    <a:pt x="0" y="0"/>
                  </a:moveTo>
                  <a:cubicBezTo>
                    <a:pt x="0" y="168"/>
                    <a:pt x="0" y="168"/>
                    <a:pt x="0" y="168"/>
                  </a:cubicBezTo>
                  <a:cubicBezTo>
                    <a:pt x="0" y="240"/>
                    <a:pt x="58" y="299"/>
                    <a:pt x="128" y="299"/>
                  </a:cubicBezTo>
                  <a:cubicBezTo>
                    <a:pt x="128" y="299"/>
                    <a:pt x="128" y="299"/>
                    <a:pt x="128" y="299"/>
                  </a:cubicBezTo>
                  <a:cubicBezTo>
                    <a:pt x="199" y="299"/>
                    <a:pt x="256" y="240"/>
                    <a:pt x="256" y="168"/>
                  </a:cubicBezTo>
                  <a:cubicBezTo>
                    <a:pt x="256" y="0"/>
                    <a:pt x="256" y="0"/>
                    <a:pt x="256"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124">
              <a:extLst>
                <a:ext uri="{FF2B5EF4-FFF2-40B4-BE49-F238E27FC236}">
                  <a16:creationId xmlns:a16="http://schemas.microsoft.com/office/drawing/2014/main" id="{48C9A372-7484-E74D-87C9-7113EA288302}"/>
                </a:ext>
              </a:extLst>
            </p:cNvPr>
            <p:cNvSpPr>
              <a:spLocks/>
            </p:cNvSpPr>
            <p:nvPr/>
          </p:nvSpPr>
          <p:spPr bwMode="auto">
            <a:xfrm>
              <a:off x="6610" y="1165"/>
              <a:ext cx="58" cy="146"/>
            </a:xfrm>
            <a:custGeom>
              <a:avLst/>
              <a:gdLst>
                <a:gd name="T0" fmla="*/ 0 w 256"/>
                <a:gd name="T1" fmla="*/ 0 h 640"/>
                <a:gd name="T2" fmla="*/ 0 w 256"/>
                <a:gd name="T3" fmla="*/ 508 h 640"/>
                <a:gd name="T4" fmla="*/ 128 w 256"/>
                <a:gd name="T5" fmla="*/ 640 h 640"/>
                <a:gd name="T6" fmla="*/ 128 w 256"/>
                <a:gd name="T7" fmla="*/ 640 h 640"/>
                <a:gd name="T8" fmla="*/ 256 w 256"/>
                <a:gd name="T9" fmla="*/ 508 h 640"/>
                <a:gd name="T10" fmla="*/ 256 w 256"/>
                <a:gd name="T11" fmla="*/ 0 h 640"/>
                <a:gd name="T12" fmla="*/ 0 w 256"/>
                <a:gd name="T13" fmla="*/ 0 h 640"/>
              </a:gdLst>
              <a:ahLst/>
              <a:cxnLst>
                <a:cxn ang="0">
                  <a:pos x="T0" y="T1"/>
                </a:cxn>
                <a:cxn ang="0">
                  <a:pos x="T2" y="T3"/>
                </a:cxn>
                <a:cxn ang="0">
                  <a:pos x="T4" y="T5"/>
                </a:cxn>
                <a:cxn ang="0">
                  <a:pos x="T6" y="T7"/>
                </a:cxn>
                <a:cxn ang="0">
                  <a:pos x="T8" y="T9"/>
                </a:cxn>
                <a:cxn ang="0">
                  <a:pos x="T10" y="T11"/>
                </a:cxn>
                <a:cxn ang="0">
                  <a:pos x="T12" y="T13"/>
                </a:cxn>
              </a:cxnLst>
              <a:rect l="0" t="0" r="r" b="b"/>
              <a:pathLst>
                <a:path w="256" h="640">
                  <a:moveTo>
                    <a:pt x="0" y="0"/>
                  </a:moveTo>
                  <a:cubicBezTo>
                    <a:pt x="0" y="508"/>
                    <a:pt x="0" y="508"/>
                    <a:pt x="0" y="508"/>
                  </a:cubicBezTo>
                  <a:cubicBezTo>
                    <a:pt x="0" y="581"/>
                    <a:pt x="58" y="640"/>
                    <a:pt x="128" y="640"/>
                  </a:cubicBezTo>
                  <a:cubicBezTo>
                    <a:pt x="128" y="640"/>
                    <a:pt x="128" y="640"/>
                    <a:pt x="128" y="640"/>
                  </a:cubicBezTo>
                  <a:cubicBezTo>
                    <a:pt x="199" y="640"/>
                    <a:pt x="256" y="581"/>
                    <a:pt x="256" y="508"/>
                  </a:cubicBezTo>
                  <a:cubicBezTo>
                    <a:pt x="256" y="0"/>
                    <a:pt x="256" y="0"/>
                    <a:pt x="256"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Rectangle 125">
              <a:extLst>
                <a:ext uri="{FF2B5EF4-FFF2-40B4-BE49-F238E27FC236}">
                  <a16:creationId xmlns:a16="http://schemas.microsoft.com/office/drawing/2014/main" id="{7E6D8A3B-4666-F14E-A822-2C41A3963CCC}"/>
                </a:ext>
              </a:extLst>
            </p:cNvPr>
            <p:cNvSpPr>
              <a:spLocks noChangeArrowheads="1"/>
            </p:cNvSpPr>
            <p:nvPr/>
          </p:nvSpPr>
          <p:spPr bwMode="auto">
            <a:xfrm>
              <a:off x="6502" y="1062"/>
              <a:ext cx="39" cy="19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26">
              <a:extLst>
                <a:ext uri="{FF2B5EF4-FFF2-40B4-BE49-F238E27FC236}">
                  <a16:creationId xmlns:a16="http://schemas.microsoft.com/office/drawing/2014/main" id="{3CA8D212-8B46-7542-B11F-00FED572EBBF}"/>
                </a:ext>
              </a:extLst>
            </p:cNvPr>
            <p:cNvSpPr>
              <a:spLocks noEditPoints="1"/>
            </p:cNvSpPr>
            <p:nvPr/>
          </p:nvSpPr>
          <p:spPr bwMode="auto">
            <a:xfrm>
              <a:off x="6477" y="1233"/>
              <a:ext cx="89" cy="78"/>
            </a:xfrm>
            <a:custGeom>
              <a:avLst/>
              <a:gdLst>
                <a:gd name="T0" fmla="*/ 194 w 389"/>
                <a:gd name="T1" fmla="*/ 128 h 341"/>
                <a:gd name="T2" fmla="*/ 230 w 389"/>
                <a:gd name="T3" fmla="*/ 147 h 341"/>
                <a:gd name="T4" fmla="*/ 236 w 389"/>
                <a:gd name="T5" fmla="*/ 179 h 341"/>
                <a:gd name="T6" fmla="*/ 218 w 389"/>
                <a:gd name="T7" fmla="*/ 206 h 341"/>
                <a:gd name="T8" fmla="*/ 194 w 389"/>
                <a:gd name="T9" fmla="*/ 213 h 341"/>
                <a:gd name="T10" fmla="*/ 159 w 389"/>
                <a:gd name="T11" fmla="*/ 194 h 341"/>
                <a:gd name="T12" fmla="*/ 171 w 389"/>
                <a:gd name="T13" fmla="*/ 135 h 341"/>
                <a:gd name="T14" fmla="*/ 194 w 389"/>
                <a:gd name="T15" fmla="*/ 128 h 341"/>
                <a:gd name="T16" fmla="*/ 194 w 389"/>
                <a:gd name="T17" fmla="*/ 0 h 341"/>
                <a:gd name="T18" fmla="*/ 100 w 389"/>
                <a:gd name="T19" fmla="*/ 28 h 341"/>
                <a:gd name="T20" fmla="*/ 52 w 389"/>
                <a:gd name="T21" fmla="*/ 265 h 341"/>
                <a:gd name="T22" fmla="*/ 194 w 389"/>
                <a:gd name="T23" fmla="*/ 341 h 341"/>
                <a:gd name="T24" fmla="*/ 289 w 389"/>
                <a:gd name="T25" fmla="*/ 312 h 341"/>
                <a:gd name="T26" fmla="*/ 336 w 389"/>
                <a:gd name="T27" fmla="*/ 76 h 341"/>
                <a:gd name="T28" fmla="*/ 194 w 389"/>
                <a:gd name="T29" fmla="*/ 0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9" h="341">
                  <a:moveTo>
                    <a:pt x="194" y="128"/>
                  </a:moveTo>
                  <a:cubicBezTo>
                    <a:pt x="209" y="128"/>
                    <a:pt x="222" y="135"/>
                    <a:pt x="230" y="147"/>
                  </a:cubicBezTo>
                  <a:cubicBezTo>
                    <a:pt x="238" y="160"/>
                    <a:pt x="237" y="172"/>
                    <a:pt x="236" y="179"/>
                  </a:cubicBezTo>
                  <a:cubicBezTo>
                    <a:pt x="235" y="185"/>
                    <a:pt x="231" y="197"/>
                    <a:pt x="218" y="206"/>
                  </a:cubicBezTo>
                  <a:cubicBezTo>
                    <a:pt x="211" y="211"/>
                    <a:pt x="203" y="213"/>
                    <a:pt x="194" y="213"/>
                  </a:cubicBezTo>
                  <a:cubicBezTo>
                    <a:pt x="180" y="213"/>
                    <a:pt x="167" y="206"/>
                    <a:pt x="159" y="194"/>
                  </a:cubicBezTo>
                  <a:cubicBezTo>
                    <a:pt x="146" y="175"/>
                    <a:pt x="151" y="148"/>
                    <a:pt x="171" y="135"/>
                  </a:cubicBezTo>
                  <a:cubicBezTo>
                    <a:pt x="178" y="130"/>
                    <a:pt x="186" y="128"/>
                    <a:pt x="194" y="128"/>
                  </a:cubicBezTo>
                  <a:moveTo>
                    <a:pt x="194" y="0"/>
                  </a:moveTo>
                  <a:cubicBezTo>
                    <a:pt x="162" y="0"/>
                    <a:pt x="129" y="9"/>
                    <a:pt x="100" y="28"/>
                  </a:cubicBezTo>
                  <a:cubicBezTo>
                    <a:pt x="21" y="81"/>
                    <a:pt x="0" y="187"/>
                    <a:pt x="52" y="265"/>
                  </a:cubicBezTo>
                  <a:cubicBezTo>
                    <a:pt x="85" y="314"/>
                    <a:pt x="139" y="341"/>
                    <a:pt x="194" y="341"/>
                  </a:cubicBezTo>
                  <a:cubicBezTo>
                    <a:pt x="227" y="341"/>
                    <a:pt x="260" y="332"/>
                    <a:pt x="289" y="312"/>
                  </a:cubicBezTo>
                  <a:cubicBezTo>
                    <a:pt x="367" y="260"/>
                    <a:pt x="389" y="154"/>
                    <a:pt x="336" y="76"/>
                  </a:cubicBezTo>
                  <a:cubicBezTo>
                    <a:pt x="303" y="26"/>
                    <a:pt x="249" y="0"/>
                    <a:pt x="194"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127">
              <a:extLst>
                <a:ext uri="{FF2B5EF4-FFF2-40B4-BE49-F238E27FC236}">
                  <a16:creationId xmlns:a16="http://schemas.microsoft.com/office/drawing/2014/main" id="{AAA8E74E-A4F5-E94B-B7D5-0315077C53C1}"/>
                </a:ext>
              </a:extLst>
            </p:cNvPr>
            <p:cNvSpPr>
              <a:spLocks/>
            </p:cNvSpPr>
            <p:nvPr/>
          </p:nvSpPr>
          <p:spPr bwMode="auto">
            <a:xfrm>
              <a:off x="6473" y="999"/>
              <a:ext cx="98" cy="92"/>
            </a:xfrm>
            <a:custGeom>
              <a:avLst/>
              <a:gdLst>
                <a:gd name="T0" fmla="*/ 299 w 427"/>
                <a:gd name="T1" fmla="*/ 0 h 403"/>
                <a:gd name="T2" fmla="*/ 299 w 427"/>
                <a:gd name="T3" fmla="*/ 212 h 403"/>
                <a:gd name="T4" fmla="*/ 128 w 427"/>
                <a:gd name="T5" fmla="*/ 212 h 403"/>
                <a:gd name="T6" fmla="*/ 128 w 427"/>
                <a:gd name="T7" fmla="*/ 0 h 403"/>
                <a:gd name="T8" fmla="*/ 0 w 427"/>
                <a:gd name="T9" fmla="*/ 190 h 403"/>
                <a:gd name="T10" fmla="*/ 213 w 427"/>
                <a:gd name="T11" fmla="*/ 403 h 403"/>
                <a:gd name="T12" fmla="*/ 427 w 427"/>
                <a:gd name="T13" fmla="*/ 190 h 403"/>
                <a:gd name="T14" fmla="*/ 299 w 427"/>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7" h="403">
                  <a:moveTo>
                    <a:pt x="299" y="0"/>
                  </a:moveTo>
                  <a:cubicBezTo>
                    <a:pt x="299" y="212"/>
                    <a:pt x="299" y="212"/>
                    <a:pt x="299" y="212"/>
                  </a:cubicBezTo>
                  <a:cubicBezTo>
                    <a:pt x="128" y="212"/>
                    <a:pt x="128" y="212"/>
                    <a:pt x="128" y="212"/>
                  </a:cubicBezTo>
                  <a:cubicBezTo>
                    <a:pt x="128" y="0"/>
                    <a:pt x="128" y="0"/>
                    <a:pt x="128" y="0"/>
                  </a:cubicBezTo>
                  <a:cubicBezTo>
                    <a:pt x="57" y="24"/>
                    <a:pt x="0" y="107"/>
                    <a:pt x="0" y="190"/>
                  </a:cubicBezTo>
                  <a:cubicBezTo>
                    <a:pt x="0" y="308"/>
                    <a:pt x="96" y="403"/>
                    <a:pt x="213" y="403"/>
                  </a:cubicBezTo>
                  <a:cubicBezTo>
                    <a:pt x="331" y="403"/>
                    <a:pt x="427" y="308"/>
                    <a:pt x="427" y="190"/>
                  </a:cubicBezTo>
                  <a:cubicBezTo>
                    <a:pt x="427" y="107"/>
                    <a:pt x="373" y="27"/>
                    <a:pt x="299"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5" name="Group 14">
            <a:extLst>
              <a:ext uri="{FF2B5EF4-FFF2-40B4-BE49-F238E27FC236}">
                <a16:creationId xmlns:a16="http://schemas.microsoft.com/office/drawing/2014/main" id="{1D44C5DA-A249-1142-9211-D2631490DC8E}"/>
              </a:ext>
            </a:extLst>
          </p:cNvPr>
          <p:cNvGrpSpPr>
            <a:grpSpLocks noChangeAspect="1"/>
          </p:cNvGrpSpPr>
          <p:nvPr/>
        </p:nvGrpSpPr>
        <p:grpSpPr>
          <a:xfrm>
            <a:off x="676766" y="3893066"/>
            <a:ext cx="339725" cy="495300"/>
            <a:chOff x="728663" y="2836863"/>
            <a:chExt cx="339725" cy="495300"/>
          </a:xfrm>
        </p:grpSpPr>
        <p:sp>
          <p:nvSpPr>
            <p:cNvPr id="16" name="Rectangle 127">
              <a:extLst>
                <a:ext uri="{FF2B5EF4-FFF2-40B4-BE49-F238E27FC236}">
                  <a16:creationId xmlns:a16="http://schemas.microsoft.com/office/drawing/2014/main" id="{26558596-35CA-2A44-BAF2-0571E5D87E8D}"/>
                </a:ext>
              </a:extLst>
            </p:cNvPr>
            <p:cNvSpPr>
              <a:spLocks noChangeArrowheads="1"/>
            </p:cNvSpPr>
            <p:nvPr/>
          </p:nvSpPr>
          <p:spPr bwMode="auto">
            <a:xfrm>
              <a:off x="728663" y="2836863"/>
              <a:ext cx="339725" cy="4953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Rectangle 128">
              <a:extLst>
                <a:ext uri="{FF2B5EF4-FFF2-40B4-BE49-F238E27FC236}">
                  <a16:creationId xmlns:a16="http://schemas.microsoft.com/office/drawing/2014/main" id="{B86AF047-AD98-FA4A-A61F-9576D2F7B585}"/>
                </a:ext>
              </a:extLst>
            </p:cNvPr>
            <p:cNvSpPr>
              <a:spLocks noChangeArrowheads="1"/>
            </p:cNvSpPr>
            <p:nvPr/>
          </p:nvSpPr>
          <p:spPr bwMode="auto">
            <a:xfrm>
              <a:off x="944563" y="2898776"/>
              <a:ext cx="7778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Rectangle 129">
              <a:extLst>
                <a:ext uri="{FF2B5EF4-FFF2-40B4-BE49-F238E27FC236}">
                  <a16:creationId xmlns:a16="http://schemas.microsoft.com/office/drawing/2014/main" id="{4EE864E6-15BE-8845-AE7D-5026C4634AB0}"/>
                </a:ext>
              </a:extLst>
            </p:cNvPr>
            <p:cNvSpPr>
              <a:spLocks noChangeArrowheads="1"/>
            </p:cNvSpPr>
            <p:nvPr/>
          </p:nvSpPr>
          <p:spPr bwMode="auto">
            <a:xfrm>
              <a:off x="944563" y="2976563"/>
              <a:ext cx="7778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Rectangle 130">
              <a:extLst>
                <a:ext uri="{FF2B5EF4-FFF2-40B4-BE49-F238E27FC236}">
                  <a16:creationId xmlns:a16="http://schemas.microsoft.com/office/drawing/2014/main" id="{825AFD91-8CCA-D144-936B-36A24D260D06}"/>
                </a:ext>
              </a:extLst>
            </p:cNvPr>
            <p:cNvSpPr>
              <a:spLocks noChangeArrowheads="1"/>
            </p:cNvSpPr>
            <p:nvPr/>
          </p:nvSpPr>
          <p:spPr bwMode="auto">
            <a:xfrm>
              <a:off x="774701" y="3052763"/>
              <a:ext cx="247650"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Rectangle 131">
              <a:extLst>
                <a:ext uri="{FF2B5EF4-FFF2-40B4-BE49-F238E27FC236}">
                  <a16:creationId xmlns:a16="http://schemas.microsoft.com/office/drawing/2014/main" id="{B60E4B09-240D-6349-936C-6745664E8EBE}"/>
                </a:ext>
              </a:extLst>
            </p:cNvPr>
            <p:cNvSpPr>
              <a:spLocks noChangeArrowheads="1"/>
            </p:cNvSpPr>
            <p:nvPr/>
          </p:nvSpPr>
          <p:spPr bwMode="auto">
            <a:xfrm>
              <a:off x="774701" y="3130551"/>
              <a:ext cx="247650"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Rectangle 132">
              <a:extLst>
                <a:ext uri="{FF2B5EF4-FFF2-40B4-BE49-F238E27FC236}">
                  <a16:creationId xmlns:a16="http://schemas.microsoft.com/office/drawing/2014/main" id="{28896046-8DCC-1942-8339-B1E6285ACABC}"/>
                </a:ext>
              </a:extLst>
            </p:cNvPr>
            <p:cNvSpPr>
              <a:spLocks noChangeArrowheads="1"/>
            </p:cNvSpPr>
            <p:nvPr/>
          </p:nvSpPr>
          <p:spPr bwMode="auto">
            <a:xfrm>
              <a:off x="774701" y="3208338"/>
              <a:ext cx="247650"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133">
              <a:extLst>
                <a:ext uri="{FF2B5EF4-FFF2-40B4-BE49-F238E27FC236}">
                  <a16:creationId xmlns:a16="http://schemas.microsoft.com/office/drawing/2014/main" id="{0BA0A128-7D7F-5242-9F1C-E0943E149552}"/>
                </a:ext>
              </a:extLst>
            </p:cNvPr>
            <p:cNvSpPr>
              <a:spLocks/>
            </p:cNvSpPr>
            <p:nvPr/>
          </p:nvSpPr>
          <p:spPr bwMode="auto">
            <a:xfrm>
              <a:off x="809626" y="2908301"/>
              <a:ext cx="104775" cy="104775"/>
            </a:xfrm>
            <a:custGeom>
              <a:avLst/>
              <a:gdLst>
                <a:gd name="T0" fmla="*/ 0 w 66"/>
                <a:gd name="T1" fmla="*/ 56 h 66"/>
                <a:gd name="T2" fmla="*/ 10 w 66"/>
                <a:gd name="T3" fmla="*/ 66 h 66"/>
                <a:gd name="T4" fmla="*/ 66 w 66"/>
                <a:gd name="T5" fmla="*/ 10 h 66"/>
                <a:gd name="T6" fmla="*/ 56 w 66"/>
                <a:gd name="T7" fmla="*/ 0 h 66"/>
                <a:gd name="T8" fmla="*/ 0 w 66"/>
                <a:gd name="T9" fmla="*/ 56 h 66"/>
              </a:gdLst>
              <a:ahLst/>
              <a:cxnLst>
                <a:cxn ang="0">
                  <a:pos x="T0" y="T1"/>
                </a:cxn>
                <a:cxn ang="0">
                  <a:pos x="T2" y="T3"/>
                </a:cxn>
                <a:cxn ang="0">
                  <a:pos x="T4" y="T5"/>
                </a:cxn>
                <a:cxn ang="0">
                  <a:pos x="T6" y="T7"/>
                </a:cxn>
                <a:cxn ang="0">
                  <a:pos x="T8" y="T9"/>
                </a:cxn>
              </a:cxnLst>
              <a:rect l="0" t="0" r="r" b="b"/>
              <a:pathLst>
                <a:path w="66" h="66">
                  <a:moveTo>
                    <a:pt x="0" y="56"/>
                  </a:moveTo>
                  <a:lnTo>
                    <a:pt x="10" y="66"/>
                  </a:lnTo>
                  <a:lnTo>
                    <a:pt x="66" y="10"/>
                  </a:lnTo>
                  <a:lnTo>
                    <a:pt x="56" y="0"/>
                  </a:lnTo>
                  <a:lnTo>
                    <a:pt x="0" y="56"/>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134">
              <a:extLst>
                <a:ext uri="{FF2B5EF4-FFF2-40B4-BE49-F238E27FC236}">
                  <a16:creationId xmlns:a16="http://schemas.microsoft.com/office/drawing/2014/main" id="{FD0BA914-02A2-6240-B3E4-7CD5057F02CD}"/>
                </a:ext>
              </a:extLst>
            </p:cNvPr>
            <p:cNvSpPr>
              <a:spLocks/>
            </p:cNvSpPr>
            <p:nvPr/>
          </p:nvSpPr>
          <p:spPr bwMode="auto">
            <a:xfrm>
              <a:off x="774701" y="2946401"/>
              <a:ext cx="66675" cy="66675"/>
            </a:xfrm>
            <a:custGeom>
              <a:avLst/>
              <a:gdLst>
                <a:gd name="T0" fmla="*/ 32 w 42"/>
                <a:gd name="T1" fmla="*/ 42 h 42"/>
                <a:gd name="T2" fmla="*/ 42 w 42"/>
                <a:gd name="T3" fmla="*/ 32 h 42"/>
                <a:gd name="T4" fmla="*/ 10 w 42"/>
                <a:gd name="T5" fmla="*/ 0 h 42"/>
                <a:gd name="T6" fmla="*/ 0 w 42"/>
                <a:gd name="T7" fmla="*/ 10 h 42"/>
                <a:gd name="T8" fmla="*/ 32 w 42"/>
                <a:gd name="T9" fmla="*/ 42 h 42"/>
              </a:gdLst>
              <a:ahLst/>
              <a:cxnLst>
                <a:cxn ang="0">
                  <a:pos x="T0" y="T1"/>
                </a:cxn>
                <a:cxn ang="0">
                  <a:pos x="T2" y="T3"/>
                </a:cxn>
                <a:cxn ang="0">
                  <a:pos x="T4" y="T5"/>
                </a:cxn>
                <a:cxn ang="0">
                  <a:pos x="T6" y="T7"/>
                </a:cxn>
                <a:cxn ang="0">
                  <a:pos x="T8" y="T9"/>
                </a:cxn>
              </a:cxnLst>
              <a:rect l="0" t="0" r="r" b="b"/>
              <a:pathLst>
                <a:path w="42" h="42">
                  <a:moveTo>
                    <a:pt x="32" y="42"/>
                  </a:moveTo>
                  <a:lnTo>
                    <a:pt x="42" y="32"/>
                  </a:lnTo>
                  <a:lnTo>
                    <a:pt x="10" y="0"/>
                  </a:lnTo>
                  <a:lnTo>
                    <a:pt x="0" y="10"/>
                  </a:lnTo>
                  <a:lnTo>
                    <a:pt x="32" y="42"/>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4" name="Group 23">
            <a:extLst>
              <a:ext uri="{FF2B5EF4-FFF2-40B4-BE49-F238E27FC236}">
                <a16:creationId xmlns:a16="http://schemas.microsoft.com/office/drawing/2014/main" id="{B1ADCF4C-B627-4A4E-A3C0-EEAA0D29C430}"/>
              </a:ext>
            </a:extLst>
          </p:cNvPr>
          <p:cNvGrpSpPr>
            <a:grpSpLocks noChangeAspect="1"/>
          </p:cNvGrpSpPr>
          <p:nvPr/>
        </p:nvGrpSpPr>
        <p:grpSpPr>
          <a:xfrm>
            <a:off x="598978" y="2148137"/>
            <a:ext cx="495300" cy="495300"/>
            <a:chOff x="5414963" y="1585913"/>
            <a:chExt cx="495300" cy="495300"/>
          </a:xfrm>
        </p:grpSpPr>
        <p:sp>
          <p:nvSpPr>
            <p:cNvPr id="25" name="Rectangle 85">
              <a:extLst>
                <a:ext uri="{FF2B5EF4-FFF2-40B4-BE49-F238E27FC236}">
                  <a16:creationId xmlns:a16="http://schemas.microsoft.com/office/drawing/2014/main" id="{50B54F96-DBAD-6245-B6E7-FB1CB4F72B90}"/>
                </a:ext>
              </a:extLst>
            </p:cNvPr>
            <p:cNvSpPr>
              <a:spLocks noChangeArrowheads="1"/>
            </p:cNvSpPr>
            <p:nvPr/>
          </p:nvSpPr>
          <p:spPr bwMode="auto">
            <a:xfrm>
              <a:off x="5414963" y="1585913"/>
              <a:ext cx="495300" cy="4953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Rectangle 86">
              <a:extLst>
                <a:ext uri="{FF2B5EF4-FFF2-40B4-BE49-F238E27FC236}">
                  <a16:creationId xmlns:a16="http://schemas.microsoft.com/office/drawing/2014/main" id="{4C7528E0-CCFB-D44B-A393-4BB68CEDA006}"/>
                </a:ext>
              </a:extLst>
            </p:cNvPr>
            <p:cNvSpPr>
              <a:spLocks noChangeArrowheads="1"/>
            </p:cNvSpPr>
            <p:nvPr/>
          </p:nvSpPr>
          <p:spPr bwMode="auto">
            <a:xfrm>
              <a:off x="5446713" y="1925638"/>
              <a:ext cx="1857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Rectangle 87">
              <a:extLst>
                <a:ext uri="{FF2B5EF4-FFF2-40B4-BE49-F238E27FC236}">
                  <a16:creationId xmlns:a16="http://schemas.microsoft.com/office/drawing/2014/main" id="{D8E37FC4-5AFF-5E4C-A137-C56256DE2668}"/>
                </a:ext>
              </a:extLst>
            </p:cNvPr>
            <p:cNvSpPr>
              <a:spLocks noChangeArrowheads="1"/>
            </p:cNvSpPr>
            <p:nvPr/>
          </p:nvSpPr>
          <p:spPr bwMode="auto">
            <a:xfrm>
              <a:off x="5446713" y="2003426"/>
              <a:ext cx="92075" cy="4762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28" name="Group 27">
              <a:extLst>
                <a:ext uri="{FF2B5EF4-FFF2-40B4-BE49-F238E27FC236}">
                  <a16:creationId xmlns:a16="http://schemas.microsoft.com/office/drawing/2014/main" id="{0F4130C3-6286-1C4A-8448-46034D6A3571}"/>
                </a:ext>
              </a:extLst>
            </p:cNvPr>
            <p:cNvGrpSpPr/>
            <p:nvPr/>
          </p:nvGrpSpPr>
          <p:grpSpPr>
            <a:xfrm>
              <a:off x="5522913" y="1631951"/>
              <a:ext cx="342900" cy="341312"/>
              <a:chOff x="5522913" y="1631951"/>
              <a:chExt cx="342900" cy="341312"/>
            </a:xfrm>
          </p:grpSpPr>
          <p:sp>
            <p:nvSpPr>
              <p:cNvPr id="29" name="Freeform 88">
                <a:extLst>
                  <a:ext uri="{FF2B5EF4-FFF2-40B4-BE49-F238E27FC236}">
                    <a16:creationId xmlns:a16="http://schemas.microsoft.com/office/drawing/2014/main" id="{40EE4ECA-B9F1-494B-B741-03D87F35AED4}"/>
                  </a:ext>
                </a:extLst>
              </p:cNvPr>
              <p:cNvSpPr>
                <a:spLocks noEditPoints="1"/>
              </p:cNvSpPr>
              <p:nvPr/>
            </p:nvSpPr>
            <p:spPr bwMode="auto">
              <a:xfrm>
                <a:off x="5522913" y="1631951"/>
                <a:ext cx="247650" cy="247650"/>
              </a:xfrm>
              <a:custGeom>
                <a:avLst/>
                <a:gdLst>
                  <a:gd name="T0" fmla="*/ 341 w 683"/>
                  <a:gd name="T1" fmla="*/ 128 h 682"/>
                  <a:gd name="T2" fmla="*/ 492 w 683"/>
                  <a:gd name="T3" fmla="*/ 190 h 682"/>
                  <a:gd name="T4" fmla="*/ 555 w 683"/>
                  <a:gd name="T5" fmla="*/ 341 h 682"/>
                  <a:gd name="T6" fmla="*/ 492 w 683"/>
                  <a:gd name="T7" fmla="*/ 492 h 682"/>
                  <a:gd name="T8" fmla="*/ 341 w 683"/>
                  <a:gd name="T9" fmla="*/ 554 h 682"/>
                  <a:gd name="T10" fmla="*/ 190 w 683"/>
                  <a:gd name="T11" fmla="*/ 492 h 682"/>
                  <a:gd name="T12" fmla="*/ 128 w 683"/>
                  <a:gd name="T13" fmla="*/ 341 h 682"/>
                  <a:gd name="T14" fmla="*/ 190 w 683"/>
                  <a:gd name="T15" fmla="*/ 190 h 682"/>
                  <a:gd name="T16" fmla="*/ 341 w 683"/>
                  <a:gd name="T17" fmla="*/ 128 h 682"/>
                  <a:gd name="T18" fmla="*/ 341 w 683"/>
                  <a:gd name="T19" fmla="*/ 0 h 682"/>
                  <a:gd name="T20" fmla="*/ 0 w 683"/>
                  <a:gd name="T21" fmla="*/ 341 h 682"/>
                  <a:gd name="T22" fmla="*/ 341 w 683"/>
                  <a:gd name="T23" fmla="*/ 682 h 682"/>
                  <a:gd name="T24" fmla="*/ 683 w 683"/>
                  <a:gd name="T25" fmla="*/ 341 h 682"/>
                  <a:gd name="T26" fmla="*/ 341 w 683"/>
                  <a:gd name="T27" fmla="*/ 0 h 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3" h="682">
                    <a:moveTo>
                      <a:pt x="341" y="128"/>
                    </a:moveTo>
                    <a:cubicBezTo>
                      <a:pt x="398" y="128"/>
                      <a:pt x="452" y="150"/>
                      <a:pt x="492" y="190"/>
                    </a:cubicBezTo>
                    <a:cubicBezTo>
                      <a:pt x="532" y="230"/>
                      <a:pt x="555" y="284"/>
                      <a:pt x="555" y="341"/>
                    </a:cubicBezTo>
                    <a:cubicBezTo>
                      <a:pt x="555" y="398"/>
                      <a:pt x="532" y="452"/>
                      <a:pt x="492" y="492"/>
                    </a:cubicBezTo>
                    <a:cubicBezTo>
                      <a:pt x="452" y="532"/>
                      <a:pt x="398" y="554"/>
                      <a:pt x="341" y="554"/>
                    </a:cubicBezTo>
                    <a:cubicBezTo>
                      <a:pt x="284" y="554"/>
                      <a:pt x="231" y="532"/>
                      <a:pt x="190" y="492"/>
                    </a:cubicBezTo>
                    <a:cubicBezTo>
                      <a:pt x="150" y="452"/>
                      <a:pt x="128" y="398"/>
                      <a:pt x="128" y="341"/>
                    </a:cubicBezTo>
                    <a:cubicBezTo>
                      <a:pt x="128" y="284"/>
                      <a:pt x="150" y="230"/>
                      <a:pt x="190" y="190"/>
                    </a:cubicBezTo>
                    <a:cubicBezTo>
                      <a:pt x="231" y="150"/>
                      <a:pt x="284" y="128"/>
                      <a:pt x="341" y="128"/>
                    </a:cubicBezTo>
                    <a:moveTo>
                      <a:pt x="341" y="0"/>
                    </a:moveTo>
                    <a:cubicBezTo>
                      <a:pt x="153" y="0"/>
                      <a:pt x="0" y="152"/>
                      <a:pt x="0" y="341"/>
                    </a:cubicBezTo>
                    <a:cubicBezTo>
                      <a:pt x="0" y="530"/>
                      <a:pt x="153" y="682"/>
                      <a:pt x="341" y="682"/>
                    </a:cubicBezTo>
                    <a:cubicBezTo>
                      <a:pt x="530" y="682"/>
                      <a:pt x="683" y="530"/>
                      <a:pt x="683" y="341"/>
                    </a:cubicBezTo>
                    <a:cubicBezTo>
                      <a:pt x="683" y="152"/>
                      <a:pt x="530" y="0"/>
                      <a:pt x="341"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89">
                <a:extLst>
                  <a:ext uri="{FF2B5EF4-FFF2-40B4-BE49-F238E27FC236}">
                    <a16:creationId xmlns:a16="http://schemas.microsoft.com/office/drawing/2014/main" id="{58046BE3-9026-6C4F-87D5-4C929816C498}"/>
                  </a:ext>
                </a:extLst>
              </p:cNvPr>
              <p:cNvSpPr>
                <a:spLocks/>
              </p:cNvSpPr>
              <p:nvPr/>
            </p:nvSpPr>
            <p:spPr bwMode="auto">
              <a:xfrm>
                <a:off x="5700713" y="1808163"/>
                <a:ext cx="165100" cy="165100"/>
              </a:xfrm>
              <a:custGeom>
                <a:avLst/>
                <a:gdLst>
                  <a:gd name="T0" fmla="*/ 104 w 104"/>
                  <a:gd name="T1" fmla="*/ 83 h 104"/>
                  <a:gd name="T2" fmla="*/ 83 w 104"/>
                  <a:gd name="T3" fmla="*/ 104 h 104"/>
                  <a:gd name="T4" fmla="*/ 0 w 104"/>
                  <a:gd name="T5" fmla="*/ 21 h 104"/>
                  <a:gd name="T6" fmla="*/ 21 w 104"/>
                  <a:gd name="T7" fmla="*/ 0 h 104"/>
                  <a:gd name="T8" fmla="*/ 104 w 104"/>
                  <a:gd name="T9" fmla="*/ 83 h 104"/>
                </a:gdLst>
                <a:ahLst/>
                <a:cxnLst>
                  <a:cxn ang="0">
                    <a:pos x="T0" y="T1"/>
                  </a:cxn>
                  <a:cxn ang="0">
                    <a:pos x="T2" y="T3"/>
                  </a:cxn>
                  <a:cxn ang="0">
                    <a:pos x="T4" y="T5"/>
                  </a:cxn>
                  <a:cxn ang="0">
                    <a:pos x="T6" y="T7"/>
                  </a:cxn>
                  <a:cxn ang="0">
                    <a:pos x="T8" y="T9"/>
                  </a:cxn>
                </a:cxnLst>
                <a:rect l="0" t="0" r="r" b="b"/>
                <a:pathLst>
                  <a:path w="104" h="104">
                    <a:moveTo>
                      <a:pt x="104" y="83"/>
                    </a:moveTo>
                    <a:lnTo>
                      <a:pt x="83" y="104"/>
                    </a:lnTo>
                    <a:lnTo>
                      <a:pt x="0" y="21"/>
                    </a:lnTo>
                    <a:lnTo>
                      <a:pt x="21" y="0"/>
                    </a:lnTo>
                    <a:lnTo>
                      <a:pt x="104" y="83"/>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31" name="Group 26">
            <a:extLst>
              <a:ext uri="{FF2B5EF4-FFF2-40B4-BE49-F238E27FC236}">
                <a16:creationId xmlns:a16="http://schemas.microsoft.com/office/drawing/2014/main" id="{8E5E99BA-BA61-224B-9400-CDBAB593974F}"/>
              </a:ext>
            </a:extLst>
          </p:cNvPr>
          <p:cNvGrpSpPr>
            <a:grpSpLocks noChangeAspect="1"/>
          </p:cNvGrpSpPr>
          <p:nvPr/>
        </p:nvGrpSpPr>
        <p:grpSpPr bwMode="auto">
          <a:xfrm>
            <a:off x="598978" y="1256573"/>
            <a:ext cx="495300" cy="495300"/>
            <a:chOff x="2204" y="999"/>
            <a:chExt cx="312" cy="312"/>
          </a:xfrm>
        </p:grpSpPr>
        <p:sp>
          <p:nvSpPr>
            <p:cNvPr id="32" name="AutoShape 25">
              <a:extLst>
                <a:ext uri="{FF2B5EF4-FFF2-40B4-BE49-F238E27FC236}">
                  <a16:creationId xmlns:a16="http://schemas.microsoft.com/office/drawing/2014/main" id="{4DF934C4-E153-9A41-A55A-3521DAC32F72}"/>
                </a:ext>
              </a:extLst>
            </p:cNvPr>
            <p:cNvSpPr>
              <a:spLocks noChangeAspect="1" noChangeArrowheads="1" noTextEdit="1"/>
            </p:cNvSpPr>
            <p:nvPr/>
          </p:nvSpPr>
          <p:spPr bwMode="auto">
            <a:xfrm>
              <a:off x="2204"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Rectangle 27">
              <a:extLst>
                <a:ext uri="{FF2B5EF4-FFF2-40B4-BE49-F238E27FC236}">
                  <a16:creationId xmlns:a16="http://schemas.microsoft.com/office/drawing/2014/main" id="{012F634A-2344-2947-8341-18A22753ADB7}"/>
                </a:ext>
              </a:extLst>
            </p:cNvPr>
            <p:cNvSpPr>
              <a:spLocks noChangeArrowheads="1"/>
            </p:cNvSpPr>
            <p:nvPr/>
          </p:nvSpPr>
          <p:spPr bwMode="auto">
            <a:xfrm>
              <a:off x="2204" y="999"/>
              <a:ext cx="312" cy="3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28">
              <a:extLst>
                <a:ext uri="{FF2B5EF4-FFF2-40B4-BE49-F238E27FC236}">
                  <a16:creationId xmlns:a16="http://schemas.microsoft.com/office/drawing/2014/main" id="{441869FE-1378-7944-8110-9F30C9A84202}"/>
                </a:ext>
              </a:extLst>
            </p:cNvPr>
            <p:cNvSpPr>
              <a:spLocks/>
            </p:cNvSpPr>
            <p:nvPr/>
          </p:nvSpPr>
          <p:spPr bwMode="auto">
            <a:xfrm>
              <a:off x="2233" y="1028"/>
              <a:ext cx="122" cy="255"/>
            </a:xfrm>
            <a:custGeom>
              <a:avLst/>
              <a:gdLst>
                <a:gd name="T0" fmla="*/ 534 w 534"/>
                <a:gd name="T1" fmla="*/ 831 h 1115"/>
                <a:gd name="T2" fmla="*/ 534 w 534"/>
                <a:gd name="T3" fmla="*/ 116 h 1115"/>
                <a:gd name="T4" fmla="*/ 521 w 534"/>
                <a:gd name="T5" fmla="*/ 68 h 1115"/>
                <a:gd name="T6" fmla="*/ 518 w 534"/>
                <a:gd name="T7" fmla="*/ 61 h 1115"/>
                <a:gd name="T8" fmla="*/ 517 w 534"/>
                <a:gd name="T9" fmla="*/ 61 h 1115"/>
                <a:gd name="T10" fmla="*/ 411 w 534"/>
                <a:gd name="T11" fmla="*/ 0 h 1115"/>
                <a:gd name="T12" fmla="*/ 290 w 534"/>
                <a:gd name="T13" fmla="*/ 106 h 1115"/>
                <a:gd name="T14" fmla="*/ 273 w 534"/>
                <a:gd name="T15" fmla="*/ 105 h 1115"/>
                <a:gd name="T16" fmla="*/ 99 w 534"/>
                <a:gd name="T17" fmla="*/ 280 h 1115"/>
                <a:gd name="T18" fmla="*/ 104 w 534"/>
                <a:gd name="T19" fmla="*/ 323 h 1115"/>
                <a:gd name="T20" fmla="*/ 0 w 534"/>
                <a:gd name="T21" fmla="*/ 591 h 1115"/>
                <a:gd name="T22" fmla="*/ 259 w 534"/>
                <a:gd name="T23" fmla="*/ 964 h 1115"/>
                <a:gd name="T24" fmla="*/ 260 w 534"/>
                <a:gd name="T25" fmla="*/ 970 h 1115"/>
                <a:gd name="T26" fmla="*/ 397 w 534"/>
                <a:gd name="T27" fmla="*/ 1108 h 1115"/>
                <a:gd name="T28" fmla="*/ 503 w 534"/>
                <a:gd name="T29" fmla="*/ 1096 h 1115"/>
                <a:gd name="T30" fmla="*/ 534 w 534"/>
                <a:gd name="T31" fmla="*/ 1049 h 1115"/>
                <a:gd name="T32" fmla="*/ 534 w 534"/>
                <a:gd name="T33" fmla="*/ 831 h 1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34" h="1115">
                  <a:moveTo>
                    <a:pt x="534" y="831"/>
                  </a:moveTo>
                  <a:cubicBezTo>
                    <a:pt x="534" y="116"/>
                    <a:pt x="534" y="116"/>
                    <a:pt x="534" y="116"/>
                  </a:cubicBezTo>
                  <a:cubicBezTo>
                    <a:pt x="534" y="98"/>
                    <a:pt x="529" y="82"/>
                    <a:pt x="521" y="68"/>
                  </a:cubicBezTo>
                  <a:cubicBezTo>
                    <a:pt x="520" y="65"/>
                    <a:pt x="519" y="63"/>
                    <a:pt x="518" y="61"/>
                  </a:cubicBezTo>
                  <a:cubicBezTo>
                    <a:pt x="518" y="61"/>
                    <a:pt x="518" y="61"/>
                    <a:pt x="517" y="61"/>
                  </a:cubicBezTo>
                  <a:cubicBezTo>
                    <a:pt x="496" y="25"/>
                    <a:pt x="457" y="0"/>
                    <a:pt x="411" y="0"/>
                  </a:cubicBezTo>
                  <a:cubicBezTo>
                    <a:pt x="349" y="0"/>
                    <a:pt x="298" y="46"/>
                    <a:pt x="290" y="106"/>
                  </a:cubicBezTo>
                  <a:cubicBezTo>
                    <a:pt x="284" y="105"/>
                    <a:pt x="279" y="105"/>
                    <a:pt x="273" y="105"/>
                  </a:cubicBezTo>
                  <a:cubicBezTo>
                    <a:pt x="177" y="105"/>
                    <a:pt x="99" y="183"/>
                    <a:pt x="99" y="280"/>
                  </a:cubicBezTo>
                  <a:cubicBezTo>
                    <a:pt x="99" y="295"/>
                    <a:pt x="101" y="309"/>
                    <a:pt x="104" y="323"/>
                  </a:cubicBezTo>
                  <a:cubicBezTo>
                    <a:pt x="40" y="394"/>
                    <a:pt x="0" y="487"/>
                    <a:pt x="0" y="591"/>
                  </a:cubicBezTo>
                  <a:cubicBezTo>
                    <a:pt x="0" y="762"/>
                    <a:pt x="108" y="907"/>
                    <a:pt x="259" y="964"/>
                  </a:cubicBezTo>
                  <a:cubicBezTo>
                    <a:pt x="259" y="966"/>
                    <a:pt x="259" y="968"/>
                    <a:pt x="260" y="970"/>
                  </a:cubicBezTo>
                  <a:cubicBezTo>
                    <a:pt x="273" y="1039"/>
                    <a:pt x="329" y="1094"/>
                    <a:pt x="397" y="1108"/>
                  </a:cubicBezTo>
                  <a:cubicBezTo>
                    <a:pt x="435" y="1115"/>
                    <a:pt x="472" y="1110"/>
                    <a:pt x="503" y="1096"/>
                  </a:cubicBezTo>
                  <a:cubicBezTo>
                    <a:pt x="522" y="1088"/>
                    <a:pt x="534" y="1069"/>
                    <a:pt x="534" y="1049"/>
                  </a:cubicBezTo>
                  <a:lnTo>
                    <a:pt x="534" y="83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29">
              <a:extLst>
                <a:ext uri="{FF2B5EF4-FFF2-40B4-BE49-F238E27FC236}">
                  <a16:creationId xmlns:a16="http://schemas.microsoft.com/office/drawing/2014/main" id="{7099A54E-77FD-504B-9E47-A0644D449BF4}"/>
                </a:ext>
              </a:extLst>
            </p:cNvPr>
            <p:cNvSpPr>
              <a:spLocks/>
            </p:cNvSpPr>
            <p:nvPr/>
          </p:nvSpPr>
          <p:spPr bwMode="auto">
            <a:xfrm>
              <a:off x="2365" y="1028"/>
              <a:ext cx="122" cy="255"/>
            </a:xfrm>
            <a:custGeom>
              <a:avLst/>
              <a:gdLst>
                <a:gd name="T0" fmla="*/ 0 w 534"/>
                <a:gd name="T1" fmla="*/ 831 h 1115"/>
                <a:gd name="T2" fmla="*/ 0 w 534"/>
                <a:gd name="T3" fmla="*/ 116 h 1115"/>
                <a:gd name="T4" fmla="*/ 14 w 534"/>
                <a:gd name="T5" fmla="*/ 68 h 1115"/>
                <a:gd name="T6" fmla="*/ 17 w 534"/>
                <a:gd name="T7" fmla="*/ 61 h 1115"/>
                <a:gd name="T8" fmla="*/ 17 w 534"/>
                <a:gd name="T9" fmla="*/ 61 h 1115"/>
                <a:gd name="T10" fmla="*/ 123 w 534"/>
                <a:gd name="T11" fmla="*/ 0 h 1115"/>
                <a:gd name="T12" fmla="*/ 245 w 534"/>
                <a:gd name="T13" fmla="*/ 106 h 1115"/>
                <a:gd name="T14" fmla="*/ 262 w 534"/>
                <a:gd name="T15" fmla="*/ 105 h 1115"/>
                <a:gd name="T16" fmla="*/ 436 w 534"/>
                <a:gd name="T17" fmla="*/ 280 h 1115"/>
                <a:gd name="T18" fmla="*/ 431 w 534"/>
                <a:gd name="T19" fmla="*/ 323 h 1115"/>
                <a:gd name="T20" fmla="*/ 534 w 534"/>
                <a:gd name="T21" fmla="*/ 591 h 1115"/>
                <a:gd name="T22" fmla="*/ 276 w 534"/>
                <a:gd name="T23" fmla="*/ 964 h 1115"/>
                <a:gd name="T24" fmla="*/ 275 w 534"/>
                <a:gd name="T25" fmla="*/ 970 h 1115"/>
                <a:gd name="T26" fmla="*/ 138 w 534"/>
                <a:gd name="T27" fmla="*/ 1108 h 1115"/>
                <a:gd name="T28" fmla="*/ 32 w 534"/>
                <a:gd name="T29" fmla="*/ 1096 h 1115"/>
                <a:gd name="T30" fmla="*/ 0 w 534"/>
                <a:gd name="T31" fmla="*/ 1049 h 1115"/>
                <a:gd name="T32" fmla="*/ 0 w 534"/>
                <a:gd name="T33" fmla="*/ 831 h 1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34" h="1115">
                  <a:moveTo>
                    <a:pt x="0" y="831"/>
                  </a:moveTo>
                  <a:cubicBezTo>
                    <a:pt x="0" y="116"/>
                    <a:pt x="0" y="116"/>
                    <a:pt x="0" y="116"/>
                  </a:cubicBezTo>
                  <a:cubicBezTo>
                    <a:pt x="0" y="98"/>
                    <a:pt x="5" y="82"/>
                    <a:pt x="14" y="68"/>
                  </a:cubicBezTo>
                  <a:cubicBezTo>
                    <a:pt x="15" y="65"/>
                    <a:pt x="16" y="63"/>
                    <a:pt x="17" y="61"/>
                  </a:cubicBezTo>
                  <a:cubicBezTo>
                    <a:pt x="17" y="61"/>
                    <a:pt x="17" y="61"/>
                    <a:pt x="17" y="61"/>
                  </a:cubicBezTo>
                  <a:cubicBezTo>
                    <a:pt x="39" y="25"/>
                    <a:pt x="78" y="0"/>
                    <a:pt x="123" y="0"/>
                  </a:cubicBezTo>
                  <a:cubicBezTo>
                    <a:pt x="185" y="0"/>
                    <a:pt x="237" y="46"/>
                    <a:pt x="245" y="106"/>
                  </a:cubicBezTo>
                  <a:cubicBezTo>
                    <a:pt x="250" y="105"/>
                    <a:pt x="256" y="105"/>
                    <a:pt x="262" y="105"/>
                  </a:cubicBezTo>
                  <a:cubicBezTo>
                    <a:pt x="358" y="105"/>
                    <a:pt x="436" y="183"/>
                    <a:pt x="436" y="280"/>
                  </a:cubicBezTo>
                  <a:cubicBezTo>
                    <a:pt x="436" y="295"/>
                    <a:pt x="434" y="309"/>
                    <a:pt x="431" y="323"/>
                  </a:cubicBezTo>
                  <a:cubicBezTo>
                    <a:pt x="495" y="394"/>
                    <a:pt x="534" y="487"/>
                    <a:pt x="534" y="591"/>
                  </a:cubicBezTo>
                  <a:cubicBezTo>
                    <a:pt x="534" y="762"/>
                    <a:pt x="427" y="907"/>
                    <a:pt x="276" y="964"/>
                  </a:cubicBezTo>
                  <a:cubicBezTo>
                    <a:pt x="275" y="966"/>
                    <a:pt x="275" y="968"/>
                    <a:pt x="275" y="970"/>
                  </a:cubicBezTo>
                  <a:cubicBezTo>
                    <a:pt x="262" y="1039"/>
                    <a:pt x="206" y="1094"/>
                    <a:pt x="138" y="1108"/>
                  </a:cubicBezTo>
                  <a:cubicBezTo>
                    <a:pt x="100" y="1115"/>
                    <a:pt x="63" y="1110"/>
                    <a:pt x="32" y="1096"/>
                  </a:cubicBezTo>
                  <a:cubicBezTo>
                    <a:pt x="13" y="1088"/>
                    <a:pt x="0" y="1069"/>
                    <a:pt x="0" y="1049"/>
                  </a:cubicBezTo>
                  <a:lnTo>
                    <a:pt x="0" y="83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47" name="Picture 46">
            <a:extLst>
              <a:ext uri="{FF2B5EF4-FFF2-40B4-BE49-F238E27FC236}">
                <a16:creationId xmlns:a16="http://schemas.microsoft.com/office/drawing/2014/main" id="{D97F9B13-91A0-45F4-AD6A-F690C969C454}"/>
              </a:ext>
            </a:extLst>
          </p:cNvPr>
          <p:cNvPicPr>
            <a:picLocks noChangeAspect="1"/>
          </p:cNvPicPr>
          <p:nvPr/>
        </p:nvPicPr>
        <p:blipFill>
          <a:blip r:embed="rId3"/>
          <a:stretch>
            <a:fillRect/>
          </a:stretch>
        </p:blipFill>
        <p:spPr>
          <a:xfrm>
            <a:off x="8220838" y="1488883"/>
            <a:ext cx="2520696" cy="3596640"/>
          </a:xfrm>
          <a:prstGeom prst="rect">
            <a:avLst/>
          </a:prstGeom>
        </p:spPr>
      </p:pic>
      <p:sp>
        <p:nvSpPr>
          <p:cNvPr id="49" name="TextBox 48">
            <a:extLst>
              <a:ext uri="{FF2B5EF4-FFF2-40B4-BE49-F238E27FC236}">
                <a16:creationId xmlns:a16="http://schemas.microsoft.com/office/drawing/2014/main" id="{9753D9AF-B370-44B1-BCFD-5727B48F814A}"/>
              </a:ext>
            </a:extLst>
          </p:cNvPr>
          <p:cNvSpPr txBox="1"/>
          <p:nvPr/>
        </p:nvSpPr>
        <p:spPr>
          <a:xfrm>
            <a:off x="8310648" y="5218998"/>
            <a:ext cx="2622523" cy="369332"/>
          </a:xfrm>
          <a:prstGeom prst="rect">
            <a:avLst/>
          </a:prstGeom>
          <a:noFill/>
        </p:spPr>
        <p:txBody>
          <a:bodyPr wrap="square">
            <a:spAutoFit/>
          </a:bodyPr>
          <a:lstStyle/>
          <a:p>
            <a:pPr marL="0" indent="0">
              <a:buNone/>
            </a:pPr>
            <a:r>
              <a:rPr lang="en-US" sz="1800" b="1">
                <a:solidFill>
                  <a:schemeClr val="accent1"/>
                </a:solidFill>
                <a:latin typeface="+mn-lt"/>
              </a:rPr>
              <a:t>aka.ms/azuresqlbook</a:t>
            </a:r>
          </a:p>
        </p:txBody>
      </p:sp>
    </p:spTree>
    <p:extLst>
      <p:ext uri="{BB962C8B-B14F-4D97-AF65-F5344CB8AC3E}">
        <p14:creationId xmlns:p14="http://schemas.microsoft.com/office/powerpoint/2010/main" val="2261415441"/>
      </p:ext>
    </p:extLst>
  </p:cSld>
  <p:clrMapOvr>
    <a:masterClrMapping/>
  </p:clrMapOvr>
  <p:transition>
    <p:fade/>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842B8-CBE8-5648-8325-4FED9959D89B}"/>
              </a:ext>
            </a:extLst>
          </p:cNvPr>
          <p:cNvSpPr>
            <a:spLocks noGrp="1"/>
          </p:cNvSpPr>
          <p:nvPr>
            <p:ph type="title"/>
          </p:nvPr>
        </p:nvSpPr>
        <p:spPr/>
        <p:txBody>
          <a:bodyPr/>
          <a:lstStyle/>
          <a:p>
            <a:r>
              <a:rPr lang="en-US"/>
              <a:t>Azure Database Migration</a:t>
            </a:r>
            <a:br>
              <a:rPr lang="en-US"/>
            </a:br>
            <a:r>
              <a:rPr lang="en-US"/>
              <a:t>Guides</a:t>
            </a:r>
          </a:p>
        </p:txBody>
      </p:sp>
      <p:pic>
        <p:nvPicPr>
          <p:cNvPr id="18" name="Picture Placeholder 17" descr="Azure Database Migration Guides screenshot">
            <a:extLst>
              <a:ext uri="{FF2B5EF4-FFF2-40B4-BE49-F238E27FC236}">
                <a16:creationId xmlns:a16="http://schemas.microsoft.com/office/drawing/2014/main" id="{135BC6DD-13E6-4285-A881-0B91DFC0F2AB}"/>
              </a:ext>
            </a:extLst>
          </p:cNvPr>
          <p:cNvPicPr>
            <a:picLocks noGrp="1" noChangeAspect="1"/>
          </p:cNvPicPr>
          <p:nvPr>
            <p:ph type="pic" sz="quarter" idx="12"/>
          </p:nvPr>
        </p:nvPicPr>
        <p:blipFill rotWithShape="1">
          <a:blip r:embed="rId3">
            <a:extLst>
              <a:ext uri="{28A0092B-C50C-407E-A947-70E740481C1C}">
                <a14:useLocalDpi xmlns:a14="http://schemas.microsoft.com/office/drawing/2010/main" val="0"/>
              </a:ext>
            </a:extLst>
          </a:blip>
          <a:srcRect t="349" b="349"/>
          <a:stretch/>
        </p:blipFill>
        <p:spPr/>
      </p:pic>
      <p:sp>
        <p:nvSpPr>
          <p:cNvPr id="14" name="Text Placeholder 13">
            <a:extLst>
              <a:ext uri="{FF2B5EF4-FFF2-40B4-BE49-F238E27FC236}">
                <a16:creationId xmlns:a16="http://schemas.microsoft.com/office/drawing/2014/main" id="{4DDD4AB5-0ACF-41E2-AF12-232244FC8AC2}"/>
              </a:ext>
            </a:extLst>
          </p:cNvPr>
          <p:cNvSpPr>
            <a:spLocks noGrp="1"/>
          </p:cNvSpPr>
          <p:nvPr>
            <p:ph type="body" sz="quarter" idx="4294967295"/>
          </p:nvPr>
        </p:nvSpPr>
        <p:spPr>
          <a:xfrm>
            <a:off x="384718" y="1987621"/>
            <a:ext cx="4668838" cy="554037"/>
          </a:xfrm>
        </p:spPr>
        <p:txBody>
          <a:bodyPr/>
          <a:lstStyle/>
          <a:p>
            <a:pPr marL="0" indent="0">
              <a:buNone/>
            </a:pPr>
            <a:r>
              <a:rPr lang="en-US" sz="1800">
                <a:solidFill>
                  <a:schemeClr val="accent1"/>
                </a:solidFill>
                <a:latin typeface="+mj-lt"/>
              </a:rPr>
              <a:t>Step-by-step guidance for modernizing your data assets</a:t>
            </a:r>
          </a:p>
        </p:txBody>
      </p:sp>
      <p:sp>
        <p:nvSpPr>
          <p:cNvPr id="11" name="Text Placeholder 10">
            <a:extLst>
              <a:ext uri="{FF2B5EF4-FFF2-40B4-BE49-F238E27FC236}">
                <a16:creationId xmlns:a16="http://schemas.microsoft.com/office/drawing/2014/main" id="{525946D4-C48A-452C-84A0-998ECD9E8278}"/>
              </a:ext>
            </a:extLst>
          </p:cNvPr>
          <p:cNvSpPr>
            <a:spLocks noGrp="1"/>
          </p:cNvSpPr>
          <p:nvPr>
            <p:ph type="body" sz="quarter" idx="4294967295"/>
          </p:nvPr>
        </p:nvSpPr>
        <p:spPr>
          <a:xfrm>
            <a:off x="379647" y="2716559"/>
            <a:ext cx="5167313" cy="1938337"/>
          </a:xfrm>
        </p:spPr>
        <p:txBody>
          <a:bodyPr/>
          <a:lstStyle/>
          <a:p>
            <a:pPr marL="0" indent="0">
              <a:buNone/>
            </a:pPr>
            <a:endParaRPr lang="en-US" sz="1400">
              <a:latin typeface="+mn-lt"/>
            </a:endParaRPr>
          </a:p>
          <a:p>
            <a:pPr marL="0" indent="0">
              <a:buNone/>
            </a:pPr>
            <a:r>
              <a:rPr lang="en-US" sz="1400">
                <a:latin typeface="+mn-lt"/>
              </a:rPr>
              <a:t>These guides gives step-by-step guidance and resources on migrating:</a:t>
            </a:r>
          </a:p>
          <a:p>
            <a:pPr>
              <a:buFont typeface="Arial" panose="020B0604020202020204" pitchFamily="34" charset="0"/>
              <a:buChar char="•"/>
            </a:pPr>
            <a:endParaRPr lang="en-US" sz="1400">
              <a:latin typeface="+mn-lt"/>
            </a:endParaRPr>
          </a:p>
          <a:p>
            <a:pPr>
              <a:buFont typeface="Arial" panose="020B0604020202020204" pitchFamily="34" charset="0"/>
              <a:buChar char="•"/>
            </a:pPr>
            <a:r>
              <a:rPr lang="en-US" sz="1400">
                <a:latin typeface="+mn-lt"/>
              </a:rPr>
              <a:t>Any SQL Server 2005 version or newer to Azure</a:t>
            </a:r>
          </a:p>
          <a:p>
            <a:pPr>
              <a:buFont typeface="Arial" panose="020B0604020202020204" pitchFamily="34" charset="0"/>
              <a:buChar char="•"/>
            </a:pPr>
            <a:r>
              <a:rPr lang="en-US" sz="1400">
                <a:latin typeface="+mn-lt"/>
              </a:rPr>
              <a:t>SQL Server on Virtual Machines, Amazon Web Services (AWS) EC2, Compute Engine (GCP), and AWS RDS</a:t>
            </a:r>
          </a:p>
          <a:p>
            <a:pPr>
              <a:buFont typeface="Arial" panose="020B0604020202020204" pitchFamily="34" charset="0"/>
              <a:buChar char="•"/>
            </a:pPr>
            <a:r>
              <a:rPr lang="en-US" sz="1400">
                <a:latin typeface="+mn-lt"/>
              </a:rPr>
              <a:t>Your current databases, applications, and SQL Server logins </a:t>
            </a:r>
          </a:p>
        </p:txBody>
      </p:sp>
      <p:sp>
        <p:nvSpPr>
          <p:cNvPr id="4" name="Text Placeholder 3">
            <a:extLst>
              <a:ext uri="{FF2B5EF4-FFF2-40B4-BE49-F238E27FC236}">
                <a16:creationId xmlns:a16="http://schemas.microsoft.com/office/drawing/2014/main" id="{5415AA10-9E45-4EA5-AEEC-C2782155E6A8}"/>
              </a:ext>
            </a:extLst>
          </p:cNvPr>
          <p:cNvSpPr txBox="1">
            <a:spLocks/>
          </p:cNvSpPr>
          <p:nvPr/>
        </p:nvSpPr>
        <p:spPr>
          <a:xfrm>
            <a:off x="584199" y="6185356"/>
            <a:ext cx="4758210" cy="215444"/>
          </a:xfrm>
          <a:prstGeom prst="rect">
            <a:avLst/>
          </a:prstGeom>
        </p:spPr>
        <p:txBody>
          <a:bodyPr vert="horz" wrap="square" lIns="0" tIns="0" rIns="0" bIns="0" rtlCol="0">
            <a:spAutoFit/>
          </a:bodyPr>
          <a:lstStyle>
            <a:lvl1pPr marL="285750" marR="0" indent="-285750" algn="l" defTabSz="932742" rtl="0" eaLnBrk="1" fontAlgn="auto" latinLnBrk="0" hangingPunct="1">
              <a:lnSpc>
                <a:spcPct val="100000"/>
              </a:lnSpc>
              <a:spcBef>
                <a:spcPts val="0"/>
              </a:spcBef>
              <a:spcAft>
                <a:spcPts val="1200"/>
              </a:spcAft>
              <a:buClrTx/>
              <a:buSzPct val="90000"/>
              <a:buFont typeface="Arial" panose="020B0604020202020204" pitchFamily="34" charset="0"/>
              <a:buChar char="•"/>
              <a:tabLst/>
              <a:defRPr sz="1400" b="0" i="0" kern="1200" spc="0" baseline="0">
                <a:solidFill>
                  <a:schemeClr val="tx1"/>
                </a:solidFill>
                <a:latin typeface="+mn-lt"/>
                <a:ea typeface="+mn-ea"/>
                <a:cs typeface="Segoe UI Semilight" panose="020B0402040204020203" pitchFamily="34" charset="0"/>
              </a:defRPr>
            </a:lvl1pPr>
            <a:lvl2pPr marL="0" marR="0" indent="0" algn="l" defTabSz="932742" rtl="0" eaLnBrk="1" fontAlgn="auto" latinLnBrk="0" hangingPunct="1">
              <a:lnSpc>
                <a:spcPts val="1765"/>
              </a:lnSpc>
              <a:spcBef>
                <a:spcPts val="0"/>
              </a:spcBef>
              <a:spcAft>
                <a:spcPts val="0"/>
              </a:spcAft>
              <a:buClrTx/>
              <a:buSzPct val="90000"/>
              <a:buFont typeface="Wingdings" panose="05000000000000000000" pitchFamily="2" charset="2"/>
              <a:buNone/>
              <a:tabLst/>
              <a:defRPr sz="1371" kern="1200" spc="0" baseline="0">
                <a:solidFill>
                  <a:schemeClr val="tx1"/>
                </a:solidFill>
                <a:latin typeface="+mn-lt"/>
                <a:ea typeface="+mn-ea"/>
                <a:cs typeface="+mn-cs"/>
              </a:defRPr>
            </a:lvl2pPr>
            <a:lvl3pPr marL="448107"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72161"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96214"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1200"/>
              </a:spcAft>
              <a:buClrTx/>
              <a:buSzPct val="90000"/>
              <a:buFont typeface="Arial" panose="020B0604020202020204" pitchFamily="34" charset="0"/>
              <a:buNone/>
              <a:tabLst/>
              <a:defRPr/>
            </a:pPr>
            <a:r>
              <a:rPr kumimoji="0" lang="en-US" sz="1400" b="0" i="0" u="none" strike="noStrike" kern="1200" cap="none" spc="0" normalizeH="0" baseline="0" noProof="0">
                <a:ln>
                  <a:noFill/>
                </a:ln>
                <a:effectLst/>
                <a:uLnTx/>
                <a:uFillTx/>
                <a:latin typeface="Segoe UI"/>
                <a:ea typeface="+mn-ea"/>
                <a:cs typeface="Segoe UI Semilight" panose="020B0402040204020203" pitchFamily="34" charset="0"/>
              </a:rPr>
              <a:t>Learn more about </a:t>
            </a:r>
            <a:r>
              <a:rPr kumimoji="0" lang="en-US" sz="1400" b="0" i="0" u="none" strike="noStrike" kern="1200" cap="none" spc="0" normalizeH="0" baseline="0" noProof="0">
                <a:ln>
                  <a:noFill/>
                </a:ln>
                <a:solidFill>
                  <a:srgbClr val="0078D7"/>
                </a:solidFill>
                <a:effectLst/>
                <a:uLnTx/>
                <a:uFillTx/>
                <a:latin typeface="Segoe UI"/>
                <a:ea typeface="+mn-ea"/>
                <a:cs typeface="Segoe UI Semilight" panose="020B0402040204020203" pitchFamily="34" charset="0"/>
                <a:hlinkClick r:id="rId4">
                  <a:extLst>
                    <a:ext uri="{A12FA001-AC4F-418D-AE19-62706E023703}">
                      <ahyp:hlinkClr xmlns:ahyp="http://schemas.microsoft.com/office/drawing/2018/hyperlinkcolor" val="tx"/>
                    </a:ext>
                  </a:extLst>
                </a:hlinkClick>
              </a:rPr>
              <a:t>Azure Database Migration Guides</a:t>
            </a:r>
            <a:endParaRPr kumimoji="0" lang="en-US" sz="1400" b="0" i="0" u="none" strike="noStrike" kern="1200" cap="none" spc="0" normalizeH="0" baseline="0" noProof="0">
              <a:ln>
                <a:noFill/>
              </a:ln>
              <a:solidFill>
                <a:srgbClr val="0078D7"/>
              </a:solidFill>
              <a:effectLst/>
              <a:uLnTx/>
              <a:uFillTx/>
              <a:latin typeface="Segoe UI"/>
              <a:ea typeface="+mn-ea"/>
              <a:cs typeface="Segoe UI Semilight" panose="020B0402040204020203" pitchFamily="34" charset="0"/>
            </a:endParaRPr>
          </a:p>
        </p:txBody>
      </p:sp>
      <p:sp>
        <p:nvSpPr>
          <p:cNvPr id="3" name="TextBox 2">
            <a:extLst>
              <a:ext uri="{FF2B5EF4-FFF2-40B4-BE49-F238E27FC236}">
                <a16:creationId xmlns:a16="http://schemas.microsoft.com/office/drawing/2014/main" id="{E1E44850-DEF8-4BA0-8562-65DD89126C8D}"/>
              </a:ext>
            </a:extLst>
          </p:cNvPr>
          <p:cNvSpPr txBox="1"/>
          <p:nvPr/>
        </p:nvSpPr>
        <p:spPr>
          <a:xfrm>
            <a:off x="8077200" y="375138"/>
            <a:ext cx="2470228" cy="307777"/>
          </a:xfrm>
          <a:prstGeom prst="rect">
            <a:avLst/>
          </a:prstGeom>
          <a:noFill/>
        </p:spPr>
        <p:txBody>
          <a:bodyPr wrap="none" lIns="0" tIns="0" rIns="0" bIns="0" rtlCol="0">
            <a:spAutoFit/>
          </a:bodyPr>
          <a:lstStyle/>
          <a:p>
            <a:pPr algn="l"/>
            <a:r>
              <a:rPr lang="en-US" sz="2000">
                <a:gradFill>
                  <a:gsLst>
                    <a:gs pos="2917">
                      <a:schemeClr val="tx1"/>
                    </a:gs>
                    <a:gs pos="30000">
                      <a:schemeClr val="tx1"/>
                    </a:gs>
                  </a:gsLst>
                  <a:lin ang="5400000" scaled="0"/>
                </a:gradFill>
              </a:rPr>
              <a:t>aka.ms/datamigration</a:t>
            </a:r>
          </a:p>
        </p:txBody>
      </p:sp>
    </p:spTree>
    <p:extLst>
      <p:ext uri="{BB962C8B-B14F-4D97-AF65-F5344CB8AC3E}">
        <p14:creationId xmlns:p14="http://schemas.microsoft.com/office/powerpoint/2010/main" val="1872176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Additional Resources</a:t>
            </a:r>
          </a:p>
        </p:txBody>
      </p:sp>
      <p:sp>
        <p:nvSpPr>
          <p:cNvPr id="8" name="Text Placeholder 5">
            <a:extLst>
              <a:ext uri="{FF2B5EF4-FFF2-40B4-BE49-F238E27FC236}">
                <a16:creationId xmlns:a16="http://schemas.microsoft.com/office/drawing/2014/main" id="{46905952-DC5B-4915-B249-2E5E6FB9F531}"/>
              </a:ext>
            </a:extLst>
          </p:cNvPr>
          <p:cNvSpPr txBox="1">
            <a:spLocks/>
          </p:cNvSpPr>
          <p:nvPr/>
        </p:nvSpPr>
        <p:spPr>
          <a:xfrm>
            <a:off x="588263" y="1436688"/>
            <a:ext cx="4834633" cy="4934684"/>
          </a:xfrm>
          <a:prstGeom prst="rect">
            <a:avLst/>
          </a:prstGeom>
        </p:spPr>
        <p:txBody>
          <a:bodyPr vert="horz" wrap="square" lIns="0" tIns="0" rIns="0" bIns="0" rtlCol="0" anchor="t">
            <a:spAutoFit/>
          </a:bodyPr>
          <a:lstStyle>
            <a:lvl1pPr marL="0" marR="0" indent="0" algn="l" defTabSz="932742" rtl="0" eaLnBrk="1" fontAlgn="auto" latinLnBrk="0" hangingPunct="1">
              <a:lnSpc>
                <a:spcPct val="110000"/>
              </a:lnSpc>
              <a:spcBef>
                <a:spcPts val="1200"/>
              </a:spcBef>
              <a:spcAft>
                <a:spcPts val="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1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1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chemeClr val="tx1"/>
                </a:solidFill>
                <a:effectLst/>
                <a:uLnTx/>
                <a:uFillTx/>
                <a:latin typeface="Segoe UI Semibold"/>
                <a:ea typeface="+mn-ea"/>
                <a:cs typeface="Segoe UI Semilight" panose="020B0402040204020203" pitchFamily="34" charset="0"/>
              </a:rPr>
              <a:t>Main resources</a:t>
            </a:r>
            <a:endParaRPr kumimoji="0" lang="en-US" sz="1600" b="0" i="0" u="none" strike="noStrike" kern="1200" cap="none" spc="0" normalizeH="0" baseline="0" noProof="0">
              <a:ln>
                <a:noFill/>
              </a:ln>
              <a:solidFill>
                <a:schemeClr val="tx1"/>
              </a:solidFill>
              <a:effectLst/>
              <a:uLnTx/>
              <a:uFillTx/>
              <a:latin typeface="Segoe UI Semibold"/>
              <a:ea typeface="+mn-ea"/>
              <a:cs typeface="Segoe UI Semilight" panose="020B0402040204020203" pitchFamily="34" charset="0"/>
              <a:hlinkClick r:id="rId3">
                <a:extLst>
                  <a:ext uri="{A12FA001-AC4F-418D-AE19-62706E023703}">
                    <ahyp:hlinkClr xmlns:ahyp="http://schemas.microsoft.com/office/drawing/2018/hyperlinkcolor" val="tx"/>
                  </a:ext>
                </a:extLst>
              </a:hlinkClick>
            </a:endParaRPr>
          </a:p>
          <a:p>
            <a:pPr marL="0" marR="0" lvl="0" indent="0" algn="l" defTabSz="932742" rtl="0" eaLnBrk="1" fontAlgn="auto" latinLnBrk="0" hangingPunct="1">
              <a:lnSpc>
                <a:spcPct val="100000"/>
              </a:lnSpc>
              <a:spcBef>
                <a:spcPts val="8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chemeClr val="accent1"/>
                </a:solidFill>
                <a:effectLst/>
                <a:uLnTx/>
                <a:uFillTx/>
                <a:latin typeface="Segoe UI"/>
                <a:ea typeface="+mn-ea"/>
                <a:cs typeface="Segoe UI Semilight" panose="020B0402040204020203" pitchFamily="34" charset="0"/>
                <a:hlinkClick r:id="rId3">
                  <a:extLst>
                    <a:ext uri="{A12FA001-AC4F-418D-AE19-62706E023703}">
                      <ahyp:hlinkClr xmlns:ahyp="http://schemas.microsoft.com/office/drawing/2018/hyperlinkcolor" val="tx"/>
                    </a:ext>
                  </a:extLst>
                </a:hlinkClick>
              </a:rPr>
              <a:t>Azure migration center</a:t>
            </a:r>
            <a:endParaRPr kumimoji="0" lang="en-US" sz="1400" b="0" i="0" u="none" strike="noStrike" kern="1200" cap="none" spc="0" normalizeH="0" baseline="0" noProof="0">
              <a:ln>
                <a:noFill/>
              </a:ln>
              <a:solidFill>
                <a:schemeClr val="accent1"/>
              </a:solidFill>
              <a:effectLst/>
              <a:uLnTx/>
              <a:uFillTx/>
              <a:latin typeface="Segoe UI"/>
              <a:ea typeface="+mn-ea"/>
              <a:cs typeface="Segoe UI Semilight" panose="020B0402040204020203" pitchFamily="34" charset="0"/>
            </a:endParaRPr>
          </a:p>
          <a:p>
            <a:pPr marL="0" marR="0" lvl="0" indent="0" algn="l" defTabSz="932742" rtl="0" eaLnBrk="1" fontAlgn="auto" latinLnBrk="0" hangingPunct="1">
              <a:lnSpc>
                <a:spcPct val="100000"/>
              </a:lnSpc>
              <a:spcBef>
                <a:spcPts val="8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chemeClr val="accent1"/>
                </a:solidFill>
                <a:effectLst/>
                <a:uLnTx/>
                <a:uFillTx/>
                <a:latin typeface="Segoe UI"/>
                <a:ea typeface="+mn-ea"/>
                <a:cs typeface="Segoe UI Semilight" panose="020B0402040204020203" pitchFamily="34" charset="0"/>
                <a:hlinkClick r:id="rId4">
                  <a:extLst>
                    <a:ext uri="{A12FA001-AC4F-418D-AE19-62706E023703}">
                      <ahyp:hlinkClr xmlns:ahyp="http://schemas.microsoft.com/office/drawing/2018/hyperlinkcolor" val="tx"/>
                    </a:ext>
                  </a:extLst>
                </a:hlinkClick>
              </a:rPr>
              <a:t>Azure Database Migration Guide</a:t>
            </a:r>
            <a:endParaRPr kumimoji="0" lang="en-US" sz="1400" b="0" i="0" u="none" strike="noStrike" kern="1200" cap="none" spc="0" normalizeH="0" baseline="0" noProof="0">
              <a:ln>
                <a:noFill/>
              </a:ln>
              <a:solidFill>
                <a:schemeClr val="accent1"/>
              </a:solidFill>
              <a:effectLst/>
              <a:uLnTx/>
              <a:uFillTx/>
              <a:latin typeface="Segoe UI"/>
              <a:ea typeface="+mn-ea"/>
              <a:cs typeface="Segoe UI Semilight" panose="020B0402040204020203" pitchFamily="34" charset="0"/>
            </a:endParaRPr>
          </a:p>
          <a:p>
            <a:pPr marL="0" marR="0" lvl="0" indent="0" algn="l" defTabSz="932742" rtl="0" eaLnBrk="1" fontAlgn="auto" latinLnBrk="0" hangingPunct="1">
              <a:lnSpc>
                <a:spcPct val="100000"/>
              </a:lnSpc>
              <a:spcBef>
                <a:spcPts val="8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chemeClr val="accent1"/>
                </a:solidFill>
                <a:effectLst/>
                <a:uLnTx/>
                <a:uFillTx/>
                <a:latin typeface="Segoe UI"/>
                <a:ea typeface="+mn-ea"/>
                <a:cs typeface="Segoe UI Semilight" panose="020B0402040204020203" pitchFamily="34" charset="0"/>
                <a:hlinkClick r:id="rId5">
                  <a:extLst>
                    <a:ext uri="{A12FA001-AC4F-418D-AE19-62706E023703}">
                      <ahyp:hlinkClr xmlns:ahyp="http://schemas.microsoft.com/office/drawing/2018/hyperlinkcolor" val="tx"/>
                    </a:ext>
                  </a:extLst>
                </a:hlinkClick>
              </a:rPr>
              <a:t>Find a partner</a:t>
            </a:r>
            <a:endParaRPr kumimoji="0" lang="en-US" sz="1400" b="0" i="0" u="none" strike="noStrike" kern="1200" cap="none" spc="0" normalizeH="0" baseline="0" noProof="0">
              <a:ln>
                <a:noFill/>
              </a:ln>
              <a:solidFill>
                <a:schemeClr val="accent1"/>
              </a:solidFill>
              <a:effectLst/>
              <a:uLnTx/>
              <a:uFillTx/>
              <a:latin typeface="Segoe UI"/>
              <a:ea typeface="+mn-ea"/>
              <a:cs typeface="Segoe UI Semilight" panose="020B0402040204020203" pitchFamily="34" charset="0"/>
            </a:endParaRPr>
          </a:p>
          <a:p>
            <a:pPr marL="0" marR="0" lvl="0" indent="0" algn="l" defTabSz="932742" rtl="0" eaLnBrk="1" fontAlgn="auto" latinLnBrk="0" hangingPunct="1">
              <a:lnSpc>
                <a:spcPct val="100000"/>
              </a:lnSpc>
              <a:spcBef>
                <a:spcPts val="8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chemeClr val="accent1"/>
                </a:solidFill>
                <a:effectLst/>
                <a:uLnTx/>
                <a:uFillTx/>
                <a:latin typeface="Segoe UI"/>
                <a:ea typeface="+mn-ea"/>
                <a:cs typeface="Segoe UI Semilight" panose="020B0402040204020203" pitchFamily="34" charset="0"/>
                <a:hlinkClick r:id="rId6">
                  <a:extLst>
                    <a:ext uri="{A12FA001-AC4F-418D-AE19-62706E023703}">
                      <ahyp:hlinkClr xmlns:ahyp="http://schemas.microsoft.com/office/drawing/2018/hyperlinkcolor" val="tx"/>
                    </a:ext>
                  </a:extLst>
                </a:hlinkClick>
              </a:rPr>
              <a:t>Azure Database Migration Service (DMS)</a:t>
            </a:r>
            <a:endParaRPr kumimoji="0" lang="en-US" sz="1400" b="0" i="0" u="none" strike="noStrike" kern="1200" cap="none" spc="0" normalizeH="0" baseline="0" noProof="0">
              <a:ln>
                <a:noFill/>
              </a:ln>
              <a:solidFill>
                <a:schemeClr val="accent1"/>
              </a:solidFill>
              <a:effectLst/>
              <a:uLnTx/>
              <a:uFillTx/>
              <a:latin typeface="Segoe UI"/>
              <a:ea typeface="+mn-ea"/>
              <a:cs typeface="Segoe UI Semilight" panose="020B0402040204020203" pitchFamily="34" charset="0"/>
            </a:endParaRPr>
          </a:p>
          <a:p>
            <a:pPr marL="0" marR="0" lvl="0" indent="0" algn="l" defTabSz="932742" rtl="0" eaLnBrk="1" fontAlgn="auto" latinLnBrk="0" hangingPunct="1">
              <a:lnSpc>
                <a:spcPct val="100000"/>
              </a:lnSpc>
              <a:spcBef>
                <a:spcPts val="8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chemeClr val="accent1"/>
                </a:solidFill>
                <a:effectLst/>
                <a:uLnTx/>
                <a:uFillTx/>
                <a:latin typeface="Segoe UI"/>
                <a:ea typeface="+mn-ea"/>
                <a:cs typeface="Segoe UI Semilight" panose="020B0402040204020203" pitchFamily="34" charset="0"/>
                <a:hlinkClick r:id="rId7">
                  <a:extLst>
                    <a:ext uri="{A12FA001-AC4F-418D-AE19-62706E023703}">
                      <ahyp:hlinkClr xmlns:ahyp="http://schemas.microsoft.com/office/drawing/2018/hyperlinkcolor" val="tx"/>
                    </a:ext>
                  </a:extLst>
                </a:hlinkClick>
              </a:rPr>
              <a:t>Azure DMS documentation</a:t>
            </a:r>
            <a:endParaRPr kumimoji="0" lang="en-US" sz="1400" b="0" i="0" u="none" strike="noStrike" kern="1200" cap="none" spc="0" normalizeH="0" baseline="0" noProof="0">
              <a:ln>
                <a:noFill/>
              </a:ln>
              <a:solidFill>
                <a:schemeClr val="accent1"/>
              </a:solidFill>
              <a:effectLst/>
              <a:uLnTx/>
              <a:uFillTx/>
              <a:latin typeface="Segoe UI"/>
              <a:ea typeface="+mn-ea"/>
              <a:cs typeface="Segoe UI Semilight" panose="020B0402040204020203" pitchFamily="34" charset="0"/>
            </a:endParaRPr>
          </a:p>
          <a:p>
            <a:pPr marL="0" marR="0" lvl="0" indent="0" algn="l" defTabSz="932742" rtl="0" eaLnBrk="1" fontAlgn="auto" latinLnBrk="0" hangingPunct="1">
              <a:lnSpc>
                <a:spcPct val="100000"/>
              </a:lnSpc>
              <a:spcBef>
                <a:spcPts val="8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chemeClr val="accent1"/>
                </a:solidFill>
                <a:effectLst/>
                <a:uLnTx/>
                <a:uFillTx/>
                <a:latin typeface="Segoe UI"/>
                <a:ea typeface="+mn-ea"/>
                <a:cs typeface="Segoe UI Semilight" panose="020B0402040204020203" pitchFamily="34" charset="0"/>
                <a:hlinkClick r:id="rId8">
                  <a:extLst>
                    <a:ext uri="{A12FA001-AC4F-418D-AE19-62706E023703}">
                      <ahyp:hlinkClr xmlns:ahyp="http://schemas.microsoft.com/office/drawing/2018/hyperlinkcolor" val="tx"/>
                    </a:ext>
                  </a:extLst>
                </a:hlinkClick>
              </a:rPr>
              <a:t>Azure Migrate</a:t>
            </a:r>
            <a:endParaRPr kumimoji="0" lang="en-US" sz="1400" b="0" i="0" u="none" strike="noStrike" kern="1200" cap="none" spc="0" normalizeH="0" baseline="0" noProof="0">
              <a:ln>
                <a:noFill/>
              </a:ln>
              <a:solidFill>
                <a:schemeClr val="accent1"/>
              </a:solidFill>
              <a:effectLst/>
              <a:uLnTx/>
              <a:uFillTx/>
              <a:latin typeface="Segoe UI"/>
              <a:ea typeface="+mn-ea"/>
              <a:cs typeface="Segoe UI Semilight" panose="020B0402040204020203" pitchFamily="34" charset="0"/>
            </a:endParaRPr>
          </a:p>
          <a:p>
            <a:pPr marL="0" marR="0" lvl="0" indent="0" algn="l" defTabSz="932742" rtl="0" eaLnBrk="1" fontAlgn="auto" latinLnBrk="0" hangingPunct="1">
              <a:lnSpc>
                <a:spcPct val="100000"/>
              </a:lnSpc>
              <a:spcBef>
                <a:spcPts val="8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chemeClr val="accent1"/>
                </a:solidFill>
                <a:effectLst/>
                <a:uLnTx/>
                <a:uFillTx/>
                <a:latin typeface="Segoe UI"/>
                <a:ea typeface="+mn-ea"/>
                <a:cs typeface="Segoe UI Semilight" panose="020B0402040204020203" pitchFamily="34" charset="0"/>
                <a:hlinkClick r:id="rId9">
                  <a:extLst>
                    <a:ext uri="{A12FA001-AC4F-418D-AE19-62706E023703}">
                      <ahyp:hlinkClr xmlns:ahyp="http://schemas.microsoft.com/office/drawing/2018/hyperlinkcolor" val="tx"/>
                    </a:ext>
                  </a:extLst>
                </a:hlinkClick>
              </a:rPr>
              <a:t>Azure Data Studio</a:t>
            </a:r>
            <a:endParaRPr kumimoji="0" lang="en-US" sz="1400" b="0" i="0" u="none" strike="noStrike" kern="1200" cap="none" spc="0" normalizeH="0" baseline="0" noProof="0">
              <a:ln>
                <a:noFill/>
              </a:ln>
              <a:solidFill>
                <a:schemeClr val="accent1"/>
              </a:solidFill>
              <a:effectLst/>
              <a:uLnTx/>
              <a:uFillTx/>
              <a:latin typeface="Segoe UI"/>
              <a:ea typeface="+mn-ea"/>
              <a:cs typeface="Segoe UI Semilight" panose="020B0402040204020203" pitchFamily="34" charset="0"/>
            </a:endParaRPr>
          </a:p>
          <a:p>
            <a:pPr marL="0" marR="0" lvl="0" indent="0" algn="l" defTabSz="932742" rtl="0" eaLnBrk="1" fontAlgn="auto" latinLnBrk="0" hangingPunct="1">
              <a:lnSpc>
                <a:spcPct val="100000"/>
              </a:lnSpc>
              <a:spcBef>
                <a:spcPts val="8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chemeClr val="accent1"/>
                </a:solidFill>
                <a:effectLst/>
                <a:uLnTx/>
                <a:uFillTx/>
                <a:latin typeface="Segoe UI"/>
                <a:ea typeface="+mn-ea"/>
                <a:cs typeface="Segoe UI Semilight" panose="020B0402040204020203" pitchFamily="34" charset="0"/>
                <a:hlinkClick r:id="rId10">
                  <a:extLst>
                    <a:ext uri="{A12FA001-AC4F-418D-AE19-62706E023703}">
                      <ahyp:hlinkClr xmlns:ahyp="http://schemas.microsoft.com/office/drawing/2018/hyperlinkcolor" val="tx"/>
                    </a:ext>
                  </a:extLst>
                </a:hlinkClick>
              </a:rPr>
              <a:t>Azure SQL Migration extension</a:t>
            </a:r>
            <a:endParaRPr kumimoji="0" lang="en-US" sz="1400" b="0" i="0" u="none" strike="noStrike" kern="1200" cap="none" spc="0" normalizeH="0" baseline="0" noProof="0">
              <a:ln>
                <a:noFill/>
              </a:ln>
              <a:solidFill>
                <a:schemeClr val="accent1"/>
              </a:solidFill>
              <a:effectLst/>
              <a:uLnTx/>
              <a:uFillTx/>
              <a:latin typeface="Segoe UI"/>
              <a:ea typeface="+mn-ea"/>
              <a:cs typeface="Segoe UI Semilight" panose="020B0402040204020203" pitchFamily="34" charset="0"/>
            </a:endParaRPr>
          </a:p>
          <a:p>
            <a:pPr marL="0" marR="0" lvl="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chemeClr val="tx1"/>
                </a:solidFill>
                <a:effectLst/>
                <a:uLnTx/>
                <a:uFillTx/>
                <a:latin typeface="Segoe UI Semibold"/>
                <a:ea typeface="+mn-ea"/>
                <a:cs typeface="Segoe UI Semilight" panose="020B0402040204020203" pitchFamily="34" charset="0"/>
              </a:rPr>
              <a:t>Demos</a:t>
            </a:r>
          </a:p>
          <a:p>
            <a:pPr marL="0" marR="0" lvl="0" indent="0" algn="l" defTabSz="932742" rtl="0" eaLnBrk="1" fontAlgn="auto" latinLnBrk="0" hangingPunct="1">
              <a:lnSpc>
                <a:spcPct val="100000"/>
              </a:lnSpc>
              <a:spcBef>
                <a:spcPts val="4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chemeClr val="accent1"/>
                </a:solidFill>
                <a:effectLst/>
                <a:uLnTx/>
                <a:uFillTx/>
                <a:latin typeface="Segoe UI"/>
                <a:ea typeface="+mn-ea"/>
                <a:cs typeface="Segoe UI Semilight" panose="020B0402040204020203" pitchFamily="34" charset="0"/>
                <a:hlinkClick r:id="rId11">
                  <a:extLst>
                    <a:ext uri="{A12FA001-AC4F-418D-AE19-62706E023703}">
                      <ahyp:hlinkClr xmlns:ahyp="http://schemas.microsoft.com/office/drawing/2018/hyperlinkcolor" val="tx"/>
                    </a:ext>
                  </a:extLst>
                </a:hlinkClick>
              </a:rPr>
              <a:t>Migrating and modernizing your data estate to Azure with Data Migration Services</a:t>
            </a:r>
            <a:endParaRPr kumimoji="0" lang="en-US" sz="1400" b="0" i="0" u="none" strike="noStrike" kern="1200" cap="none" spc="0" normalizeH="0" baseline="0" noProof="0">
              <a:ln>
                <a:noFill/>
              </a:ln>
              <a:solidFill>
                <a:schemeClr val="accent1"/>
              </a:solidFill>
              <a:effectLst/>
              <a:uLnTx/>
              <a:uFillTx/>
              <a:latin typeface="Segoe UI"/>
              <a:ea typeface="+mn-ea"/>
              <a:cs typeface="Segoe UI Semilight" panose="020B0402040204020203" pitchFamily="34" charset="0"/>
            </a:endParaRPr>
          </a:p>
          <a:p>
            <a:pPr marL="0" marR="0" lvl="0" indent="0" algn="l" defTabSz="932742" rtl="0" eaLnBrk="1" fontAlgn="auto" latinLnBrk="0" hangingPunct="1">
              <a:lnSpc>
                <a:spcPct val="100000"/>
              </a:lnSpc>
              <a:spcBef>
                <a:spcPts val="4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chemeClr val="accent1"/>
                </a:solidFill>
                <a:effectLst/>
                <a:uLnTx/>
                <a:uFillTx/>
                <a:latin typeface="Segoe UI"/>
                <a:ea typeface="+mn-ea"/>
                <a:cs typeface="Segoe UI Semilight" panose="020B0402040204020203" pitchFamily="34" charset="0"/>
                <a:hlinkClick r:id="rId12">
                  <a:extLst>
                    <a:ext uri="{A12FA001-AC4F-418D-AE19-62706E023703}">
                      <ahyp:hlinkClr xmlns:ahyp="http://schemas.microsoft.com/office/drawing/2018/hyperlinkcolor" val="tx"/>
                    </a:ext>
                  </a:extLst>
                </a:hlinkClick>
              </a:rPr>
              <a:t>Database migration roadmap with Microsoft</a:t>
            </a:r>
            <a:endParaRPr kumimoji="0" lang="en-US" sz="1400" b="0" i="0" u="none" strike="noStrike" kern="1200" cap="none" spc="0" normalizeH="0" baseline="0" noProof="0">
              <a:ln>
                <a:noFill/>
              </a:ln>
              <a:solidFill>
                <a:schemeClr val="accent1"/>
              </a:solidFill>
              <a:effectLst/>
              <a:uLnTx/>
              <a:uFillTx/>
              <a:latin typeface="Segoe UI"/>
              <a:ea typeface="+mn-ea"/>
              <a:cs typeface="Segoe UI Semilight" panose="020B0402040204020203" pitchFamily="34" charset="0"/>
            </a:endParaRPr>
          </a:p>
          <a:p>
            <a:pPr marL="0" marR="0" lvl="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chemeClr val="tx1"/>
                </a:solidFill>
                <a:effectLst/>
                <a:uLnTx/>
                <a:uFillTx/>
                <a:latin typeface="Segoe UI Semibold"/>
                <a:ea typeface="+mn-ea"/>
                <a:cs typeface="Segoe UI Semilight" panose="020B0402040204020203" pitchFamily="34" charset="0"/>
              </a:rPr>
              <a:t>Blog</a:t>
            </a:r>
          </a:p>
          <a:p>
            <a:pPr marL="0" marR="0" lvl="0" indent="0" algn="l" defTabSz="932742" rtl="0" eaLnBrk="1" fontAlgn="auto" latinLnBrk="0" hangingPunct="1">
              <a:lnSpc>
                <a:spcPct val="100000"/>
              </a:lnSpc>
              <a:spcBef>
                <a:spcPts val="4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chemeClr val="accent1"/>
                </a:solidFill>
                <a:effectLst/>
                <a:uLnTx/>
                <a:uFillTx/>
                <a:latin typeface="Segoe UI"/>
                <a:ea typeface="+mn-ea"/>
                <a:cs typeface="Segoe UI Semilight" panose="020B0402040204020203" pitchFamily="34" charset="0"/>
                <a:hlinkClick r:id="rId13">
                  <a:extLst>
                    <a:ext uri="{A12FA001-AC4F-418D-AE19-62706E023703}">
                      <ahyp:hlinkClr xmlns:ahyp="http://schemas.microsoft.com/office/drawing/2018/hyperlinkcolor" val="tx"/>
                    </a:ext>
                  </a:extLst>
                </a:hlinkClick>
              </a:rPr>
              <a:t>Data Migration Team Blog</a:t>
            </a:r>
            <a:endParaRPr kumimoji="0" lang="en-US" sz="1400" b="0" i="0" u="none" strike="noStrike" kern="1200" cap="none" spc="0" normalizeH="0" baseline="0" noProof="0">
              <a:ln>
                <a:noFill/>
              </a:ln>
              <a:solidFill>
                <a:schemeClr val="accent1"/>
              </a:solidFill>
              <a:effectLst/>
              <a:uLnTx/>
              <a:uFillTx/>
              <a:latin typeface="Segoe UI"/>
              <a:ea typeface="+mn-ea"/>
              <a:cs typeface="Segoe UI Semilight" panose="020B0402040204020203" pitchFamily="34" charset="0"/>
            </a:endParaRPr>
          </a:p>
          <a:p>
            <a:pPr marL="0" marR="0" lvl="0" indent="0" algn="l" defTabSz="932742" rtl="0" eaLnBrk="1" fontAlgn="auto" latinLnBrk="0" hangingPunct="1">
              <a:lnSpc>
                <a:spcPct val="100000"/>
              </a:lnSpc>
              <a:spcBef>
                <a:spcPts val="4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chemeClr val="accent1"/>
                </a:solidFill>
                <a:effectLst/>
                <a:uLnTx/>
                <a:uFillTx/>
                <a:latin typeface="Segoe UI"/>
                <a:ea typeface="+mn-ea"/>
                <a:cs typeface="Segoe UI Semilight" panose="020B0402040204020203" pitchFamily="34" charset="0"/>
                <a:hlinkClick r:id="rId14">
                  <a:extLst>
                    <a:ext uri="{A12FA001-AC4F-418D-AE19-62706E023703}">
                      <ahyp:hlinkClr xmlns:ahyp="http://schemas.microsoft.com/office/drawing/2018/hyperlinkcolor" val="tx"/>
                    </a:ext>
                  </a:extLst>
                </a:hlinkClick>
              </a:rPr>
              <a:t>Azure Data Studio Migration blog</a:t>
            </a:r>
            <a:endParaRPr kumimoji="0" lang="en-US" sz="1400" b="0" i="0" u="none" strike="noStrike" kern="1200" cap="none" spc="0" normalizeH="0" baseline="0" noProof="0">
              <a:ln>
                <a:noFill/>
              </a:ln>
              <a:solidFill>
                <a:schemeClr val="accent1"/>
              </a:solidFill>
              <a:effectLst/>
              <a:uLnTx/>
              <a:uFillTx/>
              <a:latin typeface="Segoe UI"/>
              <a:ea typeface="+mn-ea"/>
              <a:cs typeface="Segoe UI Semilight" panose="020B0402040204020203" pitchFamily="34" charset="0"/>
            </a:endParaRPr>
          </a:p>
        </p:txBody>
      </p:sp>
      <p:cxnSp>
        <p:nvCxnSpPr>
          <p:cNvPr id="3" name="Straight Connector 2">
            <a:extLst>
              <a:ext uri="{FF2B5EF4-FFF2-40B4-BE49-F238E27FC236}">
                <a16:creationId xmlns:a16="http://schemas.microsoft.com/office/drawing/2014/main" id="{4D413B99-CCA1-4F85-857E-F0020ADDCE6D}"/>
              </a:ext>
              <a:ext uri="{C183D7F6-B498-43B3-948B-1728B52AA6E4}">
                <adec:decorative xmlns:adec="http://schemas.microsoft.com/office/drawing/2017/decorative" val="1"/>
              </a:ext>
            </a:extLst>
          </p:cNvPr>
          <p:cNvCxnSpPr>
            <a:cxnSpLocks/>
          </p:cNvCxnSpPr>
          <p:nvPr/>
        </p:nvCxnSpPr>
        <p:spPr>
          <a:xfrm>
            <a:off x="6097523" y="1436688"/>
            <a:ext cx="0" cy="5127625"/>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1" name="Text Placeholder 5">
            <a:extLst>
              <a:ext uri="{FF2B5EF4-FFF2-40B4-BE49-F238E27FC236}">
                <a16:creationId xmlns:a16="http://schemas.microsoft.com/office/drawing/2014/main" id="{03212A58-3250-4ACD-91DC-9050CE9B0549}"/>
              </a:ext>
            </a:extLst>
          </p:cNvPr>
          <p:cNvSpPr txBox="1">
            <a:spLocks/>
          </p:cNvSpPr>
          <p:nvPr/>
        </p:nvSpPr>
        <p:spPr>
          <a:xfrm>
            <a:off x="6642362" y="1436688"/>
            <a:ext cx="4806225" cy="3590727"/>
          </a:xfrm>
          <a:prstGeom prst="rect">
            <a:avLst/>
          </a:prstGeom>
        </p:spPr>
        <p:txBody>
          <a:bodyPr vert="horz" wrap="square" lIns="0" tIns="0" rIns="0" bIns="0" rtlCol="0">
            <a:spAutoFit/>
          </a:bodyPr>
          <a:lstStyle>
            <a:lvl1pPr marL="0" marR="0" indent="0" algn="l" defTabSz="932742" rtl="0" eaLnBrk="1" fontAlgn="auto" latinLnBrk="0" hangingPunct="1">
              <a:lnSpc>
                <a:spcPct val="110000"/>
              </a:lnSpc>
              <a:spcBef>
                <a:spcPts val="1200"/>
              </a:spcBef>
              <a:spcAft>
                <a:spcPts val="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1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1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8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chemeClr val="tx1"/>
                </a:solidFill>
                <a:effectLst/>
                <a:uLnTx/>
                <a:uFillTx/>
                <a:latin typeface="Segoe UI Semibold"/>
                <a:ea typeface="+mn-ea"/>
                <a:cs typeface="Segoe UI Semilight" panose="020B0402040204020203" pitchFamily="34" charset="0"/>
              </a:rPr>
              <a:t>Web pages</a:t>
            </a:r>
          </a:p>
          <a:p>
            <a:pPr marL="0" marR="0" lvl="0" indent="0" algn="l" defTabSz="932742" rtl="0" eaLnBrk="1" fontAlgn="auto" latinLnBrk="0" hangingPunct="1">
              <a:lnSpc>
                <a:spcPct val="100000"/>
              </a:lnSpc>
              <a:spcBef>
                <a:spcPts val="8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chemeClr val="accent1"/>
                </a:solidFill>
                <a:effectLst/>
                <a:uLnTx/>
                <a:uFillTx/>
                <a:latin typeface="Segoe UI"/>
                <a:ea typeface="+mn-ea"/>
                <a:cs typeface="Segoe UI Semilight" panose="020B0402040204020203" pitchFamily="34" charset="0"/>
                <a:hlinkClick r:id="rId15">
                  <a:extLst>
                    <a:ext uri="{A12FA001-AC4F-418D-AE19-62706E023703}">
                      <ahyp:hlinkClr xmlns:ahyp="http://schemas.microsoft.com/office/drawing/2018/hyperlinkcolor" val="tx"/>
                    </a:ext>
                  </a:extLst>
                </a:hlinkClick>
              </a:rPr>
              <a:t>Azure SQL family webpage</a:t>
            </a:r>
            <a:endParaRPr kumimoji="0" lang="en-US" sz="1400" b="0" i="0" u="none" strike="noStrike" kern="1200" cap="none" spc="0" normalizeH="0" baseline="0" noProof="0">
              <a:ln>
                <a:noFill/>
              </a:ln>
              <a:solidFill>
                <a:schemeClr val="accent1"/>
              </a:solidFill>
              <a:effectLst/>
              <a:uLnTx/>
              <a:uFillTx/>
              <a:latin typeface="Segoe UI"/>
              <a:ea typeface="+mn-ea"/>
              <a:cs typeface="Segoe UI Semilight" panose="020B0402040204020203" pitchFamily="34" charset="0"/>
            </a:endParaRPr>
          </a:p>
          <a:p>
            <a:pPr marL="0" marR="0" lvl="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chemeClr val="tx1"/>
                </a:solidFill>
                <a:effectLst/>
                <a:uLnTx/>
                <a:uFillTx/>
                <a:latin typeface="Segoe UI Semibold"/>
                <a:ea typeface="+mn-ea"/>
                <a:cs typeface="Segoe UI Semilight" panose="020B0402040204020203" pitchFamily="34" charset="0"/>
              </a:rPr>
              <a:t>3</a:t>
            </a:r>
            <a:r>
              <a:rPr kumimoji="0" lang="en-US" sz="1600" b="0" i="0" u="none" strike="noStrike" kern="1200" cap="none" spc="0" normalizeH="0" baseline="30000" noProof="0">
                <a:ln>
                  <a:noFill/>
                </a:ln>
                <a:solidFill>
                  <a:schemeClr val="tx1"/>
                </a:solidFill>
                <a:effectLst/>
                <a:uLnTx/>
                <a:uFillTx/>
                <a:latin typeface="Segoe UI Semibold"/>
                <a:ea typeface="+mn-ea"/>
                <a:cs typeface="Segoe UI Semilight" panose="020B0402040204020203" pitchFamily="34" charset="0"/>
              </a:rPr>
              <a:t>rd</a:t>
            </a:r>
            <a:r>
              <a:rPr kumimoji="0" lang="en-US" sz="1600" b="0" i="0" u="none" strike="noStrike" kern="1200" cap="none" spc="0" normalizeH="0" baseline="0" noProof="0">
                <a:ln>
                  <a:noFill/>
                </a:ln>
                <a:solidFill>
                  <a:schemeClr val="tx1"/>
                </a:solidFill>
                <a:effectLst/>
                <a:uLnTx/>
                <a:uFillTx/>
                <a:latin typeface="Segoe UI Semibold"/>
                <a:ea typeface="+mn-ea"/>
                <a:cs typeface="Segoe UI Semilight" panose="020B0402040204020203" pitchFamily="34" charset="0"/>
              </a:rPr>
              <a:t> party studies</a:t>
            </a:r>
          </a:p>
          <a:p>
            <a:pPr marL="0" marR="0" lvl="0" indent="0" algn="l" defTabSz="932742" rtl="0" eaLnBrk="1" fontAlgn="auto" latinLnBrk="0" hangingPunct="1">
              <a:lnSpc>
                <a:spcPct val="100000"/>
              </a:lnSpc>
              <a:spcBef>
                <a:spcPts val="8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chemeClr val="accent1"/>
                </a:solidFill>
                <a:effectLst/>
                <a:uLnTx/>
                <a:uFillTx/>
                <a:latin typeface="Segoe UI"/>
                <a:ea typeface="+mn-ea"/>
                <a:cs typeface="Segoe UI Semilight" panose="020B0402040204020203" pitchFamily="34" charset="0"/>
                <a:hlinkClick r:id="rId16">
                  <a:extLst>
                    <a:ext uri="{A12FA001-AC4F-418D-AE19-62706E023703}">
                      <ahyp:hlinkClr xmlns:ahyp="http://schemas.microsoft.com/office/drawing/2018/hyperlinkcolor" val="tx"/>
                    </a:ext>
                  </a:extLst>
                </a:hlinkClick>
              </a:rPr>
              <a:t>GigaOM price-performance study</a:t>
            </a:r>
            <a:endParaRPr kumimoji="0" lang="en-US" sz="1400" b="0" i="0" u="none" strike="noStrike" kern="1200" cap="none" spc="0" normalizeH="0" baseline="0" noProof="0">
              <a:ln>
                <a:noFill/>
              </a:ln>
              <a:solidFill>
                <a:schemeClr val="accent1"/>
              </a:solidFill>
              <a:effectLst/>
              <a:uLnTx/>
              <a:uFillTx/>
              <a:latin typeface="Segoe UI"/>
              <a:ea typeface="+mn-ea"/>
              <a:cs typeface="Segoe UI Semilight" panose="020B0402040204020203" pitchFamily="34" charset="0"/>
              <a:hlinkClick r:id="" action="ppaction://noaction">
                <a:extLst>
                  <a:ext uri="{A12FA001-AC4F-418D-AE19-62706E023703}">
                    <ahyp:hlinkClr xmlns:ahyp="http://schemas.microsoft.com/office/drawing/2018/hyperlinkcolor" val="tx"/>
                  </a:ext>
                </a:extLst>
              </a:hlinkClick>
            </a:endParaRPr>
          </a:p>
          <a:p>
            <a:pPr marL="0" marR="0" lvl="0" indent="0" algn="l" defTabSz="932742" rtl="0" eaLnBrk="1" fontAlgn="auto" latinLnBrk="0" hangingPunct="1">
              <a:lnSpc>
                <a:spcPct val="100000"/>
              </a:lnSpc>
              <a:spcBef>
                <a:spcPts val="8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chemeClr val="accent1"/>
                </a:solidFill>
                <a:effectLst/>
                <a:uLnTx/>
                <a:uFillTx/>
                <a:latin typeface="Segoe UI"/>
                <a:ea typeface="+mn-ea"/>
                <a:cs typeface="Segoe UI Semilight" panose="020B0402040204020203" pitchFamily="34" charset="0"/>
                <a:hlinkClick r:id="" action="ppaction://noaction">
                  <a:extLst>
                    <a:ext uri="{A12FA001-AC4F-418D-AE19-62706E023703}">
                      <ahyp:hlinkClr xmlns:ahyp="http://schemas.microsoft.com/office/drawing/2018/hyperlinkcolor" val="tx"/>
                    </a:ext>
                  </a:extLst>
                </a:hlinkClick>
              </a:rPr>
              <a:t>Forrester Consulting Total Economic Impact™ study</a:t>
            </a:r>
            <a:endParaRPr kumimoji="0" lang="en-US" sz="1400" b="0" i="0" u="none" strike="noStrike" kern="1200" cap="none" spc="0" normalizeH="0" baseline="0" noProof="0">
              <a:ln>
                <a:noFill/>
              </a:ln>
              <a:solidFill>
                <a:schemeClr val="accent1"/>
              </a:solidFill>
              <a:effectLst/>
              <a:uLnTx/>
              <a:uFillTx/>
              <a:latin typeface="Segoe UI"/>
              <a:ea typeface="+mn-ea"/>
              <a:cs typeface="Segoe UI Semilight" panose="020B0402040204020203" pitchFamily="34" charset="0"/>
            </a:endParaRPr>
          </a:p>
          <a:p>
            <a:pPr marL="0" marR="0" lvl="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chemeClr val="tx1"/>
                </a:solidFill>
                <a:effectLst/>
                <a:uLnTx/>
                <a:uFillTx/>
                <a:latin typeface="Segoe UI Semibold"/>
                <a:ea typeface="+mn-ea"/>
                <a:cs typeface="Segoe UI Semilight" panose="020B0402040204020203" pitchFamily="34" charset="0"/>
              </a:rPr>
              <a:t>Resources - infographics</a:t>
            </a:r>
          </a:p>
          <a:p>
            <a:pPr marL="0" marR="0" lvl="0" indent="0" algn="l" defTabSz="932742" rtl="0" eaLnBrk="1" fontAlgn="auto" latinLnBrk="0" hangingPunct="1">
              <a:lnSpc>
                <a:spcPct val="100000"/>
              </a:lnSpc>
              <a:spcBef>
                <a:spcPts val="8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chemeClr val="accent1"/>
                </a:solidFill>
                <a:effectLst/>
                <a:uLnTx/>
                <a:uFillTx/>
                <a:latin typeface="Segoe UI"/>
                <a:ea typeface="+mn-ea"/>
                <a:cs typeface="Segoe UI Semilight" panose="020B0402040204020203" pitchFamily="34" charset="0"/>
                <a:hlinkClick r:id="rId17">
                  <a:extLst>
                    <a:ext uri="{A12FA001-AC4F-418D-AE19-62706E023703}">
                      <ahyp:hlinkClr xmlns:ahyp="http://schemas.microsoft.com/office/drawing/2018/hyperlinkcolor" val="tx"/>
                    </a:ext>
                  </a:extLst>
                </a:hlinkClick>
              </a:rPr>
              <a:t>Azure SQL family </a:t>
            </a:r>
            <a:endParaRPr kumimoji="0" lang="en-US" sz="1400" b="0" i="0" u="none" strike="noStrike" kern="1200" cap="none" spc="0" normalizeH="0" baseline="0" noProof="0">
              <a:ln>
                <a:noFill/>
              </a:ln>
              <a:solidFill>
                <a:schemeClr val="accent1"/>
              </a:solidFill>
              <a:effectLst/>
              <a:uLnTx/>
              <a:uFillTx/>
              <a:latin typeface="Segoe UI"/>
              <a:ea typeface="+mn-ea"/>
              <a:cs typeface="Segoe UI Semilight" panose="020B0402040204020203" pitchFamily="34" charset="0"/>
            </a:endParaRPr>
          </a:p>
          <a:p>
            <a:pPr marL="0" marR="0" lvl="0" indent="0" algn="l" defTabSz="932742" rtl="0" eaLnBrk="1" fontAlgn="auto" latinLnBrk="0" hangingPunct="1">
              <a:lnSpc>
                <a:spcPct val="100000"/>
              </a:lnSpc>
              <a:spcBef>
                <a:spcPts val="8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chemeClr val="accent1"/>
                </a:solidFill>
                <a:effectLst/>
                <a:uLnTx/>
                <a:uFillTx/>
                <a:latin typeface="Segoe UI"/>
                <a:ea typeface="+mn-ea"/>
                <a:cs typeface="Segoe UI Semilight" panose="020B0402040204020203" pitchFamily="34" charset="0"/>
                <a:hlinkClick r:id="rId18">
                  <a:extLst>
                    <a:ext uri="{A12FA001-AC4F-418D-AE19-62706E023703}">
                      <ahyp:hlinkClr xmlns:ahyp="http://schemas.microsoft.com/office/drawing/2018/hyperlinkcolor" val="tx"/>
                    </a:ext>
                  </a:extLst>
                </a:hlinkClick>
              </a:rPr>
              <a:t>Forrester Consulting Total Economic Impact™ study </a:t>
            </a:r>
            <a:endParaRPr kumimoji="0" lang="en-US" sz="1400" b="0" i="0" u="none" strike="noStrike" kern="1200" cap="none" spc="0" normalizeH="0" baseline="0" noProof="0">
              <a:ln>
                <a:noFill/>
              </a:ln>
              <a:solidFill>
                <a:schemeClr val="accent1"/>
              </a:solidFill>
              <a:effectLst/>
              <a:uLnTx/>
              <a:uFillTx/>
              <a:latin typeface="Segoe UI"/>
              <a:ea typeface="+mn-ea"/>
              <a:cs typeface="Segoe UI Semilight" panose="020B0402040204020203" pitchFamily="34" charset="0"/>
            </a:endParaRPr>
          </a:p>
          <a:p>
            <a:pPr marL="0" marR="0" lvl="0" indent="0" algn="l" defTabSz="932742" rtl="0" eaLnBrk="1" fontAlgn="auto" latinLnBrk="0" hangingPunct="1">
              <a:lnSpc>
                <a:spcPct val="100000"/>
              </a:lnSpc>
              <a:spcBef>
                <a:spcPts val="8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chemeClr val="accent1"/>
                </a:solidFill>
                <a:effectLst/>
                <a:uLnTx/>
                <a:uFillTx/>
                <a:latin typeface="Segoe UI"/>
                <a:ea typeface="+mn-ea"/>
                <a:cs typeface="Segoe UI Semilight" panose="020B0402040204020203" pitchFamily="34" charset="0"/>
                <a:hlinkClick r:id="rId19">
                  <a:extLst>
                    <a:ext uri="{A12FA001-AC4F-418D-AE19-62706E023703}">
                      <ahyp:hlinkClr xmlns:ahyp="http://schemas.microsoft.com/office/drawing/2018/hyperlinkcolor" val="tx"/>
                    </a:ext>
                  </a:extLst>
                </a:hlinkClick>
              </a:rPr>
              <a:t>Azure SQL Database serverless</a:t>
            </a:r>
            <a:endParaRPr kumimoji="0" lang="en-US" sz="1400" b="0" i="0" u="none" strike="noStrike" kern="1200" cap="none" spc="0" normalizeH="0" baseline="0" noProof="0">
              <a:ln>
                <a:noFill/>
              </a:ln>
              <a:solidFill>
                <a:schemeClr val="accent1"/>
              </a:solidFill>
              <a:effectLst/>
              <a:uLnTx/>
              <a:uFillTx/>
              <a:latin typeface="Segoe UI"/>
              <a:ea typeface="+mn-ea"/>
              <a:cs typeface="Segoe UI Semilight" panose="020B0402040204020203" pitchFamily="34" charset="0"/>
            </a:endParaRPr>
          </a:p>
          <a:p>
            <a:pPr marL="0" marR="0" lvl="0" indent="0" algn="l" defTabSz="932742" rtl="0" eaLnBrk="1" fontAlgn="auto" latinLnBrk="0" hangingPunct="1">
              <a:lnSpc>
                <a:spcPct val="100000"/>
              </a:lnSpc>
              <a:spcBef>
                <a:spcPts val="8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chemeClr val="accent1"/>
                </a:solidFill>
                <a:effectLst/>
                <a:uLnTx/>
                <a:uFillTx/>
                <a:latin typeface="Segoe UI"/>
                <a:ea typeface="+mn-ea"/>
                <a:cs typeface="Segoe UI Semilight" panose="020B0402040204020203" pitchFamily="34" charset="0"/>
                <a:hlinkClick r:id="rId20">
                  <a:extLst>
                    <a:ext uri="{A12FA001-AC4F-418D-AE19-62706E023703}">
                      <ahyp:hlinkClr xmlns:ahyp="http://schemas.microsoft.com/office/drawing/2018/hyperlinkcolor" val="tx"/>
                    </a:ext>
                  </a:extLst>
                </a:hlinkClick>
              </a:rPr>
              <a:t>Web App Migration Datasheet</a:t>
            </a:r>
            <a:endParaRPr kumimoji="0" lang="en-US" sz="1400" b="0" i="0" u="none" strike="noStrike" kern="1200" cap="none" spc="0" normalizeH="0" baseline="0" noProof="0">
              <a:ln>
                <a:noFill/>
              </a:ln>
              <a:solidFill>
                <a:schemeClr val="accent1"/>
              </a:solidFill>
              <a:effectLst/>
              <a:uLnTx/>
              <a:uFillTx/>
              <a:latin typeface="Segoe UI"/>
              <a:ea typeface="+mn-ea"/>
              <a:cs typeface="Segoe UI Semilight" panose="020B0402040204020203" pitchFamily="34" charset="0"/>
            </a:endParaRPr>
          </a:p>
          <a:p>
            <a:pPr marL="0" marR="0" lvl="0" indent="0" algn="l" defTabSz="932742" rtl="0" eaLnBrk="1" fontAlgn="auto" latinLnBrk="0" hangingPunct="1">
              <a:lnSpc>
                <a:spcPct val="100000"/>
              </a:lnSpc>
              <a:spcBef>
                <a:spcPts val="8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chemeClr val="accent1"/>
                </a:solidFill>
                <a:effectLst/>
                <a:uLnTx/>
                <a:uFillTx/>
                <a:latin typeface="Segoe UI"/>
                <a:ea typeface="+mn-ea"/>
                <a:cs typeface="Segoe UI Semilight" panose="020B0402040204020203" pitchFamily="34" charset="0"/>
                <a:hlinkClick r:id="rId21">
                  <a:extLst>
                    <a:ext uri="{A12FA001-AC4F-418D-AE19-62706E023703}">
                      <ahyp:hlinkClr xmlns:ahyp="http://schemas.microsoft.com/office/drawing/2018/hyperlinkcolor" val="tx"/>
                    </a:ext>
                  </a:extLst>
                </a:hlinkClick>
              </a:rPr>
              <a:t>SQL Server Cloud Pathways</a:t>
            </a:r>
            <a:endParaRPr kumimoji="0" lang="en-US" sz="1400" b="0" i="0" u="none" strike="noStrike" kern="1200" cap="none" spc="0" normalizeH="0" baseline="0" noProof="0">
              <a:ln>
                <a:noFill/>
              </a:ln>
              <a:solidFill>
                <a:schemeClr val="accent1"/>
              </a:solidFill>
              <a:effectLst/>
              <a:uLnTx/>
              <a:uFillTx/>
              <a:latin typeface="Segoe UI"/>
              <a:ea typeface="+mn-ea"/>
              <a:cs typeface="Segoe UI Semilight" panose="020B0402040204020203" pitchFamily="34" charset="0"/>
            </a:endParaRPr>
          </a:p>
        </p:txBody>
      </p:sp>
    </p:spTree>
    <p:extLst>
      <p:ext uri="{BB962C8B-B14F-4D97-AF65-F5344CB8AC3E}">
        <p14:creationId xmlns:p14="http://schemas.microsoft.com/office/powerpoint/2010/main" val="3991498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6">
            <a:extLst>
              <a:ext uri="{FF2B5EF4-FFF2-40B4-BE49-F238E27FC236}">
                <a16:creationId xmlns:a16="http://schemas.microsoft.com/office/drawing/2014/main" id="{1C0C1533-4739-E245-9E9F-82C41DBC4B12}"/>
              </a:ext>
            </a:extLst>
          </p:cNvPr>
          <p:cNvGrpSpPr>
            <a:grpSpLocks noChangeAspect="1"/>
          </p:cNvGrpSpPr>
          <p:nvPr/>
        </p:nvGrpSpPr>
        <p:grpSpPr bwMode="auto">
          <a:xfrm>
            <a:off x="4428335" y="1634811"/>
            <a:ext cx="263951" cy="263951"/>
            <a:chOff x="2812" y="999"/>
            <a:chExt cx="312" cy="312"/>
          </a:xfrm>
        </p:grpSpPr>
        <p:sp>
          <p:nvSpPr>
            <p:cNvPr id="6" name="AutoShape 45">
              <a:extLst>
                <a:ext uri="{FF2B5EF4-FFF2-40B4-BE49-F238E27FC236}">
                  <a16:creationId xmlns:a16="http://schemas.microsoft.com/office/drawing/2014/main" id="{0881446D-D056-7C4E-93B6-02717A53FC6A}"/>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Freeform 47">
              <a:extLst>
                <a:ext uri="{FF2B5EF4-FFF2-40B4-BE49-F238E27FC236}">
                  <a16:creationId xmlns:a16="http://schemas.microsoft.com/office/drawing/2014/main" id="{F58924ED-7B7F-C64A-9EF8-4154100D0937}"/>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48">
              <a:extLst>
                <a:ext uri="{FF2B5EF4-FFF2-40B4-BE49-F238E27FC236}">
                  <a16:creationId xmlns:a16="http://schemas.microsoft.com/office/drawing/2014/main" id="{E0E26D29-2D8C-064F-84D5-813AF0C90335}"/>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49">
              <a:extLst>
                <a:ext uri="{FF2B5EF4-FFF2-40B4-BE49-F238E27FC236}">
                  <a16:creationId xmlns:a16="http://schemas.microsoft.com/office/drawing/2014/main" id="{293CDC7C-9B98-3D4A-9AF8-433C3885BFEE}"/>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0" name="Group 46">
            <a:extLst>
              <a:ext uri="{FF2B5EF4-FFF2-40B4-BE49-F238E27FC236}">
                <a16:creationId xmlns:a16="http://schemas.microsoft.com/office/drawing/2014/main" id="{4A1FEF03-4F2D-3B4D-9E9F-C14E7F91C551}"/>
              </a:ext>
            </a:extLst>
          </p:cNvPr>
          <p:cNvGrpSpPr>
            <a:grpSpLocks noChangeAspect="1"/>
          </p:cNvGrpSpPr>
          <p:nvPr/>
        </p:nvGrpSpPr>
        <p:grpSpPr bwMode="auto">
          <a:xfrm>
            <a:off x="4462687" y="2890336"/>
            <a:ext cx="263951" cy="263951"/>
            <a:chOff x="2812" y="999"/>
            <a:chExt cx="312" cy="312"/>
          </a:xfrm>
        </p:grpSpPr>
        <p:sp>
          <p:nvSpPr>
            <p:cNvPr id="11" name="AutoShape 45">
              <a:extLst>
                <a:ext uri="{FF2B5EF4-FFF2-40B4-BE49-F238E27FC236}">
                  <a16:creationId xmlns:a16="http://schemas.microsoft.com/office/drawing/2014/main" id="{FF204D0A-A1DE-0A42-8A10-3D645DD5ECB8}"/>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47">
              <a:extLst>
                <a:ext uri="{FF2B5EF4-FFF2-40B4-BE49-F238E27FC236}">
                  <a16:creationId xmlns:a16="http://schemas.microsoft.com/office/drawing/2014/main" id="{8016B697-D485-9E4E-AB26-70742C2ECB3A}"/>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48">
              <a:extLst>
                <a:ext uri="{FF2B5EF4-FFF2-40B4-BE49-F238E27FC236}">
                  <a16:creationId xmlns:a16="http://schemas.microsoft.com/office/drawing/2014/main" id="{70EE692F-384B-9340-9B32-6CD62F504F5C}"/>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49">
              <a:extLst>
                <a:ext uri="{FF2B5EF4-FFF2-40B4-BE49-F238E27FC236}">
                  <a16:creationId xmlns:a16="http://schemas.microsoft.com/office/drawing/2014/main" id="{80FE8D75-B248-DB4C-B699-0C6EC69AFFC1}"/>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5" name="Group 46">
            <a:extLst>
              <a:ext uri="{FF2B5EF4-FFF2-40B4-BE49-F238E27FC236}">
                <a16:creationId xmlns:a16="http://schemas.microsoft.com/office/drawing/2014/main" id="{7350E64A-CD69-7C4B-B39C-22E8A7266F7F}"/>
              </a:ext>
            </a:extLst>
          </p:cNvPr>
          <p:cNvGrpSpPr>
            <a:grpSpLocks noChangeAspect="1"/>
          </p:cNvGrpSpPr>
          <p:nvPr/>
        </p:nvGrpSpPr>
        <p:grpSpPr bwMode="auto">
          <a:xfrm>
            <a:off x="4445767" y="3967664"/>
            <a:ext cx="263951" cy="263951"/>
            <a:chOff x="2812" y="999"/>
            <a:chExt cx="312" cy="312"/>
          </a:xfrm>
        </p:grpSpPr>
        <p:sp>
          <p:nvSpPr>
            <p:cNvPr id="16" name="AutoShape 45">
              <a:extLst>
                <a:ext uri="{FF2B5EF4-FFF2-40B4-BE49-F238E27FC236}">
                  <a16:creationId xmlns:a16="http://schemas.microsoft.com/office/drawing/2014/main" id="{A8770AED-D319-5646-8A16-CA61FDB4BF85}"/>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47">
              <a:extLst>
                <a:ext uri="{FF2B5EF4-FFF2-40B4-BE49-F238E27FC236}">
                  <a16:creationId xmlns:a16="http://schemas.microsoft.com/office/drawing/2014/main" id="{7ABF357F-B5CA-E24F-B55A-7FF09535FC89}"/>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48">
              <a:extLst>
                <a:ext uri="{FF2B5EF4-FFF2-40B4-BE49-F238E27FC236}">
                  <a16:creationId xmlns:a16="http://schemas.microsoft.com/office/drawing/2014/main" id="{BFA322C9-3F00-9441-8717-57FE140C9226}"/>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49">
              <a:extLst>
                <a:ext uri="{FF2B5EF4-FFF2-40B4-BE49-F238E27FC236}">
                  <a16:creationId xmlns:a16="http://schemas.microsoft.com/office/drawing/2014/main" id="{5808F262-A818-2D48-8841-142C8594A47A}"/>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0" name="Title 1">
            <a:extLst>
              <a:ext uri="{FF2B5EF4-FFF2-40B4-BE49-F238E27FC236}">
                <a16:creationId xmlns:a16="http://schemas.microsoft.com/office/drawing/2014/main" id="{677E4B3E-5394-E24F-8EE1-6588457B64C1}"/>
              </a:ext>
            </a:extLst>
          </p:cNvPr>
          <p:cNvSpPr txBox="1">
            <a:spLocks/>
          </p:cNvSpPr>
          <p:nvPr/>
        </p:nvSpPr>
        <p:spPr>
          <a:xfrm>
            <a:off x="584200" y="2643166"/>
            <a:ext cx="2326410" cy="1107996"/>
          </a:xfrm>
          <a:prstGeom prst="rect">
            <a:avLst/>
          </a:prstGeom>
        </p:spPr>
        <p:txBody>
          <a:bodyPr vert="horz" wrap="square" lIns="0" tIns="0" rIns="0" bIns="0" rtlCol="0" anchor="t">
            <a:spAutoFit/>
          </a:bodyPr>
          <a:lst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a:t>Call to action</a:t>
            </a:r>
          </a:p>
        </p:txBody>
      </p:sp>
      <p:cxnSp>
        <p:nvCxnSpPr>
          <p:cNvPr id="21" name="Straight Connector 20">
            <a:extLst>
              <a:ext uri="{FF2B5EF4-FFF2-40B4-BE49-F238E27FC236}">
                <a16:creationId xmlns:a16="http://schemas.microsoft.com/office/drawing/2014/main" id="{ACBDD464-E425-D044-8FD3-25F944C17FE3}"/>
              </a:ext>
            </a:extLst>
          </p:cNvPr>
          <p:cNvCxnSpPr>
            <a:cxnSpLocks/>
          </p:cNvCxnSpPr>
          <p:nvPr/>
        </p:nvCxnSpPr>
        <p:spPr>
          <a:xfrm>
            <a:off x="3368233" y="749460"/>
            <a:ext cx="0" cy="4664597"/>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9EADFF92-2CFA-C24E-AEAF-D83AE2E776BA}"/>
              </a:ext>
            </a:extLst>
          </p:cNvPr>
          <p:cNvSpPr txBox="1"/>
          <p:nvPr/>
        </p:nvSpPr>
        <p:spPr>
          <a:xfrm>
            <a:off x="4991100" y="1580750"/>
            <a:ext cx="6584623" cy="4001095"/>
          </a:xfrm>
          <a:prstGeom prst="rect">
            <a:avLst/>
          </a:prstGeom>
          <a:noFill/>
        </p:spPr>
        <p:txBody>
          <a:bodyPr wrap="none" lIns="0" tIns="0" rIns="0" bIns="0" rtlCol="0">
            <a:spAutoFit/>
          </a:bodyPr>
          <a:lstStyle/>
          <a:p>
            <a:pPr algn="l"/>
            <a:r>
              <a:rPr lang="en-US" sz="2000"/>
              <a:t>Install the free migration tools</a:t>
            </a:r>
          </a:p>
          <a:p>
            <a:pPr marL="349250" indent="-169863">
              <a:buClr>
                <a:schemeClr val="accent1"/>
              </a:buClr>
              <a:buFont typeface="Arial" panose="020B0604020202020204" pitchFamily="34" charset="0"/>
              <a:buChar char="•"/>
            </a:pPr>
            <a:r>
              <a:rPr lang="en-US" sz="1600"/>
              <a:t>Run Azure Migrate for discovery/assessment of your SQL estate</a:t>
            </a:r>
          </a:p>
          <a:p>
            <a:pPr marL="349250" indent="-169863">
              <a:buClr>
                <a:schemeClr val="accent1"/>
              </a:buClr>
              <a:buFont typeface="Arial" panose="020B0604020202020204" pitchFamily="34" charset="0"/>
              <a:buChar char="•"/>
            </a:pPr>
            <a:r>
              <a:rPr lang="en-US" sz="1600"/>
              <a:t>Understand readiness of your databases/apps for Azure</a:t>
            </a:r>
          </a:p>
          <a:p>
            <a:pPr marL="349250" indent="-169863">
              <a:buClr>
                <a:schemeClr val="accent1"/>
              </a:buClr>
              <a:buFont typeface="Arial" panose="020B0604020202020204" pitchFamily="34" charset="0"/>
              <a:buChar char="•"/>
            </a:pPr>
            <a:r>
              <a:rPr lang="en-US" sz="1600"/>
              <a:t>Use feedback in our tools to contact us</a:t>
            </a:r>
          </a:p>
          <a:p>
            <a:pPr marL="179387">
              <a:buClr>
                <a:schemeClr val="accent1"/>
              </a:buClr>
            </a:pPr>
            <a:endParaRPr lang="en-US" sz="1600"/>
          </a:p>
          <a:p>
            <a:pPr algn="l"/>
            <a:r>
              <a:rPr lang="en-US" sz="2000"/>
              <a:t>Pick a workload to migrate</a:t>
            </a:r>
          </a:p>
          <a:p>
            <a:pPr marL="349250" indent="-169863">
              <a:buClr>
                <a:schemeClr val="accent1"/>
              </a:buClr>
              <a:buFont typeface="Arial" panose="020B0604020202020204" pitchFamily="34" charset="0"/>
              <a:buChar char="•"/>
            </a:pPr>
            <a:r>
              <a:rPr lang="en-US" sz="1600"/>
              <a:t>Start small</a:t>
            </a:r>
          </a:p>
          <a:p>
            <a:pPr marL="349250" indent="-169863">
              <a:spcAft>
                <a:spcPts val="2400"/>
              </a:spcAft>
              <a:buClr>
                <a:schemeClr val="accent1"/>
              </a:buClr>
              <a:buFont typeface="Arial" panose="020B0604020202020204" pitchFamily="34" charset="0"/>
              <a:buChar char="•"/>
            </a:pPr>
            <a:r>
              <a:rPr lang="en-US" sz="1600"/>
              <a:t>Decide what to use based on Azure Migrate assessments</a:t>
            </a:r>
          </a:p>
          <a:p>
            <a:pPr algn="l"/>
            <a:r>
              <a:rPr lang="en-US" sz="2000"/>
              <a:t>Do a proof of concept</a:t>
            </a:r>
            <a:endParaRPr lang="en-US" sz="1600"/>
          </a:p>
          <a:p>
            <a:pPr marL="349250" indent="-169863">
              <a:buClr>
                <a:schemeClr val="accent1"/>
              </a:buClr>
              <a:buFont typeface="Arial" panose="020B0604020202020204" pitchFamily="34" charset="0"/>
              <a:buChar char="•"/>
            </a:pPr>
            <a:r>
              <a:rPr lang="en-US" sz="1600"/>
              <a:t>Use DMA for SKU recommendation </a:t>
            </a:r>
          </a:p>
          <a:p>
            <a:pPr marL="349250" indent="-169863">
              <a:buClr>
                <a:schemeClr val="accent1"/>
              </a:buClr>
              <a:buFont typeface="Arial" panose="020B0604020202020204" pitchFamily="34" charset="0"/>
              <a:buChar char="•"/>
            </a:pPr>
            <a:r>
              <a:rPr lang="en-US" sz="1600"/>
              <a:t>Deploy your VM/Managed Instance per recommended best practices</a:t>
            </a:r>
          </a:p>
          <a:p>
            <a:pPr marL="349250" indent="-169863">
              <a:buClr>
                <a:schemeClr val="accent1"/>
              </a:buClr>
              <a:buFont typeface="Arial" panose="020B0604020202020204" pitchFamily="34" charset="0"/>
              <a:buChar char="•"/>
            </a:pPr>
            <a:r>
              <a:rPr lang="en-US" sz="1600"/>
              <a:t>Use Azure Data Studio to migrate your databases to Azure</a:t>
            </a:r>
          </a:p>
          <a:p>
            <a:pPr marL="179387">
              <a:buClr>
                <a:schemeClr val="accent1"/>
              </a:buClr>
            </a:pPr>
            <a:endParaRPr lang="en-US" sz="1600"/>
          </a:p>
          <a:p>
            <a:pPr algn="l"/>
            <a:endParaRPr lang="en-US" sz="2000"/>
          </a:p>
        </p:txBody>
      </p:sp>
      <p:sp>
        <p:nvSpPr>
          <p:cNvPr id="2" name="TextBox 1">
            <a:extLst>
              <a:ext uri="{FF2B5EF4-FFF2-40B4-BE49-F238E27FC236}">
                <a16:creationId xmlns:a16="http://schemas.microsoft.com/office/drawing/2014/main" id="{E4C43DFE-5377-46A6-AB04-90FDA6AC4D49}"/>
              </a:ext>
            </a:extLst>
          </p:cNvPr>
          <p:cNvSpPr txBox="1"/>
          <p:nvPr/>
        </p:nvSpPr>
        <p:spPr>
          <a:xfrm>
            <a:off x="8283411" y="137786"/>
            <a:ext cx="3362715" cy="923330"/>
          </a:xfrm>
          <a:prstGeom prst="rect">
            <a:avLst/>
          </a:prstGeom>
          <a:noFill/>
        </p:spPr>
        <p:txBody>
          <a:bodyPr wrap="none" lIns="0" tIns="0" rIns="0" bIns="0" rtlCol="0">
            <a:spAutoFit/>
          </a:bodyPr>
          <a:lstStyle/>
          <a:p>
            <a:pPr algn="l"/>
            <a:r>
              <a:rPr lang="en-US" sz="2000">
                <a:gradFill>
                  <a:gsLst>
                    <a:gs pos="2917">
                      <a:schemeClr val="tx1"/>
                    </a:gs>
                    <a:gs pos="30000">
                      <a:schemeClr val="tx1"/>
                    </a:gs>
                  </a:gsLst>
                  <a:lin ang="5400000" scaled="0"/>
                </a:gradFill>
                <a:hlinkClick r:id="rId3"/>
              </a:rPr>
              <a:t>sqlservervm@microsoft.com</a:t>
            </a:r>
            <a:endParaRPr lang="en-US" sz="2000">
              <a:gradFill>
                <a:gsLst>
                  <a:gs pos="2917">
                    <a:schemeClr val="tx1"/>
                  </a:gs>
                  <a:gs pos="30000">
                    <a:schemeClr val="tx1"/>
                  </a:gs>
                </a:gsLst>
                <a:lin ang="5400000" scaled="0"/>
              </a:gradFill>
            </a:endParaRPr>
          </a:p>
          <a:p>
            <a:pPr algn="l"/>
            <a:r>
              <a:rPr lang="en-US" sz="2000">
                <a:gradFill>
                  <a:gsLst>
                    <a:gs pos="2917">
                      <a:schemeClr val="tx1"/>
                    </a:gs>
                    <a:gs pos="30000">
                      <a:schemeClr val="tx1"/>
                    </a:gs>
                  </a:gsLst>
                  <a:lin ang="5400000" scaled="0"/>
                </a:gradFill>
                <a:hlinkClick r:id="rId4"/>
              </a:rPr>
              <a:t>dmsfeedback@microsoft.com</a:t>
            </a:r>
            <a:endParaRPr lang="en-US" sz="2000">
              <a:gradFill>
                <a:gsLst>
                  <a:gs pos="2917">
                    <a:schemeClr val="tx1"/>
                  </a:gs>
                  <a:gs pos="30000">
                    <a:schemeClr val="tx1"/>
                  </a:gs>
                </a:gsLst>
                <a:lin ang="5400000" scaled="0"/>
              </a:gradFill>
            </a:endParaRPr>
          </a:p>
          <a:p>
            <a:pPr algn="l"/>
            <a:endParaRPr lang="en-US" sz="200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264901012"/>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52441C-4AA0-43F9-A23D-D37692135474}"/>
              </a:ext>
            </a:extLst>
          </p:cNvPr>
          <p:cNvSpPr>
            <a:spLocks noGrp="1"/>
          </p:cNvSpPr>
          <p:nvPr>
            <p:ph type="title"/>
          </p:nvPr>
        </p:nvSpPr>
        <p:spPr/>
        <p:txBody>
          <a:bodyPr/>
          <a:lstStyle/>
          <a:p>
            <a:r>
              <a:rPr lang="en-US"/>
              <a:t>Azure Virtual Machine Sizes</a:t>
            </a:r>
          </a:p>
        </p:txBody>
      </p:sp>
      <p:sp>
        <p:nvSpPr>
          <p:cNvPr id="4" name="TextBox 3">
            <a:extLst>
              <a:ext uri="{FF2B5EF4-FFF2-40B4-BE49-F238E27FC236}">
                <a16:creationId xmlns:a16="http://schemas.microsoft.com/office/drawing/2014/main" id="{65191BA1-A492-4693-94B9-42EDB40EEFD2}"/>
              </a:ext>
            </a:extLst>
          </p:cNvPr>
          <p:cNvSpPr txBox="1"/>
          <p:nvPr/>
        </p:nvSpPr>
        <p:spPr>
          <a:xfrm>
            <a:off x="563028" y="1001126"/>
            <a:ext cx="4624599" cy="307777"/>
          </a:xfrm>
          <a:prstGeom prst="rect">
            <a:avLst/>
          </a:prstGeom>
          <a:noFill/>
        </p:spPr>
        <p:txBody>
          <a:bodyPr wrap="none" lIns="0" tIns="0" rIns="0" bIns="0" rtlCol="0">
            <a:spAutoFit/>
          </a:bodyPr>
          <a:lstStyle/>
          <a:p>
            <a:pPr algn="l"/>
            <a:r>
              <a:rPr lang="en-US" sz="2000">
                <a:solidFill>
                  <a:schemeClr val="accent1"/>
                </a:solidFill>
                <a:latin typeface="+mj-lt"/>
              </a:rPr>
              <a:t>The alphabet of virtual machine choices</a:t>
            </a:r>
          </a:p>
        </p:txBody>
      </p:sp>
      <p:sp>
        <p:nvSpPr>
          <p:cNvPr id="5" name="TextBox 4">
            <a:extLst>
              <a:ext uri="{FF2B5EF4-FFF2-40B4-BE49-F238E27FC236}">
                <a16:creationId xmlns:a16="http://schemas.microsoft.com/office/drawing/2014/main" id="{49997960-CA69-4DB6-87A3-A7E0E616A9F7}"/>
              </a:ext>
            </a:extLst>
          </p:cNvPr>
          <p:cNvSpPr txBox="1"/>
          <p:nvPr/>
        </p:nvSpPr>
        <p:spPr>
          <a:xfrm>
            <a:off x="9252133" y="217234"/>
            <a:ext cx="2361031" cy="307777"/>
          </a:xfrm>
          <a:prstGeom prst="rect">
            <a:avLst/>
          </a:prstGeom>
          <a:noFill/>
        </p:spPr>
        <p:txBody>
          <a:bodyPr wrap="none" lIns="0" tIns="0" rIns="0" bIns="0" rtlCol="0">
            <a:spAutoFit/>
          </a:bodyPr>
          <a:lstStyle/>
          <a:p>
            <a:pPr algn="l"/>
            <a:r>
              <a:rPr lang="en-US" sz="2000">
                <a:gradFill>
                  <a:gsLst>
                    <a:gs pos="2917">
                      <a:schemeClr val="tx1"/>
                    </a:gs>
                    <a:gs pos="30000">
                      <a:schemeClr val="tx1"/>
                    </a:gs>
                  </a:gsLst>
                  <a:lin ang="5400000" scaled="0"/>
                </a:gradFill>
              </a:rPr>
              <a:t>aka.ms/azurevmsizes</a:t>
            </a:r>
          </a:p>
        </p:txBody>
      </p:sp>
      <p:sp>
        <p:nvSpPr>
          <p:cNvPr id="6" name="TextBox 5">
            <a:extLst>
              <a:ext uri="{FF2B5EF4-FFF2-40B4-BE49-F238E27FC236}">
                <a16:creationId xmlns:a16="http://schemas.microsoft.com/office/drawing/2014/main" id="{3B19CB08-1A74-4EEF-A458-32024F3CF9AE}"/>
              </a:ext>
            </a:extLst>
          </p:cNvPr>
          <p:cNvSpPr txBox="1"/>
          <p:nvPr/>
        </p:nvSpPr>
        <p:spPr>
          <a:xfrm>
            <a:off x="594644" y="2799673"/>
            <a:ext cx="2686633" cy="430887"/>
          </a:xfrm>
          <a:prstGeom prst="rect">
            <a:avLst/>
          </a:prstGeom>
          <a:noFill/>
        </p:spPr>
        <p:txBody>
          <a:bodyPr wrap="none" lIns="0" tIns="0" rIns="0" bIns="0" rtlCol="0">
            <a:spAutoFit/>
          </a:bodyPr>
          <a:lstStyle/>
          <a:p>
            <a:r>
              <a:rPr lang="en-US" sz="2800">
                <a:solidFill>
                  <a:schemeClr val="accent1"/>
                </a:solidFill>
                <a:latin typeface="+mj-lt"/>
              </a:rPr>
              <a:t>General Purpose</a:t>
            </a:r>
          </a:p>
        </p:txBody>
      </p:sp>
      <p:sp>
        <p:nvSpPr>
          <p:cNvPr id="7" name="TextBox 6">
            <a:extLst>
              <a:ext uri="{FF2B5EF4-FFF2-40B4-BE49-F238E27FC236}">
                <a16:creationId xmlns:a16="http://schemas.microsoft.com/office/drawing/2014/main" id="{96F1A163-8390-4D4D-A508-26072AF7E967}"/>
              </a:ext>
            </a:extLst>
          </p:cNvPr>
          <p:cNvSpPr txBox="1"/>
          <p:nvPr/>
        </p:nvSpPr>
        <p:spPr>
          <a:xfrm>
            <a:off x="4364750" y="2810430"/>
            <a:ext cx="3181897" cy="430887"/>
          </a:xfrm>
          <a:prstGeom prst="rect">
            <a:avLst/>
          </a:prstGeom>
          <a:noFill/>
        </p:spPr>
        <p:txBody>
          <a:bodyPr wrap="none" lIns="0" tIns="0" rIns="0" bIns="0" rtlCol="0">
            <a:spAutoFit/>
          </a:bodyPr>
          <a:lstStyle/>
          <a:p>
            <a:r>
              <a:rPr lang="en-US" sz="2800">
                <a:solidFill>
                  <a:schemeClr val="accent1"/>
                </a:solidFill>
                <a:latin typeface="+mj-lt"/>
              </a:rPr>
              <a:t>Memory Optimized</a:t>
            </a:r>
          </a:p>
        </p:txBody>
      </p:sp>
      <p:sp>
        <p:nvSpPr>
          <p:cNvPr id="8" name="TextBox 7">
            <a:extLst>
              <a:ext uri="{FF2B5EF4-FFF2-40B4-BE49-F238E27FC236}">
                <a16:creationId xmlns:a16="http://schemas.microsoft.com/office/drawing/2014/main" id="{67DF46F2-CDFE-4265-A883-FC6483D4CAC9}"/>
              </a:ext>
            </a:extLst>
          </p:cNvPr>
          <p:cNvSpPr txBox="1"/>
          <p:nvPr/>
        </p:nvSpPr>
        <p:spPr>
          <a:xfrm>
            <a:off x="8544854" y="2799672"/>
            <a:ext cx="3052502" cy="430887"/>
          </a:xfrm>
          <a:prstGeom prst="rect">
            <a:avLst/>
          </a:prstGeom>
          <a:noFill/>
        </p:spPr>
        <p:txBody>
          <a:bodyPr wrap="none" lIns="0" tIns="0" rIns="0" bIns="0" rtlCol="0">
            <a:spAutoFit/>
          </a:bodyPr>
          <a:lstStyle/>
          <a:p>
            <a:r>
              <a:rPr lang="en-US" sz="2800">
                <a:solidFill>
                  <a:schemeClr val="accent1"/>
                </a:solidFill>
                <a:latin typeface="+mj-lt"/>
              </a:rPr>
              <a:t>Storage Optimized</a:t>
            </a:r>
          </a:p>
        </p:txBody>
      </p:sp>
      <p:sp>
        <p:nvSpPr>
          <p:cNvPr id="9" name="TextBox 8">
            <a:extLst>
              <a:ext uri="{FF2B5EF4-FFF2-40B4-BE49-F238E27FC236}">
                <a16:creationId xmlns:a16="http://schemas.microsoft.com/office/drawing/2014/main" id="{E6FAF6E3-081B-4B98-8ABA-F0BEE681805B}"/>
              </a:ext>
            </a:extLst>
          </p:cNvPr>
          <p:cNvSpPr txBox="1"/>
          <p:nvPr/>
        </p:nvSpPr>
        <p:spPr>
          <a:xfrm>
            <a:off x="1493126" y="3293848"/>
            <a:ext cx="889667" cy="307777"/>
          </a:xfrm>
          <a:prstGeom prst="rect">
            <a:avLst/>
          </a:prstGeom>
          <a:noFill/>
        </p:spPr>
        <p:txBody>
          <a:bodyPr wrap="none" lIns="0" tIns="0" rIns="0" bIns="0" rtlCol="0">
            <a:spAutoFit/>
          </a:bodyPr>
          <a:lstStyle/>
          <a:p>
            <a:pPr algn="l"/>
            <a:r>
              <a:rPr lang="en-US" sz="2000">
                <a:gradFill>
                  <a:gsLst>
                    <a:gs pos="2917">
                      <a:schemeClr val="tx1"/>
                    </a:gs>
                    <a:gs pos="30000">
                      <a:schemeClr val="tx1"/>
                    </a:gs>
                  </a:gsLst>
                  <a:lin ang="5400000" scaled="0"/>
                </a:gradFill>
              </a:rPr>
              <a:t>D series</a:t>
            </a:r>
          </a:p>
        </p:txBody>
      </p:sp>
      <p:sp>
        <p:nvSpPr>
          <p:cNvPr id="11" name="TextBox 10">
            <a:extLst>
              <a:ext uri="{FF2B5EF4-FFF2-40B4-BE49-F238E27FC236}">
                <a16:creationId xmlns:a16="http://schemas.microsoft.com/office/drawing/2014/main" id="{9D85EEE7-89A5-47BA-BA64-306B854545EA}"/>
              </a:ext>
            </a:extLst>
          </p:cNvPr>
          <p:cNvSpPr txBox="1"/>
          <p:nvPr/>
        </p:nvSpPr>
        <p:spPr>
          <a:xfrm>
            <a:off x="5108512" y="3293848"/>
            <a:ext cx="1694375" cy="307777"/>
          </a:xfrm>
          <a:prstGeom prst="rect">
            <a:avLst/>
          </a:prstGeom>
          <a:noFill/>
        </p:spPr>
        <p:txBody>
          <a:bodyPr wrap="none" lIns="0" tIns="0" rIns="0" bIns="0" rtlCol="0">
            <a:spAutoFit/>
          </a:bodyPr>
          <a:lstStyle/>
          <a:p>
            <a:pPr algn="l"/>
            <a:r>
              <a:rPr lang="en-US" sz="2000">
                <a:gradFill>
                  <a:gsLst>
                    <a:gs pos="2917">
                      <a:schemeClr val="tx1"/>
                    </a:gs>
                    <a:gs pos="30000">
                      <a:schemeClr val="tx1"/>
                    </a:gs>
                  </a:gsLst>
                  <a:lin ang="5400000" scaled="0"/>
                </a:gradFill>
              </a:rPr>
              <a:t>E and M series</a:t>
            </a:r>
          </a:p>
        </p:txBody>
      </p:sp>
      <p:sp>
        <p:nvSpPr>
          <p:cNvPr id="13" name="TextBox 12">
            <a:extLst>
              <a:ext uri="{FF2B5EF4-FFF2-40B4-BE49-F238E27FC236}">
                <a16:creationId xmlns:a16="http://schemas.microsoft.com/office/drawing/2014/main" id="{C8C95BD3-06CB-487C-B1CC-D715C885EF4D}"/>
              </a:ext>
            </a:extLst>
          </p:cNvPr>
          <p:cNvSpPr txBox="1"/>
          <p:nvPr/>
        </p:nvSpPr>
        <p:spPr>
          <a:xfrm>
            <a:off x="9642300" y="3253062"/>
            <a:ext cx="857607" cy="307777"/>
          </a:xfrm>
          <a:prstGeom prst="rect">
            <a:avLst/>
          </a:prstGeom>
          <a:noFill/>
        </p:spPr>
        <p:txBody>
          <a:bodyPr wrap="none" lIns="0" tIns="0" rIns="0" bIns="0" rtlCol="0">
            <a:spAutoFit/>
          </a:bodyPr>
          <a:lstStyle/>
          <a:p>
            <a:pPr algn="l"/>
            <a:r>
              <a:rPr lang="en-US" sz="2000">
                <a:gradFill>
                  <a:gsLst>
                    <a:gs pos="2917">
                      <a:schemeClr val="tx1"/>
                    </a:gs>
                    <a:gs pos="30000">
                      <a:schemeClr val="tx1"/>
                    </a:gs>
                  </a:gsLst>
                  <a:lin ang="5400000" scaled="0"/>
                </a:gradFill>
              </a:rPr>
              <a:t>L Series</a:t>
            </a:r>
          </a:p>
        </p:txBody>
      </p:sp>
      <p:graphicFrame>
        <p:nvGraphicFramePr>
          <p:cNvPr id="14" name="Diagram 13">
            <a:extLst>
              <a:ext uri="{FF2B5EF4-FFF2-40B4-BE49-F238E27FC236}">
                <a16:creationId xmlns:a16="http://schemas.microsoft.com/office/drawing/2014/main" id="{A20209A4-5203-4FFC-A46D-E59A50C6D94E}"/>
              </a:ext>
            </a:extLst>
          </p:cNvPr>
          <p:cNvGraphicFramePr/>
          <p:nvPr>
            <p:extLst>
              <p:ext uri="{D42A27DB-BD31-4B8C-83A1-F6EECF244321}">
                <p14:modId xmlns:p14="http://schemas.microsoft.com/office/powerpoint/2010/main" val="272574399"/>
              </p:ext>
            </p:extLst>
          </p:nvPr>
        </p:nvGraphicFramePr>
        <p:xfrm>
          <a:off x="314044" y="1547691"/>
          <a:ext cx="11283312" cy="9967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2" name="TextBox 21">
            <a:extLst>
              <a:ext uri="{FF2B5EF4-FFF2-40B4-BE49-F238E27FC236}">
                <a16:creationId xmlns:a16="http://schemas.microsoft.com/office/drawing/2014/main" id="{0F03037F-6DC9-418E-B7E2-FA46FE57812E}"/>
              </a:ext>
            </a:extLst>
          </p:cNvPr>
          <p:cNvSpPr txBox="1"/>
          <p:nvPr/>
        </p:nvSpPr>
        <p:spPr>
          <a:xfrm>
            <a:off x="8889884" y="633522"/>
            <a:ext cx="2707472" cy="307777"/>
          </a:xfrm>
          <a:prstGeom prst="rect">
            <a:avLst/>
          </a:prstGeom>
          <a:noFill/>
        </p:spPr>
        <p:txBody>
          <a:bodyPr wrap="none" lIns="0" tIns="0" rIns="0" bIns="0" rtlCol="0">
            <a:spAutoFit/>
          </a:bodyPr>
          <a:lstStyle/>
          <a:p>
            <a:pPr algn="l"/>
            <a:r>
              <a:rPr lang="en-US" sz="2000">
                <a:gradFill>
                  <a:gsLst>
                    <a:gs pos="2917">
                      <a:schemeClr val="tx1"/>
                    </a:gs>
                    <a:gs pos="30000">
                      <a:schemeClr val="tx1"/>
                    </a:gs>
                  </a:gsLst>
                  <a:lin ang="5400000" scaled="0"/>
                </a:gradFill>
              </a:rPr>
              <a:t>Try the VM selector </a:t>
            </a:r>
            <a:r>
              <a:rPr lang="en-US" sz="2000">
                <a:gradFill>
                  <a:gsLst>
                    <a:gs pos="2917">
                      <a:schemeClr val="tx1"/>
                    </a:gs>
                    <a:gs pos="30000">
                      <a:schemeClr val="tx1"/>
                    </a:gs>
                  </a:gsLst>
                  <a:lin ang="5400000" scaled="0"/>
                </a:gradFill>
                <a:hlinkClick r:id="rId8"/>
              </a:rPr>
              <a:t>tool</a:t>
            </a:r>
            <a:endParaRPr lang="en-US" sz="2000">
              <a:gradFill>
                <a:gsLst>
                  <a:gs pos="2917">
                    <a:schemeClr val="tx1"/>
                  </a:gs>
                  <a:gs pos="30000">
                    <a:schemeClr val="tx1"/>
                  </a:gs>
                </a:gsLst>
                <a:lin ang="5400000" scaled="0"/>
              </a:gradFill>
            </a:endParaRPr>
          </a:p>
        </p:txBody>
      </p:sp>
      <p:cxnSp>
        <p:nvCxnSpPr>
          <p:cNvPr id="24" name="Straight Arrow Connector 23">
            <a:extLst>
              <a:ext uri="{FF2B5EF4-FFF2-40B4-BE49-F238E27FC236}">
                <a16:creationId xmlns:a16="http://schemas.microsoft.com/office/drawing/2014/main" id="{B9DF5076-FA1B-479B-BA98-6B4C5A3F4C6B}"/>
              </a:ext>
            </a:extLst>
          </p:cNvPr>
          <p:cNvCxnSpPr/>
          <p:nvPr/>
        </p:nvCxnSpPr>
        <p:spPr>
          <a:xfrm>
            <a:off x="3531873" y="3031875"/>
            <a:ext cx="539645" cy="11501"/>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25CDED6F-F66B-40D9-8A1E-BEBD54F66769}"/>
              </a:ext>
            </a:extLst>
          </p:cNvPr>
          <p:cNvCxnSpPr>
            <a:cxnSpLocks/>
          </p:cNvCxnSpPr>
          <p:nvPr/>
        </p:nvCxnSpPr>
        <p:spPr>
          <a:xfrm>
            <a:off x="7754611" y="3020865"/>
            <a:ext cx="539645" cy="11501"/>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9ED322A1-25F6-4925-A79D-162194B78756}"/>
              </a:ext>
            </a:extLst>
          </p:cNvPr>
          <p:cNvSpPr txBox="1"/>
          <p:nvPr/>
        </p:nvSpPr>
        <p:spPr>
          <a:xfrm>
            <a:off x="8889884" y="4386979"/>
            <a:ext cx="2670411" cy="923330"/>
          </a:xfrm>
          <a:prstGeom prst="rect">
            <a:avLst/>
          </a:prstGeom>
          <a:noFill/>
        </p:spPr>
        <p:txBody>
          <a:bodyPr wrap="none" lIns="0" tIns="0" rIns="0" bIns="0" rtlCol="0">
            <a:spAutoFit/>
          </a:bodyPr>
          <a:lstStyle/>
          <a:p>
            <a:pPr algn="l"/>
            <a:r>
              <a:rPr lang="en-US" sz="2000">
                <a:gradFill>
                  <a:gsLst>
                    <a:gs pos="2917">
                      <a:schemeClr val="tx1"/>
                    </a:gs>
                    <a:gs pos="30000">
                      <a:schemeClr val="tx1"/>
                    </a:gs>
                  </a:gsLst>
                  <a:lin ang="5400000" scaled="0"/>
                </a:gradFill>
              </a:rPr>
              <a:t>Highest I/O throughput</a:t>
            </a:r>
          </a:p>
          <a:p>
            <a:pPr algn="l"/>
            <a:r>
              <a:rPr lang="en-US" sz="2000">
                <a:gradFill>
                  <a:gsLst>
                    <a:gs pos="2917">
                      <a:schemeClr val="tx1"/>
                    </a:gs>
                    <a:gs pos="30000">
                      <a:schemeClr val="tx1"/>
                    </a:gs>
                  </a:gsLst>
                  <a:lin ang="5400000" scaled="0"/>
                </a:gradFill>
              </a:rPr>
              <a:t>AMD EPYC</a:t>
            </a:r>
          </a:p>
          <a:p>
            <a:pPr algn="l"/>
            <a:r>
              <a:rPr lang="en-US" sz="2000">
                <a:gradFill>
                  <a:gsLst>
                    <a:gs pos="2917">
                      <a:schemeClr val="tx1"/>
                    </a:gs>
                    <a:gs pos="30000">
                      <a:schemeClr val="tx1"/>
                    </a:gs>
                  </a:gsLst>
                  <a:lin ang="5400000" scaled="0"/>
                </a:gradFill>
              </a:rPr>
              <a:t>NVMe SSD</a:t>
            </a:r>
          </a:p>
        </p:txBody>
      </p:sp>
      <p:sp>
        <p:nvSpPr>
          <p:cNvPr id="28" name="Rectangle 27">
            <a:extLst>
              <a:ext uri="{FF2B5EF4-FFF2-40B4-BE49-F238E27FC236}">
                <a16:creationId xmlns:a16="http://schemas.microsoft.com/office/drawing/2014/main" id="{2C4F0A63-DBD1-466A-8E21-CAAFA6FFBCCB}"/>
              </a:ext>
            </a:extLst>
          </p:cNvPr>
          <p:cNvSpPr/>
          <p:nvPr/>
        </p:nvSpPr>
        <p:spPr bwMode="auto">
          <a:xfrm>
            <a:off x="4225183" y="2799672"/>
            <a:ext cx="3421188" cy="801953"/>
          </a:xfrm>
          <a:prstGeom prst="rect">
            <a:avLst/>
          </a:prstGeom>
          <a:noFill/>
          <a:ln w="28575">
            <a:solidFill>
              <a:schemeClr val="accent1"/>
            </a:solidFill>
            <a:prstDash val="lgDash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0" name="TextBox 29">
            <a:extLst>
              <a:ext uri="{FF2B5EF4-FFF2-40B4-BE49-F238E27FC236}">
                <a16:creationId xmlns:a16="http://schemas.microsoft.com/office/drawing/2014/main" id="{B6B8143B-E97D-48B9-9514-C2DC1EEACEE5}"/>
              </a:ext>
            </a:extLst>
          </p:cNvPr>
          <p:cNvSpPr txBox="1"/>
          <p:nvPr/>
        </p:nvSpPr>
        <p:spPr>
          <a:xfrm>
            <a:off x="594644" y="4491911"/>
            <a:ext cx="3016147" cy="1231106"/>
          </a:xfrm>
          <a:prstGeom prst="rect">
            <a:avLst/>
          </a:prstGeom>
          <a:noFill/>
        </p:spPr>
        <p:txBody>
          <a:bodyPr wrap="none" lIns="0" tIns="0" rIns="0" bIns="0" rtlCol="0">
            <a:spAutoFit/>
          </a:bodyPr>
          <a:lstStyle/>
          <a:p>
            <a:pPr algn="l"/>
            <a:r>
              <a:rPr lang="en-US" sz="2000">
                <a:gradFill>
                  <a:gsLst>
                    <a:gs pos="2917">
                      <a:schemeClr val="tx1"/>
                    </a:gs>
                    <a:gs pos="30000">
                      <a:schemeClr val="tx1"/>
                    </a:gs>
                  </a:gsLst>
                  <a:lin ang="5400000" scaled="0"/>
                </a:gradFill>
              </a:rPr>
              <a:t>Works for many workloads</a:t>
            </a:r>
          </a:p>
          <a:p>
            <a:pPr algn="l"/>
            <a:r>
              <a:rPr lang="en-US" sz="2000">
                <a:gradFill>
                  <a:gsLst>
                    <a:gs pos="2917">
                      <a:schemeClr val="tx1"/>
                    </a:gs>
                    <a:gs pos="30000">
                      <a:schemeClr val="tx1"/>
                    </a:gs>
                  </a:gsLst>
                  <a:lin ang="5400000" scaled="0"/>
                </a:gradFill>
              </a:rPr>
              <a:t>Versions</a:t>
            </a:r>
          </a:p>
          <a:p>
            <a:pPr algn="l"/>
            <a:r>
              <a:rPr lang="en-US" sz="2000">
                <a:gradFill>
                  <a:gsLst>
                    <a:gs pos="2917">
                      <a:schemeClr val="tx1"/>
                    </a:gs>
                    <a:gs pos="30000">
                      <a:schemeClr val="tx1"/>
                    </a:gs>
                  </a:gsLst>
                  <a:lin ang="5400000" scaled="0"/>
                </a:gradFill>
              </a:rPr>
              <a:t>DC = Intel SGX</a:t>
            </a:r>
          </a:p>
          <a:p>
            <a:pPr algn="l"/>
            <a:r>
              <a:rPr lang="en-US" sz="2000">
                <a:gradFill>
                  <a:gsLst>
                    <a:gs pos="2917">
                      <a:schemeClr val="tx1"/>
                    </a:gs>
                    <a:gs pos="30000">
                      <a:schemeClr val="tx1"/>
                    </a:gs>
                  </a:gsLst>
                  <a:lin ang="5400000" scaled="0"/>
                </a:gradFill>
              </a:rPr>
              <a:t>Intel and AMD options</a:t>
            </a:r>
          </a:p>
        </p:txBody>
      </p:sp>
      <p:sp>
        <p:nvSpPr>
          <p:cNvPr id="32" name="TextBox 31">
            <a:extLst>
              <a:ext uri="{FF2B5EF4-FFF2-40B4-BE49-F238E27FC236}">
                <a16:creationId xmlns:a16="http://schemas.microsoft.com/office/drawing/2014/main" id="{ADC79241-7192-47F1-8287-BFB8B6AFDD3F}"/>
              </a:ext>
            </a:extLst>
          </p:cNvPr>
          <p:cNvSpPr txBox="1"/>
          <p:nvPr/>
        </p:nvSpPr>
        <p:spPr>
          <a:xfrm>
            <a:off x="4225183" y="4386979"/>
            <a:ext cx="4020460" cy="2154436"/>
          </a:xfrm>
          <a:prstGeom prst="rect">
            <a:avLst/>
          </a:prstGeom>
          <a:noFill/>
        </p:spPr>
        <p:txBody>
          <a:bodyPr wrap="none" lIns="0" tIns="0" rIns="0" bIns="0" rtlCol="0">
            <a:spAutoFit/>
          </a:bodyPr>
          <a:lstStyle/>
          <a:p>
            <a:pPr algn="l"/>
            <a:r>
              <a:rPr lang="en-US" sz="2000">
                <a:gradFill>
                  <a:gsLst>
                    <a:gs pos="2917">
                      <a:schemeClr val="tx1"/>
                    </a:gs>
                    <a:gs pos="30000">
                      <a:schemeClr val="tx1"/>
                    </a:gs>
                  </a:gsLst>
                  <a:lin ang="5400000" scaled="0"/>
                </a:gradFill>
              </a:rPr>
              <a:t>Best for SQL Server production</a:t>
            </a:r>
          </a:p>
          <a:p>
            <a:pPr algn="l"/>
            <a:r>
              <a:rPr lang="en-US" sz="2000">
                <a:gradFill>
                  <a:gsLst>
                    <a:gs pos="2917">
                      <a:schemeClr val="tx1"/>
                    </a:gs>
                    <a:gs pos="30000">
                      <a:schemeClr val="tx1"/>
                    </a:gs>
                  </a:gsLst>
                  <a:lin ang="5400000" scaled="0"/>
                </a:gradFill>
              </a:rPr>
              <a:t>Highest memory to core ratio</a:t>
            </a:r>
          </a:p>
          <a:p>
            <a:pPr algn="l"/>
            <a:r>
              <a:rPr lang="en-US" sz="2000">
                <a:gradFill>
                  <a:gsLst>
                    <a:gs pos="2917">
                      <a:schemeClr val="tx1"/>
                    </a:gs>
                    <a:gs pos="30000">
                      <a:schemeClr val="tx1"/>
                    </a:gs>
                  </a:gsLst>
                  <a:lin ang="5400000" scaled="0"/>
                </a:gradFill>
              </a:rPr>
              <a:t>Versions</a:t>
            </a:r>
          </a:p>
          <a:p>
            <a:pPr algn="l"/>
            <a:r>
              <a:rPr lang="en-US" sz="2000">
                <a:gradFill>
                  <a:gsLst>
                    <a:gs pos="2917">
                      <a:schemeClr val="tx1"/>
                    </a:gs>
                    <a:gs pos="30000">
                      <a:schemeClr val="tx1"/>
                    </a:gs>
                  </a:gsLst>
                  <a:lin ang="5400000" scaled="0"/>
                </a:gradFill>
              </a:rPr>
              <a:t>Intel and AMD options</a:t>
            </a:r>
          </a:p>
          <a:p>
            <a:pPr algn="l"/>
            <a:r>
              <a:rPr lang="en-US" sz="2000">
                <a:gradFill>
                  <a:gsLst>
                    <a:gs pos="2917">
                      <a:schemeClr val="tx1"/>
                    </a:gs>
                    <a:gs pos="30000">
                      <a:schemeClr val="tx1"/>
                    </a:gs>
                  </a:gsLst>
                  <a:lin ang="5400000" scaled="0"/>
                </a:gradFill>
              </a:rPr>
              <a:t>Constrained vCPUs = save licensing</a:t>
            </a:r>
            <a:br>
              <a:rPr lang="en-US" sz="2000">
                <a:gradFill>
                  <a:gsLst>
                    <a:gs pos="2917">
                      <a:schemeClr val="tx1"/>
                    </a:gs>
                    <a:gs pos="30000">
                      <a:schemeClr val="tx1"/>
                    </a:gs>
                  </a:gsLst>
                  <a:lin ang="5400000" scaled="0"/>
                </a:gradFill>
              </a:rPr>
            </a:br>
            <a:r>
              <a:rPr lang="en-US" sz="2000">
                <a:gradFill>
                  <a:gsLst>
                    <a:gs pos="2917">
                      <a:schemeClr val="tx1"/>
                    </a:gs>
                    <a:gs pos="30000">
                      <a:schemeClr val="tx1"/>
                    </a:gs>
                  </a:gsLst>
                  <a:lin ang="5400000" scaled="0"/>
                </a:gradFill>
              </a:rPr>
              <a:t>M series = up to 416 vCPU</a:t>
            </a:r>
          </a:p>
          <a:p>
            <a:pPr algn="l"/>
            <a:r>
              <a:rPr lang="en-US" sz="2000">
                <a:gradFill>
                  <a:gsLst>
                    <a:gs pos="2917">
                      <a:schemeClr val="tx1"/>
                    </a:gs>
                    <a:gs pos="30000">
                      <a:schemeClr val="tx1"/>
                    </a:gs>
                  </a:gsLst>
                  <a:lin ang="5400000" scaled="0"/>
                </a:gradFill>
              </a:rPr>
              <a:t>New </a:t>
            </a:r>
            <a:r>
              <a:rPr lang="en-US" sz="2000">
                <a:solidFill>
                  <a:schemeClr val="accent1"/>
                </a:solidFill>
                <a:latin typeface="+mj-lt"/>
              </a:rPr>
              <a:t>Eb series </a:t>
            </a:r>
            <a:r>
              <a:rPr lang="en-US" sz="2000">
                <a:gradFill>
                  <a:gsLst>
                    <a:gs pos="2917">
                      <a:schemeClr val="tx1"/>
                    </a:gs>
                    <a:gs pos="30000">
                      <a:schemeClr val="tx1"/>
                    </a:gs>
                  </a:gsLst>
                  <a:lin ang="5400000" scaled="0"/>
                </a:gradFill>
              </a:rPr>
              <a:t>= I/O to core ratio</a:t>
            </a:r>
          </a:p>
        </p:txBody>
      </p:sp>
      <p:sp>
        <p:nvSpPr>
          <p:cNvPr id="33" name="TextBox 32">
            <a:extLst>
              <a:ext uri="{FF2B5EF4-FFF2-40B4-BE49-F238E27FC236}">
                <a16:creationId xmlns:a16="http://schemas.microsoft.com/office/drawing/2014/main" id="{15E801EE-55FF-4F99-8DC2-C4600439B8C6}"/>
              </a:ext>
            </a:extLst>
          </p:cNvPr>
          <p:cNvSpPr txBox="1"/>
          <p:nvPr/>
        </p:nvSpPr>
        <p:spPr>
          <a:xfrm>
            <a:off x="9642300" y="1025627"/>
            <a:ext cx="1888337" cy="307777"/>
          </a:xfrm>
          <a:prstGeom prst="rect">
            <a:avLst/>
          </a:prstGeom>
          <a:noFill/>
        </p:spPr>
        <p:txBody>
          <a:bodyPr wrap="none" lIns="0" tIns="0" rIns="0" bIns="0" rtlCol="0">
            <a:spAutoFit/>
          </a:bodyPr>
          <a:lstStyle/>
          <a:p>
            <a:pPr algn="l"/>
            <a:r>
              <a:rPr lang="en-US" sz="2000">
                <a:gradFill>
                  <a:gsLst>
                    <a:gs pos="2917">
                      <a:schemeClr val="tx1"/>
                    </a:gs>
                    <a:gs pos="30000">
                      <a:schemeClr val="tx1"/>
                    </a:gs>
                  </a:gsLst>
                  <a:lin ang="5400000" scaled="0"/>
                </a:gradFill>
              </a:rPr>
              <a:t>Follow our </a:t>
            </a:r>
            <a:r>
              <a:rPr lang="en-US" sz="2000">
                <a:gradFill>
                  <a:gsLst>
                    <a:gs pos="2917">
                      <a:schemeClr val="tx1"/>
                    </a:gs>
                    <a:gs pos="30000">
                      <a:schemeClr val="tx1"/>
                    </a:gs>
                  </a:gsLst>
                  <a:lin ang="5400000" scaled="0"/>
                </a:gradFill>
                <a:hlinkClick r:id="rId9"/>
              </a:rPr>
              <a:t>blogs</a:t>
            </a:r>
            <a:endParaRPr lang="en-US" sz="200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8594383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grpId="0" nodeType="afterEffect">
                                  <p:stCondLst>
                                    <p:cond delay="0"/>
                                  </p:stCondLst>
                                  <p:childTnLst>
                                    <p:set>
                                      <p:cBhvr>
                                        <p:cTn id="11" dur="1" fill="hold">
                                          <p:stCondLst>
                                            <p:cond delay="0"/>
                                          </p:stCondLst>
                                        </p:cTn>
                                        <p:tgtEl>
                                          <p:spTgt spid="30"/>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24"/>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childTnLst>
                                </p:cTn>
                              </p:par>
                            </p:childTnLst>
                          </p:cTn>
                        </p:par>
                        <p:par>
                          <p:cTn id="18" fill="hold">
                            <p:stCondLst>
                              <p:cond delay="0"/>
                            </p:stCondLst>
                            <p:childTnLst>
                              <p:par>
                                <p:cTn id="19" presetID="10" presetClass="entr" presetSubtype="0" fill="hold" grpId="0" nodeType="afterEffect">
                                  <p:stCondLst>
                                    <p:cond delay="0"/>
                                  </p:stCondLst>
                                  <p:childTnLst>
                                    <p:set>
                                      <p:cBhvr>
                                        <p:cTn id="20" dur="1" fill="hold">
                                          <p:stCondLst>
                                            <p:cond delay="0"/>
                                          </p:stCondLst>
                                        </p:cTn>
                                        <p:tgtEl>
                                          <p:spTgt spid="28"/>
                                        </p:tgtEl>
                                        <p:attrNameLst>
                                          <p:attrName>style.visibility</p:attrName>
                                        </p:attrNameLst>
                                      </p:cBhvr>
                                      <p:to>
                                        <p:strVal val="visible"/>
                                      </p:to>
                                    </p:set>
                                    <p:animEffect transition="in" filter="fade">
                                      <p:cBhvr>
                                        <p:cTn id="21" dur="500"/>
                                        <p:tgtEl>
                                          <p:spTgt spid="28"/>
                                        </p:tgtEl>
                                      </p:cBhvr>
                                    </p:animEffect>
                                  </p:childTnLst>
                                </p:cTn>
                              </p:par>
                              <p:par>
                                <p:cTn id="22" presetID="1" presetClass="entr" presetSubtype="0" fill="hold" grpId="0" nodeType="withEffect">
                                  <p:stCondLst>
                                    <p:cond delay="0"/>
                                  </p:stCondLst>
                                  <p:childTnLst>
                                    <p:set>
                                      <p:cBhvr>
                                        <p:cTn id="23" dur="1" fill="hold">
                                          <p:stCondLst>
                                            <p:cond delay="0"/>
                                          </p:stCondLst>
                                        </p:cTn>
                                        <p:tgtEl>
                                          <p:spTgt spid="32"/>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11"/>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26"/>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8"/>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13"/>
                                        </p:tgtEl>
                                        <p:attrNameLst>
                                          <p:attrName>style.visibility</p:attrName>
                                        </p:attrNameLst>
                                      </p:cBhvr>
                                      <p:to>
                                        <p:strVal val="visible"/>
                                      </p:to>
                                    </p:set>
                                  </p:childTnLst>
                                </p:cTn>
                              </p:par>
                            </p:childTnLst>
                          </p:cTn>
                        </p:par>
                        <p:par>
                          <p:cTn id="34" fill="hold">
                            <p:stCondLst>
                              <p:cond delay="0"/>
                            </p:stCondLst>
                            <p:childTnLst>
                              <p:par>
                                <p:cTn id="35" presetID="1" presetClass="entr" presetSubtype="0" fill="hold" grpId="0" nodeType="afterEffect">
                                  <p:stCondLst>
                                    <p:cond delay="0"/>
                                  </p:stCondLst>
                                  <p:childTnLst>
                                    <p:set>
                                      <p:cBhvr>
                                        <p:cTn id="36"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1" grpId="0"/>
      <p:bldP spid="13" grpId="0"/>
      <p:bldP spid="27" grpId="0"/>
      <p:bldP spid="28" grpId="0" animBg="1"/>
      <p:bldP spid="30" grpId="0"/>
      <p:bldP spid="32"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ADFF6393-CAEB-3A46-9AC0-AC881432930C}"/>
              </a:ext>
            </a:extLst>
          </p:cNvPr>
          <p:cNvSpPr txBox="1">
            <a:spLocks/>
          </p:cNvSpPr>
          <p:nvPr/>
        </p:nvSpPr>
        <p:spPr>
          <a:xfrm>
            <a:off x="584200" y="3090446"/>
            <a:ext cx="9144000" cy="677108"/>
          </a:xfrm>
          <a:prstGeom prst="rect">
            <a:avLst/>
          </a:prstGeom>
        </p:spPr>
        <p:txBody>
          <a:bodyPr/>
          <a:lst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400">
                <a:solidFill>
                  <a:schemeClr val="accent2"/>
                </a:solidFill>
              </a:rPr>
              <a:t>Thank you!</a:t>
            </a:r>
            <a:endParaRPr lang="en-US" sz="4400" spc="0">
              <a:solidFill>
                <a:schemeClr val="accent2"/>
              </a:solidFill>
            </a:endParaRPr>
          </a:p>
        </p:txBody>
      </p:sp>
    </p:spTree>
    <p:extLst>
      <p:ext uri="{BB962C8B-B14F-4D97-AF65-F5344CB8AC3E}">
        <p14:creationId xmlns:p14="http://schemas.microsoft.com/office/powerpoint/2010/main" val="2310589078"/>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A1DC0-CB53-4D9A-9AE7-DC1D19AB9C26}"/>
              </a:ext>
            </a:extLst>
          </p:cNvPr>
          <p:cNvSpPr>
            <a:spLocks noGrp="1"/>
          </p:cNvSpPr>
          <p:nvPr>
            <p:ph type="title"/>
          </p:nvPr>
        </p:nvSpPr>
        <p:spPr/>
        <p:txBody>
          <a:bodyPr/>
          <a:lstStyle/>
          <a:p>
            <a:r>
              <a:rPr lang="en-US"/>
              <a:t>Azure SQL Managed Instance</a:t>
            </a:r>
          </a:p>
        </p:txBody>
      </p:sp>
      <p:sp>
        <p:nvSpPr>
          <p:cNvPr id="6" name="TextBox 5">
            <a:extLst>
              <a:ext uri="{FF2B5EF4-FFF2-40B4-BE49-F238E27FC236}">
                <a16:creationId xmlns:a16="http://schemas.microsoft.com/office/drawing/2014/main" id="{A15C2C4D-542B-4069-BBAD-FEE0D03CBDFE}"/>
              </a:ext>
            </a:extLst>
          </p:cNvPr>
          <p:cNvSpPr txBox="1"/>
          <p:nvPr/>
        </p:nvSpPr>
        <p:spPr>
          <a:xfrm>
            <a:off x="363759" y="1508288"/>
            <a:ext cx="7743178" cy="1698927"/>
          </a:xfrm>
          <a:prstGeom prst="rect">
            <a:avLst/>
          </a:prstGeom>
          <a:noFill/>
        </p:spPr>
        <p:txBody>
          <a:bodyPr wrap="square">
            <a:spAutoFit/>
          </a:bodyPr>
          <a:lstStyle/>
          <a:p>
            <a:pPr marL="228600" marR="0" lvl="0" indent="-228600" algn="l" defTabSz="932742" rtl="0" eaLnBrk="1" fontAlgn="auto" latinLnBrk="0" hangingPunct="1">
              <a:lnSpc>
                <a:spcPct val="100000"/>
              </a:lnSpc>
              <a:spcBef>
                <a:spcPct val="20000"/>
              </a:spcBef>
              <a:spcAft>
                <a:spcPts val="0"/>
              </a:spcAft>
              <a:buClr>
                <a:srgbClr val="00B050"/>
              </a:buClr>
              <a:buSzPct val="90000"/>
              <a:buFont typeface="Wingdings" panose="05000000000000000000" pitchFamily="2" charset="2"/>
              <a:buChar char=""/>
              <a:tabLst/>
              <a:defRPr/>
            </a:pPr>
            <a:r>
              <a:rPr kumimoji="0" lang="en-US" sz="1800" b="0" i="0" u="none" strike="noStrike" kern="1200" cap="none" spc="0" normalizeH="0" baseline="0" noProof="0">
                <a:ln>
                  <a:noFill/>
                </a:ln>
                <a:gradFill>
                  <a:gsLst>
                    <a:gs pos="1250">
                      <a:prstClr val="black"/>
                    </a:gs>
                    <a:gs pos="100000">
                      <a:prstClr val="black"/>
                    </a:gs>
                  </a:gsLst>
                  <a:lin ang="5400000" scaled="0"/>
                </a:gradFill>
                <a:effectLst/>
                <a:uLnTx/>
                <a:uFillTx/>
                <a:latin typeface="Segoe UI Semibold"/>
                <a:ea typeface="+mn-ea"/>
                <a:cs typeface="Segoe UI Semibold"/>
              </a:rPr>
              <a:t>Pre-installed SQL Server with abstraction from OS and Infrastructure</a:t>
            </a:r>
          </a:p>
          <a:p>
            <a:pPr marL="228600" marR="0" lvl="0" indent="-228600" algn="l" defTabSz="932742" rtl="0" eaLnBrk="1" fontAlgn="auto" latinLnBrk="0" hangingPunct="1">
              <a:lnSpc>
                <a:spcPct val="100000"/>
              </a:lnSpc>
              <a:spcBef>
                <a:spcPct val="20000"/>
              </a:spcBef>
              <a:spcAft>
                <a:spcPts val="0"/>
              </a:spcAft>
              <a:buClr>
                <a:srgbClr val="00B050"/>
              </a:buClr>
              <a:buSzPct val="90000"/>
              <a:buFont typeface="Wingdings" panose="05000000000000000000" pitchFamily="2" charset="2"/>
              <a:buChar char=""/>
              <a:tabLst/>
              <a:defRPr/>
            </a:pPr>
            <a:r>
              <a:rPr kumimoji="0" lang="en-US" sz="1800" b="0" i="0" u="none" strike="noStrike" kern="1200" cap="none" spc="0" normalizeH="0" baseline="0" noProof="0">
                <a:ln>
                  <a:noFill/>
                </a:ln>
                <a:gradFill>
                  <a:gsLst>
                    <a:gs pos="1250">
                      <a:prstClr val="black"/>
                    </a:gs>
                    <a:gs pos="100000">
                      <a:prstClr val="black"/>
                    </a:gs>
                  </a:gsLst>
                  <a:lin ang="5400000" scaled="0"/>
                </a:gradFill>
                <a:effectLst/>
                <a:uLnTx/>
                <a:uFillTx/>
                <a:latin typeface="Segoe UI Semibold"/>
                <a:ea typeface="+mn-ea"/>
                <a:cs typeface="Segoe UI Semibold"/>
              </a:rPr>
              <a:t>It is the same engine but </a:t>
            </a:r>
            <a:r>
              <a:rPr kumimoji="0" lang="en-US" sz="1800" b="0" i="1" u="none" strike="noStrike" kern="1200" cap="none" spc="0" normalizeH="0" baseline="0" noProof="0">
                <a:ln>
                  <a:noFill/>
                </a:ln>
                <a:gradFill>
                  <a:gsLst>
                    <a:gs pos="1250">
                      <a:prstClr val="black"/>
                    </a:gs>
                    <a:gs pos="100000">
                      <a:prstClr val="black"/>
                    </a:gs>
                  </a:gsLst>
                  <a:lin ang="5400000" scaled="0"/>
                </a:gradFill>
                <a:effectLst/>
                <a:uLnTx/>
                <a:uFillTx/>
                <a:latin typeface="Segoe UI Semibold"/>
                <a:ea typeface="+mn-ea"/>
                <a:cs typeface="Segoe UI Semibold"/>
              </a:rPr>
              <a:t>versionless</a:t>
            </a:r>
          </a:p>
          <a:p>
            <a:pPr marL="228600" marR="0" lvl="0" indent="-228600" algn="l" defTabSz="932742" rtl="0" eaLnBrk="1" fontAlgn="auto" latinLnBrk="0" hangingPunct="1">
              <a:lnSpc>
                <a:spcPct val="100000"/>
              </a:lnSpc>
              <a:spcBef>
                <a:spcPct val="20000"/>
              </a:spcBef>
              <a:spcAft>
                <a:spcPts val="0"/>
              </a:spcAft>
              <a:buClr>
                <a:srgbClr val="00B050"/>
              </a:buClr>
              <a:buSzPct val="90000"/>
              <a:buFont typeface="Wingdings" panose="05000000000000000000" pitchFamily="2" charset="2"/>
              <a:buChar char=""/>
              <a:tabLst/>
              <a:defRPr/>
            </a:pPr>
            <a:r>
              <a:rPr kumimoji="0" lang="en-US" sz="1800" b="0" i="0" u="none" strike="noStrike" kern="1200" cap="none" spc="0" normalizeH="0" baseline="0" noProof="0">
                <a:ln>
                  <a:noFill/>
                </a:ln>
                <a:gradFill>
                  <a:gsLst>
                    <a:gs pos="1250">
                      <a:prstClr val="black"/>
                    </a:gs>
                    <a:gs pos="100000">
                      <a:prstClr val="black"/>
                    </a:gs>
                  </a:gsLst>
                  <a:lin ang="5400000" scaled="0"/>
                </a:gradFill>
                <a:effectLst/>
                <a:uLnTx/>
                <a:uFillTx/>
                <a:latin typeface="Segoe UI Semibold"/>
                <a:ea typeface="+mn-ea"/>
                <a:cs typeface="Segoe UI Semibold"/>
              </a:rPr>
              <a:t>Almost 100% compatible T-SQL language</a:t>
            </a:r>
          </a:p>
          <a:p>
            <a:pPr marL="228600" marR="0" lvl="0" indent="-228600" algn="l" defTabSz="932742" rtl="0" eaLnBrk="1" fontAlgn="auto" latinLnBrk="0" hangingPunct="1">
              <a:lnSpc>
                <a:spcPct val="100000"/>
              </a:lnSpc>
              <a:spcBef>
                <a:spcPct val="20000"/>
              </a:spcBef>
              <a:spcAft>
                <a:spcPts val="0"/>
              </a:spcAft>
              <a:buClr>
                <a:srgbClr val="00B050"/>
              </a:buClr>
              <a:buSzPct val="90000"/>
              <a:buFont typeface="Wingdings" panose="05000000000000000000" pitchFamily="2" charset="2"/>
              <a:buChar char=""/>
              <a:tabLst/>
              <a:defRPr/>
            </a:pPr>
            <a:r>
              <a:rPr lang="en-US" sz="1800">
                <a:gradFill>
                  <a:gsLst>
                    <a:gs pos="1250">
                      <a:prstClr val="black"/>
                    </a:gs>
                    <a:gs pos="100000">
                      <a:prstClr val="black"/>
                    </a:gs>
                  </a:gsLst>
                  <a:lin ang="5400000" scaled="0"/>
                </a:gradFill>
                <a:latin typeface="Segoe UI Semibold"/>
                <a:cs typeface="Segoe UI Semibold"/>
              </a:rPr>
              <a:t>The instance features you need such as SQL Server Agent</a:t>
            </a:r>
            <a:endParaRPr kumimoji="0" lang="en-US" sz="1800" b="0" i="0" u="none" strike="noStrike" kern="1200" cap="none" spc="0" normalizeH="0" baseline="0" noProof="0">
              <a:ln>
                <a:noFill/>
              </a:ln>
              <a:gradFill>
                <a:gsLst>
                  <a:gs pos="1250">
                    <a:prstClr val="black"/>
                  </a:gs>
                  <a:gs pos="100000">
                    <a:prstClr val="black"/>
                  </a:gs>
                </a:gsLst>
                <a:lin ang="5400000" scaled="0"/>
              </a:gradFill>
              <a:effectLst/>
              <a:uLnTx/>
              <a:uFillTx/>
              <a:latin typeface="Segoe UI Semibold"/>
              <a:ea typeface="+mn-ea"/>
              <a:cs typeface="Segoe UI Semibold"/>
            </a:endParaRPr>
          </a:p>
          <a:p>
            <a:pPr marL="228600" marR="0" lvl="0" indent="-228600" algn="l" defTabSz="932742" rtl="0" eaLnBrk="1" fontAlgn="auto" latinLnBrk="0" hangingPunct="1">
              <a:lnSpc>
                <a:spcPct val="100000"/>
              </a:lnSpc>
              <a:spcBef>
                <a:spcPct val="20000"/>
              </a:spcBef>
              <a:spcAft>
                <a:spcPts val="0"/>
              </a:spcAft>
              <a:buClr>
                <a:srgbClr val="00B050"/>
              </a:buClr>
              <a:buSzPct val="90000"/>
              <a:buFont typeface="Wingdings" panose="05000000000000000000" pitchFamily="2" charset="2"/>
              <a:buChar char=""/>
              <a:tabLst/>
              <a:defRPr/>
            </a:pPr>
            <a:r>
              <a:rPr kumimoji="0" lang="en-US" sz="1800" b="0" i="0" u="none" strike="noStrike" kern="1200" cap="none" spc="0" normalizeH="0" baseline="0" noProof="0">
                <a:ln>
                  <a:noFill/>
                </a:ln>
                <a:gradFill>
                  <a:gsLst>
                    <a:gs pos="1250">
                      <a:prstClr val="black"/>
                    </a:gs>
                    <a:gs pos="100000">
                      <a:prstClr val="black"/>
                    </a:gs>
                  </a:gsLst>
                  <a:lin ang="5400000" scaled="0"/>
                </a:gradFill>
                <a:effectLst/>
                <a:uLnTx/>
                <a:uFillTx/>
                <a:latin typeface="Segoe UI Semibold"/>
                <a:ea typeface="+mn-ea"/>
                <a:cs typeface="Segoe UI Semibold"/>
              </a:rPr>
              <a:t>Fully Managed Service = SQL + cloud to automate and integrate</a:t>
            </a:r>
          </a:p>
        </p:txBody>
      </p:sp>
      <p:sp>
        <p:nvSpPr>
          <p:cNvPr id="7" name="TextBox 6">
            <a:extLst>
              <a:ext uri="{FF2B5EF4-FFF2-40B4-BE49-F238E27FC236}">
                <a16:creationId xmlns:a16="http://schemas.microsoft.com/office/drawing/2014/main" id="{FB651FA4-91A0-4698-B277-F29C971D75AB}"/>
              </a:ext>
            </a:extLst>
          </p:cNvPr>
          <p:cNvSpPr txBox="1"/>
          <p:nvPr/>
        </p:nvSpPr>
        <p:spPr>
          <a:xfrm>
            <a:off x="1272582" y="3709539"/>
            <a:ext cx="2825966" cy="307777"/>
          </a:xfrm>
          <a:prstGeom prst="rect">
            <a:avLst/>
          </a:prstGeom>
          <a:noFill/>
        </p:spPr>
        <p:txBody>
          <a:bodyPr wrap="none" lIns="0" tIns="0" rIns="0" bIns="0" rtlCol="0">
            <a:spAutoFit/>
          </a:bodyPr>
          <a:lstStyle/>
          <a:p>
            <a:pPr algn="r"/>
            <a:r>
              <a:rPr lang="en-US" sz="2000">
                <a:solidFill>
                  <a:schemeClr val="accent1"/>
                </a:solidFill>
                <a:latin typeface="+mj-lt"/>
              </a:rPr>
              <a:t>Built-in High Availability</a:t>
            </a:r>
          </a:p>
        </p:txBody>
      </p:sp>
      <p:grpSp>
        <p:nvGrpSpPr>
          <p:cNvPr id="8" name="Group 183">
            <a:extLst>
              <a:ext uri="{FF2B5EF4-FFF2-40B4-BE49-F238E27FC236}">
                <a16:creationId xmlns:a16="http://schemas.microsoft.com/office/drawing/2014/main" id="{CF789334-6A94-484B-9CB6-0AD89DDA847F}"/>
              </a:ext>
              <a:ext uri="{C183D7F6-B498-43B3-948B-1728B52AA6E4}">
                <adec:decorative xmlns:adec="http://schemas.microsoft.com/office/drawing/2017/decorative" val="1"/>
              </a:ext>
            </a:extLst>
          </p:cNvPr>
          <p:cNvGrpSpPr>
            <a:grpSpLocks noChangeAspect="1"/>
          </p:cNvGrpSpPr>
          <p:nvPr/>
        </p:nvGrpSpPr>
        <p:grpSpPr bwMode="auto">
          <a:xfrm>
            <a:off x="709974" y="3639869"/>
            <a:ext cx="398940" cy="398940"/>
            <a:chOff x="2812" y="2781"/>
            <a:chExt cx="312" cy="312"/>
          </a:xfrm>
        </p:grpSpPr>
        <p:sp>
          <p:nvSpPr>
            <p:cNvPr id="9" name="AutoShape 182">
              <a:extLst>
                <a:ext uri="{FF2B5EF4-FFF2-40B4-BE49-F238E27FC236}">
                  <a16:creationId xmlns:a16="http://schemas.microsoft.com/office/drawing/2014/main" id="{2B9EF3C0-C947-42D9-A5D3-8AFE544D35CC}"/>
                </a:ext>
              </a:extLst>
            </p:cNvPr>
            <p:cNvSpPr>
              <a:spLocks noChangeAspect="1" noChangeArrowheads="1" noTextEdit="1"/>
            </p:cNvSpPr>
            <p:nvPr/>
          </p:nvSpPr>
          <p:spPr bwMode="auto">
            <a:xfrm>
              <a:off x="2812" y="2781"/>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0" name="Rectangle 184">
              <a:extLst>
                <a:ext uri="{FF2B5EF4-FFF2-40B4-BE49-F238E27FC236}">
                  <a16:creationId xmlns:a16="http://schemas.microsoft.com/office/drawing/2014/main" id="{62A27499-B315-4E78-8D40-81896CBC2209}"/>
                </a:ext>
              </a:extLst>
            </p:cNvPr>
            <p:cNvSpPr>
              <a:spLocks noChangeArrowheads="1"/>
            </p:cNvSpPr>
            <p:nvPr/>
          </p:nvSpPr>
          <p:spPr bwMode="auto">
            <a:xfrm>
              <a:off x="3095" y="2781"/>
              <a:ext cx="29" cy="97"/>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1" name="Rectangle 185">
              <a:extLst>
                <a:ext uri="{FF2B5EF4-FFF2-40B4-BE49-F238E27FC236}">
                  <a16:creationId xmlns:a16="http://schemas.microsoft.com/office/drawing/2014/main" id="{8EA6F9B8-629D-4A20-B08B-1E54AF0C4985}"/>
                </a:ext>
              </a:extLst>
            </p:cNvPr>
            <p:cNvSpPr>
              <a:spLocks noChangeArrowheads="1"/>
            </p:cNvSpPr>
            <p:nvPr/>
          </p:nvSpPr>
          <p:spPr bwMode="auto">
            <a:xfrm>
              <a:off x="3027" y="2781"/>
              <a:ext cx="97" cy="3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2" name="Rectangle 186">
              <a:extLst>
                <a:ext uri="{FF2B5EF4-FFF2-40B4-BE49-F238E27FC236}">
                  <a16:creationId xmlns:a16="http://schemas.microsoft.com/office/drawing/2014/main" id="{64F8EDDF-DFAF-4CF6-8373-F757E4EA0203}"/>
                </a:ext>
              </a:extLst>
            </p:cNvPr>
            <p:cNvSpPr>
              <a:spLocks noChangeArrowheads="1"/>
            </p:cNvSpPr>
            <p:nvPr/>
          </p:nvSpPr>
          <p:spPr bwMode="auto">
            <a:xfrm>
              <a:off x="3027" y="3064"/>
              <a:ext cx="97"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3" name="Rectangle 187">
              <a:extLst>
                <a:ext uri="{FF2B5EF4-FFF2-40B4-BE49-F238E27FC236}">
                  <a16:creationId xmlns:a16="http://schemas.microsoft.com/office/drawing/2014/main" id="{1ADB54D5-F27A-4969-9CAD-6163C876394B}"/>
                </a:ext>
              </a:extLst>
            </p:cNvPr>
            <p:cNvSpPr>
              <a:spLocks noChangeArrowheads="1"/>
            </p:cNvSpPr>
            <p:nvPr/>
          </p:nvSpPr>
          <p:spPr bwMode="auto">
            <a:xfrm>
              <a:off x="3095" y="2995"/>
              <a:ext cx="29" cy="9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4" name="Rectangle 188">
              <a:extLst>
                <a:ext uri="{FF2B5EF4-FFF2-40B4-BE49-F238E27FC236}">
                  <a16:creationId xmlns:a16="http://schemas.microsoft.com/office/drawing/2014/main" id="{FC01A2AD-EE77-4035-9EB8-C54F9057CF92}"/>
                </a:ext>
              </a:extLst>
            </p:cNvPr>
            <p:cNvSpPr>
              <a:spLocks noChangeArrowheads="1"/>
            </p:cNvSpPr>
            <p:nvPr/>
          </p:nvSpPr>
          <p:spPr bwMode="auto">
            <a:xfrm>
              <a:off x="2812" y="2995"/>
              <a:ext cx="29" cy="9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5" name="Rectangle 189">
              <a:extLst>
                <a:ext uri="{FF2B5EF4-FFF2-40B4-BE49-F238E27FC236}">
                  <a16:creationId xmlns:a16="http://schemas.microsoft.com/office/drawing/2014/main" id="{F24C3073-A853-445F-B882-A22CB444CDD7}"/>
                </a:ext>
              </a:extLst>
            </p:cNvPr>
            <p:cNvSpPr>
              <a:spLocks noChangeArrowheads="1"/>
            </p:cNvSpPr>
            <p:nvPr/>
          </p:nvSpPr>
          <p:spPr bwMode="auto">
            <a:xfrm>
              <a:off x="2812" y="3064"/>
              <a:ext cx="98"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6" name="Freeform 190">
              <a:extLst>
                <a:ext uri="{FF2B5EF4-FFF2-40B4-BE49-F238E27FC236}">
                  <a16:creationId xmlns:a16="http://schemas.microsoft.com/office/drawing/2014/main" id="{E5F6C2E6-5F3C-46C3-BB0F-5A92C6FAC3AA}"/>
                </a:ext>
              </a:extLst>
            </p:cNvPr>
            <p:cNvSpPr>
              <a:spLocks/>
            </p:cNvSpPr>
            <p:nvPr/>
          </p:nvSpPr>
          <p:spPr bwMode="auto">
            <a:xfrm>
              <a:off x="2949" y="2789"/>
              <a:ext cx="167" cy="168"/>
            </a:xfrm>
            <a:custGeom>
              <a:avLst/>
              <a:gdLst>
                <a:gd name="T0" fmla="*/ 147 w 167"/>
                <a:gd name="T1" fmla="*/ 0 h 168"/>
                <a:gd name="T2" fmla="*/ 167 w 167"/>
                <a:gd name="T3" fmla="*/ 21 h 168"/>
                <a:gd name="T4" fmla="*/ 21 w 167"/>
                <a:gd name="T5" fmla="*/ 168 h 168"/>
                <a:gd name="T6" fmla="*/ 0 w 167"/>
                <a:gd name="T7" fmla="*/ 147 h 168"/>
                <a:gd name="T8" fmla="*/ 147 w 167"/>
                <a:gd name="T9" fmla="*/ 0 h 168"/>
              </a:gdLst>
              <a:ahLst/>
              <a:cxnLst>
                <a:cxn ang="0">
                  <a:pos x="T0" y="T1"/>
                </a:cxn>
                <a:cxn ang="0">
                  <a:pos x="T2" y="T3"/>
                </a:cxn>
                <a:cxn ang="0">
                  <a:pos x="T4" y="T5"/>
                </a:cxn>
                <a:cxn ang="0">
                  <a:pos x="T6" y="T7"/>
                </a:cxn>
                <a:cxn ang="0">
                  <a:pos x="T8" y="T9"/>
                </a:cxn>
              </a:cxnLst>
              <a:rect l="0" t="0" r="r" b="b"/>
              <a:pathLst>
                <a:path w="167" h="168">
                  <a:moveTo>
                    <a:pt x="147" y="0"/>
                  </a:moveTo>
                  <a:lnTo>
                    <a:pt x="167" y="21"/>
                  </a:lnTo>
                  <a:lnTo>
                    <a:pt x="21" y="168"/>
                  </a:lnTo>
                  <a:lnTo>
                    <a:pt x="0" y="147"/>
                  </a:lnTo>
                  <a:lnTo>
                    <a:pt x="147"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7" name="Freeform 191">
              <a:extLst>
                <a:ext uri="{FF2B5EF4-FFF2-40B4-BE49-F238E27FC236}">
                  <a16:creationId xmlns:a16="http://schemas.microsoft.com/office/drawing/2014/main" id="{DD4A6355-1CF3-43B7-9DB4-832F7FA47F73}"/>
                </a:ext>
              </a:extLst>
            </p:cNvPr>
            <p:cNvSpPr>
              <a:spLocks/>
            </p:cNvSpPr>
            <p:nvPr/>
          </p:nvSpPr>
          <p:spPr bwMode="auto">
            <a:xfrm>
              <a:off x="2948" y="2918"/>
              <a:ext cx="168" cy="167"/>
            </a:xfrm>
            <a:custGeom>
              <a:avLst/>
              <a:gdLst>
                <a:gd name="T0" fmla="*/ 168 w 168"/>
                <a:gd name="T1" fmla="*/ 146 h 167"/>
                <a:gd name="T2" fmla="*/ 147 w 168"/>
                <a:gd name="T3" fmla="*/ 167 h 167"/>
                <a:gd name="T4" fmla="*/ 0 w 168"/>
                <a:gd name="T5" fmla="*/ 20 h 167"/>
                <a:gd name="T6" fmla="*/ 21 w 168"/>
                <a:gd name="T7" fmla="*/ 0 h 167"/>
                <a:gd name="T8" fmla="*/ 168 w 168"/>
                <a:gd name="T9" fmla="*/ 146 h 167"/>
              </a:gdLst>
              <a:ahLst/>
              <a:cxnLst>
                <a:cxn ang="0">
                  <a:pos x="T0" y="T1"/>
                </a:cxn>
                <a:cxn ang="0">
                  <a:pos x="T2" y="T3"/>
                </a:cxn>
                <a:cxn ang="0">
                  <a:pos x="T4" y="T5"/>
                </a:cxn>
                <a:cxn ang="0">
                  <a:pos x="T6" y="T7"/>
                </a:cxn>
                <a:cxn ang="0">
                  <a:pos x="T8" y="T9"/>
                </a:cxn>
              </a:cxnLst>
              <a:rect l="0" t="0" r="r" b="b"/>
              <a:pathLst>
                <a:path w="168" h="167">
                  <a:moveTo>
                    <a:pt x="168" y="146"/>
                  </a:moveTo>
                  <a:lnTo>
                    <a:pt x="147" y="167"/>
                  </a:lnTo>
                  <a:lnTo>
                    <a:pt x="0" y="20"/>
                  </a:lnTo>
                  <a:lnTo>
                    <a:pt x="21" y="0"/>
                  </a:lnTo>
                  <a:lnTo>
                    <a:pt x="168" y="14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8" name="Freeform 192">
              <a:extLst>
                <a:ext uri="{FF2B5EF4-FFF2-40B4-BE49-F238E27FC236}">
                  <a16:creationId xmlns:a16="http://schemas.microsoft.com/office/drawing/2014/main" id="{006FAD0A-C08D-455B-BCFD-6F22D3A99C0D}"/>
                </a:ext>
              </a:extLst>
            </p:cNvPr>
            <p:cNvSpPr>
              <a:spLocks/>
            </p:cNvSpPr>
            <p:nvPr/>
          </p:nvSpPr>
          <p:spPr bwMode="auto">
            <a:xfrm>
              <a:off x="2820" y="2917"/>
              <a:ext cx="167" cy="168"/>
            </a:xfrm>
            <a:custGeom>
              <a:avLst/>
              <a:gdLst>
                <a:gd name="T0" fmla="*/ 20 w 167"/>
                <a:gd name="T1" fmla="*/ 168 h 168"/>
                <a:gd name="T2" fmla="*/ 0 w 167"/>
                <a:gd name="T3" fmla="*/ 147 h 168"/>
                <a:gd name="T4" fmla="*/ 147 w 167"/>
                <a:gd name="T5" fmla="*/ 0 h 168"/>
                <a:gd name="T6" fmla="*/ 167 w 167"/>
                <a:gd name="T7" fmla="*/ 21 h 168"/>
                <a:gd name="T8" fmla="*/ 20 w 167"/>
                <a:gd name="T9" fmla="*/ 168 h 168"/>
              </a:gdLst>
              <a:ahLst/>
              <a:cxnLst>
                <a:cxn ang="0">
                  <a:pos x="T0" y="T1"/>
                </a:cxn>
                <a:cxn ang="0">
                  <a:pos x="T2" y="T3"/>
                </a:cxn>
                <a:cxn ang="0">
                  <a:pos x="T4" y="T5"/>
                </a:cxn>
                <a:cxn ang="0">
                  <a:pos x="T6" y="T7"/>
                </a:cxn>
                <a:cxn ang="0">
                  <a:pos x="T8" y="T9"/>
                </a:cxn>
              </a:cxnLst>
              <a:rect l="0" t="0" r="r" b="b"/>
              <a:pathLst>
                <a:path w="167" h="168">
                  <a:moveTo>
                    <a:pt x="20" y="168"/>
                  </a:moveTo>
                  <a:lnTo>
                    <a:pt x="0" y="147"/>
                  </a:lnTo>
                  <a:lnTo>
                    <a:pt x="147" y="0"/>
                  </a:lnTo>
                  <a:lnTo>
                    <a:pt x="167" y="21"/>
                  </a:lnTo>
                  <a:lnTo>
                    <a:pt x="20" y="16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9" name="Freeform 193">
              <a:extLst>
                <a:ext uri="{FF2B5EF4-FFF2-40B4-BE49-F238E27FC236}">
                  <a16:creationId xmlns:a16="http://schemas.microsoft.com/office/drawing/2014/main" id="{93FA8091-FEFC-4F68-8FD1-F2943168AC46}"/>
                </a:ext>
              </a:extLst>
            </p:cNvPr>
            <p:cNvSpPr>
              <a:spLocks/>
            </p:cNvSpPr>
            <p:nvPr/>
          </p:nvSpPr>
          <p:spPr bwMode="auto">
            <a:xfrm>
              <a:off x="2820" y="2789"/>
              <a:ext cx="168" cy="167"/>
            </a:xfrm>
            <a:custGeom>
              <a:avLst/>
              <a:gdLst>
                <a:gd name="T0" fmla="*/ 0 w 168"/>
                <a:gd name="T1" fmla="*/ 21 h 167"/>
                <a:gd name="T2" fmla="*/ 21 w 168"/>
                <a:gd name="T3" fmla="*/ 0 h 167"/>
                <a:gd name="T4" fmla="*/ 168 w 168"/>
                <a:gd name="T5" fmla="*/ 147 h 167"/>
                <a:gd name="T6" fmla="*/ 147 w 168"/>
                <a:gd name="T7" fmla="*/ 167 h 167"/>
                <a:gd name="T8" fmla="*/ 0 w 168"/>
                <a:gd name="T9" fmla="*/ 21 h 167"/>
              </a:gdLst>
              <a:ahLst/>
              <a:cxnLst>
                <a:cxn ang="0">
                  <a:pos x="T0" y="T1"/>
                </a:cxn>
                <a:cxn ang="0">
                  <a:pos x="T2" y="T3"/>
                </a:cxn>
                <a:cxn ang="0">
                  <a:pos x="T4" y="T5"/>
                </a:cxn>
                <a:cxn ang="0">
                  <a:pos x="T6" y="T7"/>
                </a:cxn>
                <a:cxn ang="0">
                  <a:pos x="T8" y="T9"/>
                </a:cxn>
              </a:cxnLst>
              <a:rect l="0" t="0" r="r" b="b"/>
              <a:pathLst>
                <a:path w="168" h="167">
                  <a:moveTo>
                    <a:pt x="0" y="21"/>
                  </a:moveTo>
                  <a:lnTo>
                    <a:pt x="21" y="0"/>
                  </a:lnTo>
                  <a:lnTo>
                    <a:pt x="168" y="147"/>
                  </a:lnTo>
                  <a:lnTo>
                    <a:pt x="147" y="167"/>
                  </a:lnTo>
                  <a:lnTo>
                    <a:pt x="0" y="2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0" name="Rectangle 194">
              <a:extLst>
                <a:ext uri="{FF2B5EF4-FFF2-40B4-BE49-F238E27FC236}">
                  <a16:creationId xmlns:a16="http://schemas.microsoft.com/office/drawing/2014/main" id="{7443213F-AE3F-47E0-8ACF-D8D5F36096DA}"/>
                </a:ext>
              </a:extLst>
            </p:cNvPr>
            <p:cNvSpPr>
              <a:spLocks noChangeArrowheads="1"/>
            </p:cNvSpPr>
            <p:nvPr/>
          </p:nvSpPr>
          <p:spPr bwMode="auto">
            <a:xfrm>
              <a:off x="2812" y="2781"/>
              <a:ext cx="98"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1" name="Rectangle 195">
              <a:extLst>
                <a:ext uri="{FF2B5EF4-FFF2-40B4-BE49-F238E27FC236}">
                  <a16:creationId xmlns:a16="http://schemas.microsoft.com/office/drawing/2014/main" id="{ACDE51CF-5667-49C9-87C0-284E902432F6}"/>
                </a:ext>
              </a:extLst>
            </p:cNvPr>
            <p:cNvSpPr>
              <a:spLocks noChangeArrowheads="1"/>
            </p:cNvSpPr>
            <p:nvPr/>
          </p:nvSpPr>
          <p:spPr bwMode="auto">
            <a:xfrm>
              <a:off x="2812" y="2781"/>
              <a:ext cx="30" cy="9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grpSp>
        <p:nvGrpSpPr>
          <p:cNvPr id="37" name="Group 52">
            <a:extLst>
              <a:ext uri="{FF2B5EF4-FFF2-40B4-BE49-F238E27FC236}">
                <a16:creationId xmlns:a16="http://schemas.microsoft.com/office/drawing/2014/main" id="{3C47CBFF-0D0C-4BCA-8246-66F7AB5D4AE4}"/>
              </a:ext>
              <a:ext uri="{C183D7F6-B498-43B3-948B-1728B52AA6E4}">
                <adec:decorative xmlns:adec="http://schemas.microsoft.com/office/drawing/2017/decorative" val="1"/>
              </a:ext>
            </a:extLst>
          </p:cNvPr>
          <p:cNvGrpSpPr>
            <a:grpSpLocks noChangeAspect="1"/>
          </p:cNvGrpSpPr>
          <p:nvPr/>
        </p:nvGrpSpPr>
        <p:grpSpPr bwMode="auto">
          <a:xfrm>
            <a:off x="676485" y="4361570"/>
            <a:ext cx="465917" cy="465917"/>
            <a:chOff x="3411" y="999"/>
            <a:chExt cx="312" cy="312"/>
          </a:xfrm>
        </p:grpSpPr>
        <p:sp>
          <p:nvSpPr>
            <p:cNvPr id="38" name="AutoShape 51">
              <a:extLst>
                <a:ext uri="{FF2B5EF4-FFF2-40B4-BE49-F238E27FC236}">
                  <a16:creationId xmlns:a16="http://schemas.microsoft.com/office/drawing/2014/main" id="{C8159BE2-0C85-45BB-9587-F3FCAD13B380}"/>
                </a:ext>
              </a:extLst>
            </p:cNvPr>
            <p:cNvSpPr>
              <a:spLocks noChangeAspect="1" noChangeArrowheads="1" noTextEdit="1"/>
            </p:cNvSpPr>
            <p:nvPr/>
          </p:nvSpPr>
          <p:spPr bwMode="auto">
            <a:xfrm>
              <a:off x="3411"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9" name="Rectangle 53">
              <a:extLst>
                <a:ext uri="{FF2B5EF4-FFF2-40B4-BE49-F238E27FC236}">
                  <a16:creationId xmlns:a16="http://schemas.microsoft.com/office/drawing/2014/main" id="{7325256B-0DC3-45AE-8AD2-F68D53A9D86D}"/>
                </a:ext>
              </a:extLst>
            </p:cNvPr>
            <p:cNvSpPr>
              <a:spLocks noChangeArrowheads="1"/>
            </p:cNvSpPr>
            <p:nvPr/>
          </p:nvSpPr>
          <p:spPr bwMode="auto">
            <a:xfrm>
              <a:off x="3548" y="1067"/>
              <a:ext cx="29" cy="10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0" name="Freeform 54">
              <a:extLst>
                <a:ext uri="{FF2B5EF4-FFF2-40B4-BE49-F238E27FC236}">
                  <a16:creationId xmlns:a16="http://schemas.microsoft.com/office/drawing/2014/main" id="{5B060728-7F8C-4660-93A4-7F16E7E3232E}"/>
                </a:ext>
              </a:extLst>
            </p:cNvPr>
            <p:cNvSpPr>
              <a:spLocks/>
            </p:cNvSpPr>
            <p:nvPr/>
          </p:nvSpPr>
          <p:spPr bwMode="auto">
            <a:xfrm>
              <a:off x="3548" y="1147"/>
              <a:ext cx="79" cy="79"/>
            </a:xfrm>
            <a:custGeom>
              <a:avLst/>
              <a:gdLst>
                <a:gd name="T0" fmla="*/ 79 w 79"/>
                <a:gd name="T1" fmla="*/ 58 h 79"/>
                <a:gd name="T2" fmla="*/ 58 w 79"/>
                <a:gd name="T3" fmla="*/ 79 h 79"/>
                <a:gd name="T4" fmla="*/ 0 w 79"/>
                <a:gd name="T5" fmla="*/ 20 h 79"/>
                <a:gd name="T6" fmla="*/ 20 w 79"/>
                <a:gd name="T7" fmla="*/ 0 h 79"/>
                <a:gd name="T8" fmla="*/ 79 w 79"/>
                <a:gd name="T9" fmla="*/ 58 h 79"/>
              </a:gdLst>
              <a:ahLst/>
              <a:cxnLst>
                <a:cxn ang="0">
                  <a:pos x="T0" y="T1"/>
                </a:cxn>
                <a:cxn ang="0">
                  <a:pos x="T2" y="T3"/>
                </a:cxn>
                <a:cxn ang="0">
                  <a:pos x="T4" y="T5"/>
                </a:cxn>
                <a:cxn ang="0">
                  <a:pos x="T6" y="T7"/>
                </a:cxn>
                <a:cxn ang="0">
                  <a:pos x="T8" y="T9"/>
                </a:cxn>
              </a:cxnLst>
              <a:rect l="0" t="0" r="r" b="b"/>
              <a:pathLst>
                <a:path w="79" h="79">
                  <a:moveTo>
                    <a:pt x="79" y="58"/>
                  </a:moveTo>
                  <a:lnTo>
                    <a:pt x="58" y="79"/>
                  </a:lnTo>
                  <a:lnTo>
                    <a:pt x="0" y="20"/>
                  </a:lnTo>
                  <a:lnTo>
                    <a:pt x="20" y="0"/>
                  </a:lnTo>
                  <a:lnTo>
                    <a:pt x="79" y="5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1" name="Freeform 55">
              <a:extLst>
                <a:ext uri="{FF2B5EF4-FFF2-40B4-BE49-F238E27FC236}">
                  <a16:creationId xmlns:a16="http://schemas.microsoft.com/office/drawing/2014/main" id="{D34DAF31-5D71-4EA7-9CFC-557D0EA9B9E6}"/>
                </a:ext>
              </a:extLst>
            </p:cNvPr>
            <p:cNvSpPr>
              <a:spLocks/>
            </p:cNvSpPr>
            <p:nvPr/>
          </p:nvSpPr>
          <p:spPr bwMode="auto">
            <a:xfrm>
              <a:off x="3411" y="999"/>
              <a:ext cx="312" cy="312"/>
            </a:xfrm>
            <a:custGeom>
              <a:avLst/>
              <a:gdLst>
                <a:gd name="T0" fmla="*/ 683 w 1365"/>
                <a:gd name="T1" fmla="*/ 1365 h 1365"/>
                <a:gd name="T2" fmla="*/ 0 w 1365"/>
                <a:gd name="T3" fmla="*/ 683 h 1365"/>
                <a:gd name="T4" fmla="*/ 683 w 1365"/>
                <a:gd name="T5" fmla="*/ 0 h 1365"/>
                <a:gd name="T6" fmla="*/ 1281 w 1365"/>
                <a:gd name="T7" fmla="*/ 353 h 1365"/>
                <a:gd name="T8" fmla="*/ 1312 w 1365"/>
                <a:gd name="T9" fmla="*/ 409 h 1365"/>
                <a:gd name="T10" fmla="*/ 1200 w 1365"/>
                <a:gd name="T11" fmla="*/ 471 h 1365"/>
                <a:gd name="T12" fmla="*/ 1169 w 1365"/>
                <a:gd name="T13" fmla="*/ 415 h 1365"/>
                <a:gd name="T14" fmla="*/ 683 w 1365"/>
                <a:gd name="T15" fmla="*/ 128 h 1365"/>
                <a:gd name="T16" fmla="*/ 128 w 1365"/>
                <a:gd name="T17" fmla="*/ 683 h 1365"/>
                <a:gd name="T18" fmla="*/ 683 w 1365"/>
                <a:gd name="T19" fmla="*/ 1237 h 1365"/>
                <a:gd name="T20" fmla="*/ 1237 w 1365"/>
                <a:gd name="T21" fmla="*/ 683 h 1365"/>
                <a:gd name="T22" fmla="*/ 1237 w 1365"/>
                <a:gd name="T23" fmla="*/ 683 h 1365"/>
                <a:gd name="T24" fmla="*/ 1365 w 1365"/>
                <a:gd name="T25" fmla="*/ 683 h 1365"/>
                <a:gd name="T26" fmla="*/ 1365 w 1365"/>
                <a:gd name="T27" fmla="*/ 683 h 1365"/>
                <a:gd name="T28" fmla="*/ 683 w 1365"/>
                <a:gd name="T29"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65" h="1365">
                  <a:moveTo>
                    <a:pt x="683" y="1365"/>
                  </a:moveTo>
                  <a:cubicBezTo>
                    <a:pt x="307" y="1365"/>
                    <a:pt x="0" y="1059"/>
                    <a:pt x="0" y="683"/>
                  </a:cubicBezTo>
                  <a:cubicBezTo>
                    <a:pt x="0" y="306"/>
                    <a:pt x="307" y="0"/>
                    <a:pt x="683" y="0"/>
                  </a:cubicBezTo>
                  <a:cubicBezTo>
                    <a:pt x="931" y="0"/>
                    <a:pt x="1160" y="135"/>
                    <a:pt x="1281" y="353"/>
                  </a:cubicBezTo>
                  <a:cubicBezTo>
                    <a:pt x="1312" y="409"/>
                    <a:pt x="1312" y="409"/>
                    <a:pt x="1312" y="409"/>
                  </a:cubicBezTo>
                  <a:cubicBezTo>
                    <a:pt x="1200" y="471"/>
                    <a:pt x="1200" y="471"/>
                    <a:pt x="1200" y="471"/>
                  </a:cubicBezTo>
                  <a:cubicBezTo>
                    <a:pt x="1169" y="415"/>
                    <a:pt x="1169" y="415"/>
                    <a:pt x="1169" y="415"/>
                  </a:cubicBezTo>
                  <a:cubicBezTo>
                    <a:pt x="1071" y="238"/>
                    <a:pt x="885" y="128"/>
                    <a:pt x="683" y="128"/>
                  </a:cubicBezTo>
                  <a:cubicBezTo>
                    <a:pt x="377" y="128"/>
                    <a:pt x="128" y="377"/>
                    <a:pt x="128" y="683"/>
                  </a:cubicBezTo>
                  <a:cubicBezTo>
                    <a:pt x="128" y="988"/>
                    <a:pt x="377" y="1237"/>
                    <a:pt x="683" y="1237"/>
                  </a:cubicBezTo>
                  <a:cubicBezTo>
                    <a:pt x="989" y="1237"/>
                    <a:pt x="1237" y="988"/>
                    <a:pt x="1237" y="683"/>
                  </a:cubicBezTo>
                  <a:cubicBezTo>
                    <a:pt x="1237" y="683"/>
                    <a:pt x="1237" y="683"/>
                    <a:pt x="1237" y="683"/>
                  </a:cubicBezTo>
                  <a:cubicBezTo>
                    <a:pt x="1365" y="683"/>
                    <a:pt x="1365" y="683"/>
                    <a:pt x="1365" y="683"/>
                  </a:cubicBezTo>
                  <a:cubicBezTo>
                    <a:pt x="1365" y="683"/>
                    <a:pt x="1365" y="683"/>
                    <a:pt x="1365" y="683"/>
                  </a:cubicBezTo>
                  <a:cubicBezTo>
                    <a:pt x="1365" y="1059"/>
                    <a:pt x="1059" y="1365"/>
                    <a:pt x="683"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2" name="Freeform 56">
              <a:extLst>
                <a:ext uri="{FF2B5EF4-FFF2-40B4-BE49-F238E27FC236}">
                  <a16:creationId xmlns:a16="http://schemas.microsoft.com/office/drawing/2014/main" id="{13D020B7-CA6F-4E89-88B0-C8AE431A13B7}"/>
                </a:ext>
              </a:extLst>
            </p:cNvPr>
            <p:cNvSpPr>
              <a:spLocks/>
            </p:cNvSpPr>
            <p:nvPr/>
          </p:nvSpPr>
          <p:spPr bwMode="auto">
            <a:xfrm>
              <a:off x="3635" y="1028"/>
              <a:ext cx="88" cy="88"/>
            </a:xfrm>
            <a:custGeom>
              <a:avLst/>
              <a:gdLst>
                <a:gd name="T0" fmla="*/ 0 w 88"/>
                <a:gd name="T1" fmla="*/ 88 h 88"/>
                <a:gd name="T2" fmla="*/ 0 w 88"/>
                <a:gd name="T3" fmla="*/ 59 h 88"/>
                <a:gd name="T4" fmla="*/ 59 w 88"/>
                <a:gd name="T5" fmla="*/ 59 h 88"/>
                <a:gd name="T6" fmla="*/ 59 w 88"/>
                <a:gd name="T7" fmla="*/ 0 h 88"/>
                <a:gd name="T8" fmla="*/ 88 w 88"/>
                <a:gd name="T9" fmla="*/ 0 h 88"/>
                <a:gd name="T10" fmla="*/ 88 w 88"/>
                <a:gd name="T11" fmla="*/ 88 h 88"/>
                <a:gd name="T12" fmla="*/ 0 w 88"/>
                <a:gd name="T13" fmla="*/ 88 h 88"/>
              </a:gdLst>
              <a:ahLst/>
              <a:cxnLst>
                <a:cxn ang="0">
                  <a:pos x="T0" y="T1"/>
                </a:cxn>
                <a:cxn ang="0">
                  <a:pos x="T2" y="T3"/>
                </a:cxn>
                <a:cxn ang="0">
                  <a:pos x="T4" y="T5"/>
                </a:cxn>
                <a:cxn ang="0">
                  <a:pos x="T6" y="T7"/>
                </a:cxn>
                <a:cxn ang="0">
                  <a:pos x="T8" y="T9"/>
                </a:cxn>
                <a:cxn ang="0">
                  <a:pos x="T10" y="T11"/>
                </a:cxn>
                <a:cxn ang="0">
                  <a:pos x="T12" y="T13"/>
                </a:cxn>
              </a:cxnLst>
              <a:rect l="0" t="0" r="r" b="b"/>
              <a:pathLst>
                <a:path w="88" h="88">
                  <a:moveTo>
                    <a:pt x="0" y="88"/>
                  </a:moveTo>
                  <a:lnTo>
                    <a:pt x="0" y="59"/>
                  </a:lnTo>
                  <a:lnTo>
                    <a:pt x="59" y="59"/>
                  </a:lnTo>
                  <a:lnTo>
                    <a:pt x="59" y="0"/>
                  </a:lnTo>
                  <a:lnTo>
                    <a:pt x="88" y="0"/>
                  </a:lnTo>
                  <a:lnTo>
                    <a:pt x="88" y="88"/>
                  </a:lnTo>
                  <a:lnTo>
                    <a:pt x="0" y="8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sp>
        <p:nvSpPr>
          <p:cNvPr id="43" name="TextBox 42">
            <a:extLst>
              <a:ext uri="{FF2B5EF4-FFF2-40B4-BE49-F238E27FC236}">
                <a16:creationId xmlns:a16="http://schemas.microsoft.com/office/drawing/2014/main" id="{E213DF9D-9266-47B1-B88D-688CFC416FE4}"/>
              </a:ext>
            </a:extLst>
          </p:cNvPr>
          <p:cNvSpPr txBox="1"/>
          <p:nvPr/>
        </p:nvSpPr>
        <p:spPr>
          <a:xfrm>
            <a:off x="1258881" y="4440639"/>
            <a:ext cx="3100785" cy="307777"/>
          </a:xfrm>
          <a:prstGeom prst="rect">
            <a:avLst/>
          </a:prstGeom>
          <a:noFill/>
        </p:spPr>
        <p:txBody>
          <a:bodyPr wrap="none" lIns="0" tIns="0" rIns="0" bIns="0" rtlCol="0">
            <a:spAutoFit/>
          </a:bodyPr>
          <a:lstStyle/>
          <a:p>
            <a:pPr algn="r"/>
            <a:r>
              <a:rPr lang="en-US" sz="2000">
                <a:solidFill>
                  <a:schemeClr val="accent1"/>
                </a:solidFill>
                <a:latin typeface="+mj-lt"/>
              </a:rPr>
              <a:t>Automated backup system</a:t>
            </a:r>
          </a:p>
        </p:txBody>
      </p:sp>
      <p:grpSp>
        <p:nvGrpSpPr>
          <p:cNvPr id="44" name="Group 43">
            <a:extLst>
              <a:ext uri="{FF2B5EF4-FFF2-40B4-BE49-F238E27FC236}">
                <a16:creationId xmlns:a16="http://schemas.microsoft.com/office/drawing/2014/main" id="{F9A6EE4E-EC60-407E-B872-105DDEB5725B}"/>
              </a:ext>
            </a:extLst>
          </p:cNvPr>
          <p:cNvGrpSpPr/>
          <p:nvPr/>
        </p:nvGrpSpPr>
        <p:grpSpPr>
          <a:xfrm>
            <a:off x="543624" y="5134306"/>
            <a:ext cx="566692" cy="430812"/>
            <a:chOff x="3643550" y="1653891"/>
            <a:chExt cx="566692" cy="430812"/>
          </a:xfrm>
        </p:grpSpPr>
        <p:sp>
          <p:nvSpPr>
            <p:cNvPr id="45" name="Freeform 37">
              <a:extLst>
                <a:ext uri="{FF2B5EF4-FFF2-40B4-BE49-F238E27FC236}">
                  <a16:creationId xmlns:a16="http://schemas.microsoft.com/office/drawing/2014/main" id="{AAC68919-650A-4DB1-9580-3C87CB21F57A}"/>
                </a:ext>
              </a:extLst>
            </p:cNvPr>
            <p:cNvSpPr>
              <a:spLocks noChangeAspect="1" noEditPoints="1"/>
            </p:cNvSpPr>
            <p:nvPr/>
          </p:nvSpPr>
          <p:spPr bwMode="black">
            <a:xfrm>
              <a:off x="3651594" y="1664709"/>
              <a:ext cx="541508" cy="392725"/>
            </a:xfrm>
            <a:custGeom>
              <a:avLst/>
              <a:gdLst>
                <a:gd name="T0" fmla="*/ 274 w 1322"/>
                <a:gd name="T1" fmla="*/ 483 h 958"/>
                <a:gd name="T2" fmla="*/ 169 w 1322"/>
                <a:gd name="T3" fmla="*/ 378 h 958"/>
                <a:gd name="T4" fmla="*/ 64 w 1322"/>
                <a:gd name="T5" fmla="*/ 483 h 958"/>
                <a:gd name="T6" fmla="*/ 169 w 1322"/>
                <a:gd name="T7" fmla="*/ 589 h 958"/>
                <a:gd name="T8" fmla="*/ 274 w 1322"/>
                <a:gd name="T9" fmla="*/ 483 h 958"/>
                <a:gd name="T10" fmla="*/ 1259 w 1322"/>
                <a:gd name="T11" fmla="*/ 790 h 958"/>
                <a:gd name="T12" fmla="*/ 1154 w 1322"/>
                <a:gd name="T13" fmla="*/ 684 h 958"/>
                <a:gd name="T14" fmla="*/ 1049 w 1322"/>
                <a:gd name="T15" fmla="*/ 790 h 958"/>
                <a:gd name="T16" fmla="*/ 1154 w 1322"/>
                <a:gd name="T17" fmla="*/ 895 h 958"/>
                <a:gd name="T18" fmla="*/ 1259 w 1322"/>
                <a:gd name="T19" fmla="*/ 790 h 958"/>
                <a:gd name="T20" fmla="*/ 1259 w 1322"/>
                <a:gd name="T21" fmla="*/ 169 h 958"/>
                <a:gd name="T22" fmla="*/ 1154 w 1322"/>
                <a:gd name="T23" fmla="*/ 64 h 958"/>
                <a:gd name="T24" fmla="*/ 1049 w 1322"/>
                <a:gd name="T25" fmla="*/ 169 h 958"/>
                <a:gd name="T26" fmla="*/ 1154 w 1322"/>
                <a:gd name="T27" fmla="*/ 274 h 958"/>
                <a:gd name="T28" fmla="*/ 1259 w 1322"/>
                <a:gd name="T29" fmla="*/ 169 h 958"/>
                <a:gd name="T30" fmla="*/ 1322 w 1322"/>
                <a:gd name="T31" fmla="*/ 790 h 958"/>
                <a:gd name="T32" fmla="*/ 1154 w 1322"/>
                <a:gd name="T33" fmla="*/ 958 h 958"/>
                <a:gd name="T34" fmla="*/ 998 w 1322"/>
                <a:gd name="T35" fmla="*/ 855 h 958"/>
                <a:gd name="T36" fmla="*/ 991 w 1322"/>
                <a:gd name="T37" fmla="*/ 830 h 958"/>
                <a:gd name="T38" fmla="*/ 631 w 1322"/>
                <a:gd name="T39" fmla="*/ 830 h 958"/>
                <a:gd name="T40" fmla="*/ 631 w 1322"/>
                <a:gd name="T41" fmla="*/ 761 h 958"/>
                <a:gd name="T42" fmla="*/ 988 w 1322"/>
                <a:gd name="T43" fmla="*/ 761 h 958"/>
                <a:gd name="T44" fmla="*/ 989 w 1322"/>
                <a:gd name="T45" fmla="*/ 756 h 958"/>
                <a:gd name="T46" fmla="*/ 1154 w 1322"/>
                <a:gd name="T47" fmla="*/ 621 h 958"/>
                <a:gd name="T48" fmla="*/ 1322 w 1322"/>
                <a:gd name="T49" fmla="*/ 790 h 958"/>
                <a:gd name="T50" fmla="*/ 1322 w 1322"/>
                <a:gd name="T51" fmla="*/ 169 h 958"/>
                <a:gd name="T52" fmla="*/ 1154 w 1322"/>
                <a:gd name="T53" fmla="*/ 338 h 958"/>
                <a:gd name="T54" fmla="*/ 998 w 1322"/>
                <a:gd name="T55" fmla="*/ 235 h 958"/>
                <a:gd name="T56" fmla="*/ 991 w 1322"/>
                <a:gd name="T57" fmla="*/ 210 h 958"/>
                <a:gd name="T58" fmla="*/ 701 w 1322"/>
                <a:gd name="T59" fmla="*/ 210 h 958"/>
                <a:gd name="T60" fmla="*/ 701 w 1322"/>
                <a:gd name="T61" fmla="*/ 448 h 958"/>
                <a:gd name="T62" fmla="*/ 701 w 1322"/>
                <a:gd name="T63" fmla="*/ 448 h 958"/>
                <a:gd name="T64" fmla="*/ 701 w 1322"/>
                <a:gd name="T65" fmla="*/ 518 h 958"/>
                <a:gd name="T66" fmla="*/ 701 w 1322"/>
                <a:gd name="T67" fmla="*/ 518 h 958"/>
                <a:gd name="T68" fmla="*/ 701 w 1322"/>
                <a:gd name="T69" fmla="*/ 761 h 958"/>
                <a:gd name="T70" fmla="*/ 631 w 1322"/>
                <a:gd name="T71" fmla="*/ 761 h 958"/>
                <a:gd name="T72" fmla="*/ 631 w 1322"/>
                <a:gd name="T73" fmla="*/ 518 h 958"/>
                <a:gd name="T74" fmla="*/ 334 w 1322"/>
                <a:gd name="T75" fmla="*/ 518 h 958"/>
                <a:gd name="T76" fmla="*/ 324 w 1322"/>
                <a:gd name="T77" fmla="*/ 549 h 958"/>
                <a:gd name="T78" fmla="*/ 169 w 1322"/>
                <a:gd name="T79" fmla="*/ 652 h 958"/>
                <a:gd name="T80" fmla="*/ 0 w 1322"/>
                <a:gd name="T81" fmla="*/ 483 h 958"/>
                <a:gd name="T82" fmla="*/ 169 w 1322"/>
                <a:gd name="T83" fmla="*/ 315 h 958"/>
                <a:gd name="T84" fmla="*/ 324 w 1322"/>
                <a:gd name="T85" fmla="*/ 418 h 958"/>
                <a:gd name="T86" fmla="*/ 334 w 1322"/>
                <a:gd name="T87" fmla="*/ 448 h 958"/>
                <a:gd name="T88" fmla="*/ 631 w 1322"/>
                <a:gd name="T89" fmla="*/ 448 h 958"/>
                <a:gd name="T90" fmla="*/ 631 w 1322"/>
                <a:gd name="T91" fmla="*/ 210 h 958"/>
                <a:gd name="T92" fmla="*/ 631 w 1322"/>
                <a:gd name="T93" fmla="*/ 140 h 958"/>
                <a:gd name="T94" fmla="*/ 988 w 1322"/>
                <a:gd name="T95" fmla="*/ 140 h 958"/>
                <a:gd name="T96" fmla="*/ 989 w 1322"/>
                <a:gd name="T97" fmla="*/ 135 h 958"/>
                <a:gd name="T98" fmla="*/ 1154 w 1322"/>
                <a:gd name="T99" fmla="*/ 0 h 958"/>
                <a:gd name="T100" fmla="*/ 1322 w 1322"/>
                <a:gd name="T101" fmla="*/ 169 h 9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22" h="958">
                  <a:moveTo>
                    <a:pt x="274" y="483"/>
                  </a:moveTo>
                  <a:cubicBezTo>
                    <a:pt x="274" y="425"/>
                    <a:pt x="227" y="378"/>
                    <a:pt x="169" y="378"/>
                  </a:cubicBezTo>
                  <a:cubicBezTo>
                    <a:pt x="111" y="378"/>
                    <a:pt x="64" y="425"/>
                    <a:pt x="64" y="483"/>
                  </a:cubicBezTo>
                  <a:cubicBezTo>
                    <a:pt x="64" y="541"/>
                    <a:pt x="111" y="589"/>
                    <a:pt x="169" y="589"/>
                  </a:cubicBezTo>
                  <a:cubicBezTo>
                    <a:pt x="227" y="589"/>
                    <a:pt x="274" y="541"/>
                    <a:pt x="274" y="483"/>
                  </a:cubicBezTo>
                  <a:close/>
                  <a:moveTo>
                    <a:pt x="1259" y="790"/>
                  </a:moveTo>
                  <a:cubicBezTo>
                    <a:pt x="1259" y="732"/>
                    <a:pt x="1212" y="684"/>
                    <a:pt x="1154" y="684"/>
                  </a:cubicBezTo>
                  <a:cubicBezTo>
                    <a:pt x="1096" y="684"/>
                    <a:pt x="1049" y="732"/>
                    <a:pt x="1049" y="790"/>
                  </a:cubicBezTo>
                  <a:cubicBezTo>
                    <a:pt x="1049" y="848"/>
                    <a:pt x="1096" y="895"/>
                    <a:pt x="1154" y="895"/>
                  </a:cubicBezTo>
                  <a:cubicBezTo>
                    <a:pt x="1212" y="895"/>
                    <a:pt x="1259" y="848"/>
                    <a:pt x="1259" y="790"/>
                  </a:cubicBezTo>
                  <a:close/>
                  <a:moveTo>
                    <a:pt x="1259" y="169"/>
                  </a:moveTo>
                  <a:cubicBezTo>
                    <a:pt x="1259" y="111"/>
                    <a:pt x="1212" y="64"/>
                    <a:pt x="1154" y="64"/>
                  </a:cubicBezTo>
                  <a:cubicBezTo>
                    <a:pt x="1096" y="64"/>
                    <a:pt x="1049" y="111"/>
                    <a:pt x="1049" y="169"/>
                  </a:cubicBezTo>
                  <a:cubicBezTo>
                    <a:pt x="1049" y="227"/>
                    <a:pt x="1096" y="274"/>
                    <a:pt x="1154" y="274"/>
                  </a:cubicBezTo>
                  <a:cubicBezTo>
                    <a:pt x="1212" y="274"/>
                    <a:pt x="1259" y="227"/>
                    <a:pt x="1259" y="169"/>
                  </a:cubicBezTo>
                  <a:close/>
                  <a:moveTo>
                    <a:pt x="1322" y="790"/>
                  </a:moveTo>
                  <a:cubicBezTo>
                    <a:pt x="1322" y="883"/>
                    <a:pt x="1247" y="958"/>
                    <a:pt x="1154" y="958"/>
                  </a:cubicBezTo>
                  <a:cubicBezTo>
                    <a:pt x="1084" y="958"/>
                    <a:pt x="1024" y="916"/>
                    <a:pt x="998" y="855"/>
                  </a:cubicBezTo>
                  <a:cubicBezTo>
                    <a:pt x="991" y="830"/>
                    <a:pt x="991" y="830"/>
                    <a:pt x="991" y="830"/>
                  </a:cubicBezTo>
                  <a:cubicBezTo>
                    <a:pt x="631" y="830"/>
                    <a:pt x="631" y="830"/>
                    <a:pt x="631" y="830"/>
                  </a:cubicBezTo>
                  <a:cubicBezTo>
                    <a:pt x="631" y="761"/>
                    <a:pt x="631" y="761"/>
                    <a:pt x="631" y="761"/>
                  </a:cubicBezTo>
                  <a:cubicBezTo>
                    <a:pt x="988" y="761"/>
                    <a:pt x="988" y="761"/>
                    <a:pt x="988" y="761"/>
                  </a:cubicBezTo>
                  <a:cubicBezTo>
                    <a:pt x="989" y="756"/>
                    <a:pt x="989" y="756"/>
                    <a:pt x="989" y="756"/>
                  </a:cubicBezTo>
                  <a:cubicBezTo>
                    <a:pt x="1004" y="679"/>
                    <a:pt x="1072" y="621"/>
                    <a:pt x="1154" y="621"/>
                  </a:cubicBezTo>
                  <a:cubicBezTo>
                    <a:pt x="1247" y="621"/>
                    <a:pt x="1322" y="696"/>
                    <a:pt x="1322" y="790"/>
                  </a:cubicBezTo>
                  <a:close/>
                  <a:moveTo>
                    <a:pt x="1322" y="169"/>
                  </a:moveTo>
                  <a:cubicBezTo>
                    <a:pt x="1322" y="262"/>
                    <a:pt x="1247" y="338"/>
                    <a:pt x="1154" y="338"/>
                  </a:cubicBezTo>
                  <a:cubicBezTo>
                    <a:pt x="1084" y="338"/>
                    <a:pt x="1024" y="295"/>
                    <a:pt x="998" y="235"/>
                  </a:cubicBezTo>
                  <a:cubicBezTo>
                    <a:pt x="991" y="210"/>
                    <a:pt x="991" y="210"/>
                    <a:pt x="991" y="210"/>
                  </a:cubicBezTo>
                  <a:cubicBezTo>
                    <a:pt x="701" y="210"/>
                    <a:pt x="701" y="210"/>
                    <a:pt x="701" y="210"/>
                  </a:cubicBezTo>
                  <a:cubicBezTo>
                    <a:pt x="701" y="448"/>
                    <a:pt x="701" y="448"/>
                    <a:pt x="701" y="448"/>
                  </a:cubicBezTo>
                  <a:cubicBezTo>
                    <a:pt x="701" y="448"/>
                    <a:pt x="701" y="448"/>
                    <a:pt x="701" y="448"/>
                  </a:cubicBezTo>
                  <a:cubicBezTo>
                    <a:pt x="701" y="518"/>
                    <a:pt x="701" y="518"/>
                    <a:pt x="701" y="518"/>
                  </a:cubicBezTo>
                  <a:cubicBezTo>
                    <a:pt x="701" y="518"/>
                    <a:pt x="701" y="518"/>
                    <a:pt x="701" y="518"/>
                  </a:cubicBezTo>
                  <a:cubicBezTo>
                    <a:pt x="701" y="761"/>
                    <a:pt x="701" y="761"/>
                    <a:pt x="701" y="761"/>
                  </a:cubicBezTo>
                  <a:cubicBezTo>
                    <a:pt x="631" y="761"/>
                    <a:pt x="631" y="761"/>
                    <a:pt x="631" y="761"/>
                  </a:cubicBezTo>
                  <a:cubicBezTo>
                    <a:pt x="631" y="518"/>
                    <a:pt x="631" y="518"/>
                    <a:pt x="631" y="518"/>
                  </a:cubicBezTo>
                  <a:cubicBezTo>
                    <a:pt x="334" y="518"/>
                    <a:pt x="334" y="518"/>
                    <a:pt x="334" y="518"/>
                  </a:cubicBezTo>
                  <a:cubicBezTo>
                    <a:pt x="324" y="549"/>
                    <a:pt x="324" y="549"/>
                    <a:pt x="324" y="549"/>
                  </a:cubicBezTo>
                  <a:cubicBezTo>
                    <a:pt x="298" y="610"/>
                    <a:pt x="239" y="652"/>
                    <a:pt x="169" y="652"/>
                  </a:cubicBezTo>
                  <a:cubicBezTo>
                    <a:pt x="76" y="652"/>
                    <a:pt x="0" y="577"/>
                    <a:pt x="0" y="483"/>
                  </a:cubicBezTo>
                  <a:cubicBezTo>
                    <a:pt x="0" y="390"/>
                    <a:pt x="76" y="315"/>
                    <a:pt x="169" y="315"/>
                  </a:cubicBezTo>
                  <a:cubicBezTo>
                    <a:pt x="239" y="315"/>
                    <a:pt x="298" y="357"/>
                    <a:pt x="324" y="418"/>
                  </a:cubicBezTo>
                  <a:cubicBezTo>
                    <a:pt x="334" y="448"/>
                    <a:pt x="334" y="448"/>
                    <a:pt x="334" y="448"/>
                  </a:cubicBezTo>
                  <a:cubicBezTo>
                    <a:pt x="631" y="448"/>
                    <a:pt x="631" y="448"/>
                    <a:pt x="631" y="448"/>
                  </a:cubicBezTo>
                  <a:cubicBezTo>
                    <a:pt x="631" y="210"/>
                    <a:pt x="631" y="210"/>
                    <a:pt x="631" y="210"/>
                  </a:cubicBezTo>
                  <a:cubicBezTo>
                    <a:pt x="631" y="140"/>
                    <a:pt x="631" y="140"/>
                    <a:pt x="631" y="140"/>
                  </a:cubicBezTo>
                  <a:cubicBezTo>
                    <a:pt x="988" y="140"/>
                    <a:pt x="988" y="140"/>
                    <a:pt x="988" y="140"/>
                  </a:cubicBezTo>
                  <a:cubicBezTo>
                    <a:pt x="989" y="135"/>
                    <a:pt x="989" y="135"/>
                    <a:pt x="989" y="135"/>
                  </a:cubicBezTo>
                  <a:cubicBezTo>
                    <a:pt x="1004" y="58"/>
                    <a:pt x="1072" y="0"/>
                    <a:pt x="1154" y="0"/>
                  </a:cubicBezTo>
                  <a:cubicBezTo>
                    <a:pt x="1247" y="0"/>
                    <a:pt x="1322" y="76"/>
                    <a:pt x="1322" y="169"/>
                  </a:cubicBezTo>
                  <a:close/>
                </a:path>
              </a:pathLst>
            </a:custGeom>
            <a:solidFill>
              <a:schemeClr val="tx1"/>
            </a:solidFill>
            <a:ln>
              <a:noFill/>
            </a:ln>
          </p:spPr>
          <p:txBody>
            <a:bodyPr vert="horz" wrap="square" lIns="87867" tIns="43934" rIns="87867" bIns="43934" numCol="1" anchor="t" anchorCtr="0" compatLnSpc="1">
              <a:prstTxWarp prst="textNoShape">
                <a:avLst/>
              </a:prstTxWarp>
            </a:bodyPr>
            <a:lstStyle/>
            <a:p>
              <a:pPr marL="0" marR="0" lvl="0" indent="0" algn="l" defTabSz="896181" rtl="0" eaLnBrk="1" fontAlgn="auto" latinLnBrk="0" hangingPunct="1">
                <a:lnSpc>
                  <a:spcPct val="100000"/>
                </a:lnSpc>
                <a:spcBef>
                  <a:spcPts val="0"/>
                </a:spcBef>
                <a:spcAft>
                  <a:spcPts val="0"/>
                </a:spcAft>
                <a:buClrTx/>
                <a:buSzTx/>
                <a:buFontTx/>
                <a:buNone/>
                <a:tabLst/>
                <a:defRPr/>
              </a:pPr>
              <a:endParaRPr kumimoji="0" lang="en-US" sz="1729" b="0" i="0" u="none" strike="noStrike" kern="0" cap="none" spc="0" normalizeH="0" baseline="0" noProof="0">
                <a:ln>
                  <a:noFill/>
                </a:ln>
                <a:solidFill>
                  <a:srgbClr val="505050"/>
                </a:solidFill>
                <a:effectLst/>
                <a:uLnTx/>
                <a:uFillTx/>
                <a:latin typeface="Segoe UI"/>
                <a:ea typeface="+mn-ea"/>
                <a:cs typeface="+mn-cs"/>
              </a:endParaRPr>
            </a:p>
          </p:txBody>
        </p:sp>
        <p:sp>
          <p:nvSpPr>
            <p:cNvPr id="46" name="Oval 45">
              <a:extLst>
                <a:ext uri="{FF2B5EF4-FFF2-40B4-BE49-F238E27FC236}">
                  <a16:creationId xmlns:a16="http://schemas.microsoft.com/office/drawing/2014/main" id="{027F21CA-2A2D-42DC-9C31-8217E160C013}"/>
                </a:ext>
              </a:extLst>
            </p:cNvPr>
            <p:cNvSpPr/>
            <p:nvPr/>
          </p:nvSpPr>
          <p:spPr bwMode="auto">
            <a:xfrm>
              <a:off x="4029630" y="1653891"/>
              <a:ext cx="173632" cy="173632"/>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7" name="Oval 46">
              <a:extLst>
                <a:ext uri="{FF2B5EF4-FFF2-40B4-BE49-F238E27FC236}">
                  <a16:creationId xmlns:a16="http://schemas.microsoft.com/office/drawing/2014/main" id="{F32FE7EE-F1D1-4230-84E5-14314B70B218}"/>
                </a:ext>
              </a:extLst>
            </p:cNvPr>
            <p:cNvSpPr/>
            <p:nvPr/>
          </p:nvSpPr>
          <p:spPr bwMode="auto">
            <a:xfrm>
              <a:off x="4036610" y="1911071"/>
              <a:ext cx="173632" cy="17363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8" name="Oval 47">
              <a:extLst>
                <a:ext uri="{FF2B5EF4-FFF2-40B4-BE49-F238E27FC236}">
                  <a16:creationId xmlns:a16="http://schemas.microsoft.com/office/drawing/2014/main" id="{8DC54CDB-747C-4992-BA4B-0A6D0684B0FB}"/>
                </a:ext>
              </a:extLst>
            </p:cNvPr>
            <p:cNvSpPr/>
            <p:nvPr/>
          </p:nvSpPr>
          <p:spPr bwMode="auto">
            <a:xfrm>
              <a:off x="3643550" y="1785971"/>
              <a:ext cx="173632" cy="17363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sp>
        <p:nvSpPr>
          <p:cNvPr id="49" name="TextBox 48">
            <a:extLst>
              <a:ext uri="{FF2B5EF4-FFF2-40B4-BE49-F238E27FC236}">
                <a16:creationId xmlns:a16="http://schemas.microsoft.com/office/drawing/2014/main" id="{28B9F28E-4934-42F7-A685-B8F5D1AD7269}"/>
              </a:ext>
            </a:extLst>
          </p:cNvPr>
          <p:cNvSpPr txBox="1"/>
          <p:nvPr/>
        </p:nvSpPr>
        <p:spPr>
          <a:xfrm>
            <a:off x="1312604" y="5195823"/>
            <a:ext cx="2722540" cy="307777"/>
          </a:xfrm>
          <a:prstGeom prst="rect">
            <a:avLst/>
          </a:prstGeom>
          <a:noFill/>
        </p:spPr>
        <p:txBody>
          <a:bodyPr wrap="none" lIns="0" tIns="0" rIns="0" bIns="0" rtlCol="0">
            <a:spAutoFit/>
          </a:bodyPr>
          <a:lstStyle/>
          <a:p>
            <a:r>
              <a:rPr lang="en-US" sz="2000">
                <a:solidFill>
                  <a:schemeClr val="accent1"/>
                </a:solidFill>
                <a:latin typeface="+mj-lt"/>
              </a:rPr>
              <a:t>Private Virtual Network</a:t>
            </a:r>
          </a:p>
        </p:txBody>
      </p:sp>
      <p:grpSp>
        <p:nvGrpSpPr>
          <p:cNvPr id="50" name="connect modularity">
            <a:extLst>
              <a:ext uri="{FF2B5EF4-FFF2-40B4-BE49-F238E27FC236}">
                <a16:creationId xmlns:a16="http://schemas.microsoft.com/office/drawing/2014/main" id="{1F6D5A42-3392-4220-AF38-3A48E12A94B1}"/>
              </a:ext>
              <a:ext uri="{C183D7F6-B498-43B3-948B-1728B52AA6E4}">
                <adec:decorative xmlns:adec="http://schemas.microsoft.com/office/drawing/2017/decorative" val="1"/>
              </a:ext>
            </a:extLst>
          </p:cNvPr>
          <p:cNvGrpSpPr>
            <a:grpSpLocks noChangeAspect="1"/>
          </p:cNvGrpSpPr>
          <p:nvPr/>
        </p:nvGrpSpPr>
        <p:grpSpPr bwMode="auto">
          <a:xfrm>
            <a:off x="531394" y="5813524"/>
            <a:ext cx="699352" cy="697232"/>
            <a:chOff x="1021" y="1322"/>
            <a:chExt cx="330" cy="329"/>
          </a:xfrm>
        </p:grpSpPr>
        <p:sp>
          <p:nvSpPr>
            <p:cNvPr id="51" name="AutoShape 64">
              <a:extLst>
                <a:ext uri="{FF2B5EF4-FFF2-40B4-BE49-F238E27FC236}">
                  <a16:creationId xmlns:a16="http://schemas.microsoft.com/office/drawing/2014/main" id="{4A256889-6E3A-4D5C-9A0C-EE0715029EE5}"/>
                </a:ext>
              </a:extLst>
            </p:cNvPr>
            <p:cNvSpPr>
              <a:spLocks noChangeAspect="1" noChangeArrowheads="1" noTextEdit="1"/>
            </p:cNvSpPr>
            <p:nvPr/>
          </p:nvSpPr>
          <p:spPr bwMode="auto">
            <a:xfrm>
              <a:off x="1021" y="1322"/>
              <a:ext cx="330" cy="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9728" tIns="54864" rIns="109728" bIns="54864" numCol="1" anchor="t" anchorCtr="0" compatLnSpc="1">
              <a:prstTxWarp prst="textNoShape">
                <a:avLst/>
              </a:prstTxWarp>
            </a:bodyPr>
            <a:lstStyle/>
            <a:p>
              <a:pPr defTabSz="1097240"/>
              <a:endParaRPr lang="en-US" sz="2118">
                <a:solidFill>
                  <a:srgbClr val="1A1A1A"/>
                </a:solidFill>
                <a:latin typeface="Segoe UI"/>
              </a:endParaRPr>
            </a:p>
          </p:txBody>
        </p:sp>
        <p:sp>
          <p:nvSpPr>
            <p:cNvPr id="52" name="Freeform 66">
              <a:extLst>
                <a:ext uri="{FF2B5EF4-FFF2-40B4-BE49-F238E27FC236}">
                  <a16:creationId xmlns:a16="http://schemas.microsoft.com/office/drawing/2014/main" id="{20D6C630-B5E0-4250-8523-F14C6843B296}"/>
                </a:ext>
              </a:extLst>
            </p:cNvPr>
            <p:cNvSpPr>
              <a:spLocks noEditPoints="1"/>
            </p:cNvSpPr>
            <p:nvPr/>
          </p:nvSpPr>
          <p:spPr bwMode="auto">
            <a:xfrm>
              <a:off x="1021" y="1322"/>
              <a:ext cx="330" cy="329"/>
            </a:xfrm>
            <a:custGeom>
              <a:avLst/>
              <a:gdLst>
                <a:gd name="T0" fmla="*/ 192 w 192"/>
                <a:gd name="T1" fmla="*/ 106 h 192"/>
                <a:gd name="T2" fmla="*/ 192 w 192"/>
                <a:gd name="T3" fmla="*/ 86 h 192"/>
                <a:gd name="T4" fmla="*/ 171 w 192"/>
                <a:gd name="T5" fmla="*/ 86 h 192"/>
                <a:gd name="T6" fmla="*/ 156 w 192"/>
                <a:gd name="T7" fmla="*/ 50 h 192"/>
                <a:gd name="T8" fmla="*/ 171 w 192"/>
                <a:gd name="T9" fmla="*/ 35 h 192"/>
                <a:gd name="T10" fmla="*/ 157 w 192"/>
                <a:gd name="T11" fmla="*/ 21 h 192"/>
                <a:gd name="T12" fmla="*/ 142 w 192"/>
                <a:gd name="T13" fmla="*/ 36 h 192"/>
                <a:gd name="T14" fmla="*/ 106 w 192"/>
                <a:gd name="T15" fmla="*/ 21 h 192"/>
                <a:gd name="T16" fmla="*/ 106 w 192"/>
                <a:gd name="T17" fmla="*/ 0 h 192"/>
                <a:gd name="T18" fmla="*/ 86 w 192"/>
                <a:gd name="T19" fmla="*/ 0 h 192"/>
                <a:gd name="T20" fmla="*/ 86 w 192"/>
                <a:gd name="T21" fmla="*/ 21 h 192"/>
                <a:gd name="T22" fmla="*/ 50 w 192"/>
                <a:gd name="T23" fmla="*/ 36 h 192"/>
                <a:gd name="T24" fmla="*/ 35 w 192"/>
                <a:gd name="T25" fmla="*/ 21 h 192"/>
                <a:gd name="T26" fmla="*/ 21 w 192"/>
                <a:gd name="T27" fmla="*/ 35 h 192"/>
                <a:gd name="T28" fmla="*/ 36 w 192"/>
                <a:gd name="T29" fmla="*/ 50 h 192"/>
                <a:gd name="T30" fmla="*/ 21 w 192"/>
                <a:gd name="T31" fmla="*/ 86 h 192"/>
                <a:gd name="T32" fmla="*/ 0 w 192"/>
                <a:gd name="T33" fmla="*/ 86 h 192"/>
                <a:gd name="T34" fmla="*/ 0 w 192"/>
                <a:gd name="T35" fmla="*/ 106 h 192"/>
                <a:gd name="T36" fmla="*/ 21 w 192"/>
                <a:gd name="T37" fmla="*/ 106 h 192"/>
                <a:gd name="T38" fmla="*/ 42 w 192"/>
                <a:gd name="T39" fmla="*/ 150 h 192"/>
                <a:gd name="T40" fmla="*/ 86 w 192"/>
                <a:gd name="T41" fmla="*/ 171 h 192"/>
                <a:gd name="T42" fmla="*/ 86 w 192"/>
                <a:gd name="T43" fmla="*/ 192 h 192"/>
                <a:gd name="T44" fmla="*/ 106 w 192"/>
                <a:gd name="T45" fmla="*/ 192 h 192"/>
                <a:gd name="T46" fmla="*/ 106 w 192"/>
                <a:gd name="T47" fmla="*/ 171 h 192"/>
                <a:gd name="T48" fmla="*/ 142 w 192"/>
                <a:gd name="T49" fmla="*/ 156 h 192"/>
                <a:gd name="T50" fmla="*/ 157 w 192"/>
                <a:gd name="T51" fmla="*/ 171 h 192"/>
                <a:gd name="T52" fmla="*/ 171 w 192"/>
                <a:gd name="T53" fmla="*/ 157 h 192"/>
                <a:gd name="T54" fmla="*/ 156 w 192"/>
                <a:gd name="T55" fmla="*/ 142 h 192"/>
                <a:gd name="T56" fmla="*/ 171 w 192"/>
                <a:gd name="T57" fmla="*/ 106 h 192"/>
                <a:gd name="T58" fmla="*/ 192 w 192"/>
                <a:gd name="T59" fmla="*/ 106 h 192"/>
                <a:gd name="T60" fmla="*/ 40 w 192"/>
                <a:gd name="T61" fmla="*/ 96 h 192"/>
                <a:gd name="T62" fmla="*/ 53 w 192"/>
                <a:gd name="T63" fmla="*/ 61 h 192"/>
                <a:gd name="T64" fmla="*/ 85 w 192"/>
                <a:gd name="T65" fmla="*/ 41 h 192"/>
                <a:gd name="T66" fmla="*/ 122 w 192"/>
                <a:gd name="T67" fmla="*/ 47 h 192"/>
                <a:gd name="T68" fmla="*/ 147 w 192"/>
                <a:gd name="T69" fmla="*/ 75 h 192"/>
                <a:gd name="T70" fmla="*/ 149 w 192"/>
                <a:gd name="T71" fmla="*/ 112 h 192"/>
                <a:gd name="T72" fmla="*/ 127 w 192"/>
                <a:gd name="T73" fmla="*/ 142 h 192"/>
                <a:gd name="T74" fmla="*/ 91 w 192"/>
                <a:gd name="T75" fmla="*/ 151 h 192"/>
                <a:gd name="T76" fmla="*/ 57 w 192"/>
                <a:gd name="T77" fmla="*/ 135 h 192"/>
                <a:gd name="T78" fmla="*/ 45 w 192"/>
                <a:gd name="T79" fmla="*/ 117 h 192"/>
                <a:gd name="T80" fmla="*/ 40 w 192"/>
                <a:gd name="T81" fmla="*/ 9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92" h="192">
                  <a:moveTo>
                    <a:pt x="192" y="106"/>
                  </a:moveTo>
                  <a:cubicBezTo>
                    <a:pt x="192" y="86"/>
                    <a:pt x="192" y="86"/>
                    <a:pt x="192" y="86"/>
                  </a:cubicBezTo>
                  <a:cubicBezTo>
                    <a:pt x="171" y="86"/>
                    <a:pt x="171" y="86"/>
                    <a:pt x="171" y="86"/>
                  </a:cubicBezTo>
                  <a:cubicBezTo>
                    <a:pt x="169" y="73"/>
                    <a:pt x="164" y="60"/>
                    <a:pt x="156" y="50"/>
                  </a:cubicBezTo>
                  <a:cubicBezTo>
                    <a:pt x="171" y="35"/>
                    <a:pt x="171" y="35"/>
                    <a:pt x="171" y="35"/>
                  </a:cubicBezTo>
                  <a:cubicBezTo>
                    <a:pt x="157" y="21"/>
                    <a:pt x="157" y="21"/>
                    <a:pt x="157" y="21"/>
                  </a:cubicBezTo>
                  <a:cubicBezTo>
                    <a:pt x="142" y="36"/>
                    <a:pt x="142" y="36"/>
                    <a:pt x="142" y="36"/>
                  </a:cubicBezTo>
                  <a:cubicBezTo>
                    <a:pt x="132" y="28"/>
                    <a:pt x="119" y="23"/>
                    <a:pt x="106" y="21"/>
                  </a:cubicBezTo>
                  <a:cubicBezTo>
                    <a:pt x="106" y="0"/>
                    <a:pt x="106" y="0"/>
                    <a:pt x="106" y="0"/>
                  </a:cubicBezTo>
                  <a:cubicBezTo>
                    <a:pt x="86" y="0"/>
                    <a:pt x="86" y="0"/>
                    <a:pt x="86" y="0"/>
                  </a:cubicBezTo>
                  <a:cubicBezTo>
                    <a:pt x="86" y="21"/>
                    <a:pt x="86" y="21"/>
                    <a:pt x="86" y="21"/>
                  </a:cubicBezTo>
                  <a:cubicBezTo>
                    <a:pt x="73" y="23"/>
                    <a:pt x="60" y="28"/>
                    <a:pt x="50" y="36"/>
                  </a:cubicBezTo>
                  <a:cubicBezTo>
                    <a:pt x="35" y="21"/>
                    <a:pt x="35" y="21"/>
                    <a:pt x="35" y="21"/>
                  </a:cubicBezTo>
                  <a:cubicBezTo>
                    <a:pt x="21" y="35"/>
                    <a:pt x="21" y="35"/>
                    <a:pt x="21" y="35"/>
                  </a:cubicBezTo>
                  <a:cubicBezTo>
                    <a:pt x="36" y="50"/>
                    <a:pt x="36" y="50"/>
                    <a:pt x="36" y="50"/>
                  </a:cubicBezTo>
                  <a:cubicBezTo>
                    <a:pt x="28" y="60"/>
                    <a:pt x="23" y="73"/>
                    <a:pt x="21" y="86"/>
                  </a:cubicBezTo>
                  <a:cubicBezTo>
                    <a:pt x="0" y="86"/>
                    <a:pt x="0" y="86"/>
                    <a:pt x="0" y="86"/>
                  </a:cubicBezTo>
                  <a:cubicBezTo>
                    <a:pt x="0" y="106"/>
                    <a:pt x="0" y="106"/>
                    <a:pt x="0" y="106"/>
                  </a:cubicBezTo>
                  <a:cubicBezTo>
                    <a:pt x="21" y="106"/>
                    <a:pt x="21" y="106"/>
                    <a:pt x="21" y="106"/>
                  </a:cubicBezTo>
                  <a:cubicBezTo>
                    <a:pt x="23" y="123"/>
                    <a:pt x="31" y="138"/>
                    <a:pt x="42" y="150"/>
                  </a:cubicBezTo>
                  <a:cubicBezTo>
                    <a:pt x="54" y="161"/>
                    <a:pt x="69" y="169"/>
                    <a:pt x="86" y="171"/>
                  </a:cubicBezTo>
                  <a:cubicBezTo>
                    <a:pt x="86" y="192"/>
                    <a:pt x="86" y="192"/>
                    <a:pt x="86" y="192"/>
                  </a:cubicBezTo>
                  <a:cubicBezTo>
                    <a:pt x="106" y="192"/>
                    <a:pt x="106" y="192"/>
                    <a:pt x="106" y="192"/>
                  </a:cubicBezTo>
                  <a:cubicBezTo>
                    <a:pt x="106" y="171"/>
                    <a:pt x="106" y="171"/>
                    <a:pt x="106" y="171"/>
                  </a:cubicBezTo>
                  <a:cubicBezTo>
                    <a:pt x="119" y="169"/>
                    <a:pt x="132" y="164"/>
                    <a:pt x="142" y="156"/>
                  </a:cubicBezTo>
                  <a:cubicBezTo>
                    <a:pt x="157" y="171"/>
                    <a:pt x="157" y="171"/>
                    <a:pt x="157" y="171"/>
                  </a:cubicBezTo>
                  <a:cubicBezTo>
                    <a:pt x="171" y="157"/>
                    <a:pt x="171" y="157"/>
                    <a:pt x="171" y="157"/>
                  </a:cubicBezTo>
                  <a:cubicBezTo>
                    <a:pt x="156" y="142"/>
                    <a:pt x="156" y="142"/>
                    <a:pt x="156" y="142"/>
                  </a:cubicBezTo>
                  <a:cubicBezTo>
                    <a:pt x="164" y="132"/>
                    <a:pt x="169" y="119"/>
                    <a:pt x="171" y="106"/>
                  </a:cubicBezTo>
                  <a:lnTo>
                    <a:pt x="192" y="106"/>
                  </a:lnTo>
                  <a:close/>
                  <a:moveTo>
                    <a:pt x="40" y="96"/>
                  </a:moveTo>
                  <a:cubicBezTo>
                    <a:pt x="40" y="83"/>
                    <a:pt x="45" y="71"/>
                    <a:pt x="53" y="61"/>
                  </a:cubicBezTo>
                  <a:cubicBezTo>
                    <a:pt x="61" y="51"/>
                    <a:pt x="73" y="44"/>
                    <a:pt x="85" y="41"/>
                  </a:cubicBezTo>
                  <a:cubicBezTo>
                    <a:pt x="98" y="39"/>
                    <a:pt x="111" y="41"/>
                    <a:pt x="122" y="47"/>
                  </a:cubicBezTo>
                  <a:cubicBezTo>
                    <a:pt x="134" y="53"/>
                    <a:pt x="142" y="63"/>
                    <a:pt x="147" y="75"/>
                  </a:cubicBezTo>
                  <a:cubicBezTo>
                    <a:pt x="152" y="87"/>
                    <a:pt x="153" y="100"/>
                    <a:pt x="149" y="112"/>
                  </a:cubicBezTo>
                  <a:cubicBezTo>
                    <a:pt x="145" y="124"/>
                    <a:pt x="138" y="135"/>
                    <a:pt x="127" y="142"/>
                  </a:cubicBezTo>
                  <a:cubicBezTo>
                    <a:pt x="116" y="149"/>
                    <a:pt x="103" y="153"/>
                    <a:pt x="91" y="151"/>
                  </a:cubicBezTo>
                  <a:cubicBezTo>
                    <a:pt x="78" y="150"/>
                    <a:pt x="66" y="144"/>
                    <a:pt x="57" y="135"/>
                  </a:cubicBezTo>
                  <a:cubicBezTo>
                    <a:pt x="52" y="130"/>
                    <a:pt x="47" y="124"/>
                    <a:pt x="45" y="117"/>
                  </a:cubicBezTo>
                  <a:cubicBezTo>
                    <a:pt x="42" y="111"/>
                    <a:pt x="40" y="103"/>
                    <a:pt x="40" y="96"/>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defTabSz="1097240"/>
              <a:endParaRPr lang="en-US" sz="2118">
                <a:solidFill>
                  <a:srgbClr val="1A1A1A"/>
                </a:solidFill>
                <a:latin typeface="Segoe UI"/>
              </a:endParaRPr>
            </a:p>
          </p:txBody>
        </p:sp>
        <p:sp>
          <p:nvSpPr>
            <p:cNvPr id="53" name="Freeform 67">
              <a:extLst>
                <a:ext uri="{FF2B5EF4-FFF2-40B4-BE49-F238E27FC236}">
                  <a16:creationId xmlns:a16="http://schemas.microsoft.com/office/drawing/2014/main" id="{E59F30DF-80E7-4B8F-8395-75A3F90852D5}"/>
                </a:ext>
              </a:extLst>
            </p:cNvPr>
            <p:cNvSpPr>
              <a:spLocks/>
            </p:cNvSpPr>
            <p:nvPr/>
          </p:nvSpPr>
          <p:spPr bwMode="auto">
            <a:xfrm>
              <a:off x="1057" y="1430"/>
              <a:ext cx="186" cy="185"/>
            </a:xfrm>
            <a:custGeom>
              <a:avLst/>
              <a:gdLst>
                <a:gd name="T0" fmla="*/ 151 w 186"/>
                <a:gd name="T1" fmla="*/ 0 h 185"/>
                <a:gd name="T2" fmla="*/ 65 w 186"/>
                <a:gd name="T3" fmla="*/ 0 h 185"/>
                <a:gd name="T4" fmla="*/ 65 w 186"/>
                <a:gd name="T5" fmla="*/ 34 h 185"/>
                <a:gd name="T6" fmla="*/ 127 w 186"/>
                <a:gd name="T7" fmla="*/ 34 h 185"/>
                <a:gd name="T8" fmla="*/ 0 w 186"/>
                <a:gd name="T9" fmla="*/ 161 h 185"/>
                <a:gd name="T10" fmla="*/ 24 w 186"/>
                <a:gd name="T11" fmla="*/ 185 h 185"/>
                <a:gd name="T12" fmla="*/ 151 w 186"/>
                <a:gd name="T13" fmla="*/ 58 h 185"/>
                <a:gd name="T14" fmla="*/ 151 w 186"/>
                <a:gd name="T15" fmla="*/ 120 h 185"/>
                <a:gd name="T16" fmla="*/ 186 w 186"/>
                <a:gd name="T17" fmla="*/ 120 h 185"/>
                <a:gd name="T18" fmla="*/ 186 w 186"/>
                <a:gd name="T19" fmla="*/ 34 h 185"/>
                <a:gd name="T20" fmla="*/ 186 w 186"/>
                <a:gd name="T21" fmla="*/ 0 h 185"/>
                <a:gd name="T22" fmla="*/ 151 w 186"/>
                <a:gd name="T23" fmla="*/ 0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6" h="185">
                  <a:moveTo>
                    <a:pt x="151" y="0"/>
                  </a:moveTo>
                  <a:lnTo>
                    <a:pt x="65" y="0"/>
                  </a:lnTo>
                  <a:lnTo>
                    <a:pt x="65" y="34"/>
                  </a:lnTo>
                  <a:lnTo>
                    <a:pt x="127" y="34"/>
                  </a:lnTo>
                  <a:lnTo>
                    <a:pt x="0" y="161"/>
                  </a:lnTo>
                  <a:lnTo>
                    <a:pt x="24" y="185"/>
                  </a:lnTo>
                  <a:lnTo>
                    <a:pt x="151" y="58"/>
                  </a:lnTo>
                  <a:lnTo>
                    <a:pt x="151" y="120"/>
                  </a:lnTo>
                  <a:lnTo>
                    <a:pt x="186" y="120"/>
                  </a:lnTo>
                  <a:lnTo>
                    <a:pt x="186" y="34"/>
                  </a:lnTo>
                  <a:lnTo>
                    <a:pt x="186" y="0"/>
                  </a:lnTo>
                  <a:lnTo>
                    <a:pt x="151"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defTabSz="1097240"/>
              <a:endParaRPr lang="en-US" sz="2118">
                <a:solidFill>
                  <a:srgbClr val="1A1A1A"/>
                </a:solidFill>
                <a:latin typeface="Segoe UI"/>
              </a:endParaRPr>
            </a:p>
          </p:txBody>
        </p:sp>
      </p:grpSp>
      <p:sp>
        <p:nvSpPr>
          <p:cNvPr id="54" name="TextBox 53">
            <a:extLst>
              <a:ext uri="{FF2B5EF4-FFF2-40B4-BE49-F238E27FC236}">
                <a16:creationId xmlns:a16="http://schemas.microsoft.com/office/drawing/2014/main" id="{B88FBA75-EC98-4162-B69A-B0B46D90F23E}"/>
              </a:ext>
            </a:extLst>
          </p:cNvPr>
          <p:cNvSpPr txBox="1"/>
          <p:nvPr/>
        </p:nvSpPr>
        <p:spPr>
          <a:xfrm>
            <a:off x="1324295" y="6008251"/>
            <a:ext cx="3577518" cy="307777"/>
          </a:xfrm>
          <a:prstGeom prst="rect">
            <a:avLst/>
          </a:prstGeom>
          <a:noFill/>
        </p:spPr>
        <p:txBody>
          <a:bodyPr wrap="none" lIns="0" tIns="0" rIns="0" bIns="0" rtlCol="0">
            <a:spAutoFit/>
          </a:bodyPr>
          <a:lstStyle/>
          <a:p>
            <a:r>
              <a:rPr lang="en-US" sz="2000">
                <a:solidFill>
                  <a:schemeClr val="accent1"/>
                </a:solidFill>
                <a:latin typeface="+mj-lt"/>
              </a:rPr>
              <a:t>Declarative deployment model</a:t>
            </a:r>
          </a:p>
        </p:txBody>
      </p:sp>
      <p:pic>
        <p:nvPicPr>
          <p:cNvPr id="55" name="Picture 54">
            <a:extLst>
              <a:ext uri="{FF2B5EF4-FFF2-40B4-BE49-F238E27FC236}">
                <a16:creationId xmlns:a16="http://schemas.microsoft.com/office/drawing/2014/main" id="{A6C8274A-FD33-4081-A08A-49A90D2F44F2}"/>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6779884" y="3222718"/>
            <a:ext cx="1313570" cy="1313570"/>
          </a:xfrm>
          <a:prstGeom prst="rect">
            <a:avLst/>
          </a:prstGeom>
        </p:spPr>
      </p:pic>
      <p:sp>
        <p:nvSpPr>
          <p:cNvPr id="56" name="TextBox 55">
            <a:extLst>
              <a:ext uri="{FF2B5EF4-FFF2-40B4-BE49-F238E27FC236}">
                <a16:creationId xmlns:a16="http://schemas.microsoft.com/office/drawing/2014/main" id="{6B5A8EE2-3EB6-4727-8564-88A20496B2CB}"/>
              </a:ext>
            </a:extLst>
          </p:cNvPr>
          <p:cNvSpPr txBox="1"/>
          <p:nvPr/>
        </p:nvSpPr>
        <p:spPr>
          <a:xfrm>
            <a:off x="7925895" y="3735862"/>
            <a:ext cx="3194272" cy="307777"/>
          </a:xfrm>
          <a:prstGeom prst="rect">
            <a:avLst/>
          </a:prstGeom>
          <a:noFill/>
        </p:spPr>
        <p:txBody>
          <a:bodyPr wrap="none" lIns="0" tIns="0" rIns="0" bIns="0" rtlCol="0">
            <a:spAutoFit/>
          </a:bodyPr>
          <a:lstStyle/>
          <a:p>
            <a:pPr algn="r"/>
            <a:r>
              <a:rPr lang="en-US" sz="2000">
                <a:solidFill>
                  <a:schemeClr val="accent1"/>
                </a:solidFill>
                <a:latin typeface="+mj-lt"/>
              </a:rPr>
              <a:t>Azure Monitor SQL Insights</a:t>
            </a:r>
          </a:p>
        </p:txBody>
      </p:sp>
      <p:grpSp>
        <p:nvGrpSpPr>
          <p:cNvPr id="57" name="Group 56">
            <a:extLst>
              <a:ext uri="{FF2B5EF4-FFF2-40B4-BE49-F238E27FC236}">
                <a16:creationId xmlns:a16="http://schemas.microsoft.com/office/drawing/2014/main" id="{277EC642-E115-4EF1-A37F-660F1C774B3C}"/>
              </a:ext>
            </a:extLst>
          </p:cNvPr>
          <p:cNvGrpSpPr>
            <a:grpSpLocks noChangeAspect="1"/>
          </p:cNvGrpSpPr>
          <p:nvPr/>
        </p:nvGrpSpPr>
        <p:grpSpPr>
          <a:xfrm>
            <a:off x="7261885" y="4360579"/>
            <a:ext cx="465917" cy="575002"/>
            <a:chOff x="1980078" y="253998"/>
            <a:chExt cx="3830386" cy="4727197"/>
          </a:xfrm>
        </p:grpSpPr>
        <p:sp>
          <p:nvSpPr>
            <p:cNvPr id="58" name="Rectangle 27">
              <a:extLst>
                <a:ext uri="{FF2B5EF4-FFF2-40B4-BE49-F238E27FC236}">
                  <a16:creationId xmlns:a16="http://schemas.microsoft.com/office/drawing/2014/main" id="{F4F8AFA2-6CC1-47A8-BFC9-12BE05865157}"/>
                </a:ext>
              </a:extLst>
            </p:cNvPr>
            <p:cNvSpPr>
              <a:spLocks noChangeArrowheads="1"/>
            </p:cNvSpPr>
            <p:nvPr/>
          </p:nvSpPr>
          <p:spPr bwMode="auto">
            <a:xfrm>
              <a:off x="1980078" y="2169196"/>
              <a:ext cx="3830386" cy="281199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9" name="Freeform 29">
              <a:extLst>
                <a:ext uri="{FF2B5EF4-FFF2-40B4-BE49-F238E27FC236}">
                  <a16:creationId xmlns:a16="http://schemas.microsoft.com/office/drawing/2014/main" id="{1C1BF9FB-8C2E-40D1-93F4-EBCBFF06872C}"/>
                </a:ext>
              </a:extLst>
            </p:cNvPr>
            <p:cNvSpPr>
              <a:spLocks/>
            </p:cNvSpPr>
            <p:nvPr/>
          </p:nvSpPr>
          <p:spPr bwMode="auto">
            <a:xfrm>
              <a:off x="3454477" y="2913999"/>
              <a:ext cx="881597" cy="881598"/>
            </a:xfrm>
            <a:custGeom>
              <a:avLst/>
              <a:gdLst>
                <a:gd name="T0" fmla="*/ 256 w 256"/>
                <a:gd name="T1" fmla="*/ 127 h 256"/>
                <a:gd name="T2" fmla="*/ 256 w 256"/>
                <a:gd name="T3" fmla="*/ 129 h 256"/>
                <a:gd name="T4" fmla="*/ 129 w 256"/>
                <a:gd name="T5" fmla="*/ 256 h 256"/>
                <a:gd name="T6" fmla="*/ 127 w 256"/>
                <a:gd name="T7" fmla="*/ 256 h 256"/>
                <a:gd name="T8" fmla="*/ 0 w 256"/>
                <a:gd name="T9" fmla="*/ 129 h 256"/>
                <a:gd name="T10" fmla="*/ 0 w 256"/>
                <a:gd name="T11" fmla="*/ 127 h 256"/>
                <a:gd name="T12" fmla="*/ 127 w 256"/>
                <a:gd name="T13" fmla="*/ 0 h 256"/>
                <a:gd name="T14" fmla="*/ 129 w 256"/>
                <a:gd name="T15" fmla="*/ 0 h 256"/>
                <a:gd name="T16" fmla="*/ 256 w 256"/>
                <a:gd name="T17" fmla="*/ 12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6">
                  <a:moveTo>
                    <a:pt x="256" y="127"/>
                  </a:moveTo>
                  <a:cubicBezTo>
                    <a:pt x="256" y="129"/>
                    <a:pt x="256" y="129"/>
                    <a:pt x="256" y="129"/>
                  </a:cubicBezTo>
                  <a:cubicBezTo>
                    <a:pt x="256" y="199"/>
                    <a:pt x="199" y="256"/>
                    <a:pt x="129" y="256"/>
                  </a:cubicBezTo>
                  <a:cubicBezTo>
                    <a:pt x="127" y="256"/>
                    <a:pt x="127" y="256"/>
                    <a:pt x="127" y="256"/>
                  </a:cubicBezTo>
                  <a:cubicBezTo>
                    <a:pt x="57" y="256"/>
                    <a:pt x="0" y="199"/>
                    <a:pt x="0" y="129"/>
                  </a:cubicBezTo>
                  <a:cubicBezTo>
                    <a:pt x="0" y="127"/>
                    <a:pt x="0" y="127"/>
                    <a:pt x="0" y="127"/>
                  </a:cubicBezTo>
                  <a:cubicBezTo>
                    <a:pt x="0" y="57"/>
                    <a:pt x="57" y="0"/>
                    <a:pt x="127" y="0"/>
                  </a:cubicBezTo>
                  <a:cubicBezTo>
                    <a:pt x="129" y="0"/>
                    <a:pt x="129" y="0"/>
                    <a:pt x="129" y="0"/>
                  </a:cubicBezTo>
                  <a:cubicBezTo>
                    <a:pt x="199" y="0"/>
                    <a:pt x="256" y="57"/>
                    <a:pt x="256" y="127"/>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0" name="Freeform 30">
              <a:extLst>
                <a:ext uri="{FF2B5EF4-FFF2-40B4-BE49-F238E27FC236}">
                  <a16:creationId xmlns:a16="http://schemas.microsoft.com/office/drawing/2014/main" id="{19E1971D-30A5-4EEB-9568-2F861E61D55F}"/>
                </a:ext>
              </a:extLst>
            </p:cNvPr>
            <p:cNvSpPr>
              <a:spLocks/>
            </p:cNvSpPr>
            <p:nvPr/>
          </p:nvSpPr>
          <p:spPr bwMode="auto">
            <a:xfrm>
              <a:off x="3667277" y="3354793"/>
              <a:ext cx="455998" cy="1033598"/>
            </a:xfrm>
            <a:custGeom>
              <a:avLst/>
              <a:gdLst>
                <a:gd name="T0" fmla="*/ 64 w 128"/>
                <a:gd name="T1" fmla="*/ 299 h 299"/>
                <a:gd name="T2" fmla="*/ 63 w 128"/>
                <a:gd name="T3" fmla="*/ 299 h 299"/>
                <a:gd name="T4" fmla="*/ 0 w 128"/>
                <a:gd name="T5" fmla="*/ 236 h 299"/>
                <a:gd name="T6" fmla="*/ 0 w 128"/>
                <a:gd name="T7" fmla="*/ 64 h 299"/>
                <a:gd name="T8" fmla="*/ 63 w 128"/>
                <a:gd name="T9" fmla="*/ 0 h 299"/>
                <a:gd name="T10" fmla="*/ 64 w 128"/>
                <a:gd name="T11" fmla="*/ 0 h 299"/>
                <a:gd name="T12" fmla="*/ 128 w 128"/>
                <a:gd name="T13" fmla="*/ 64 h 299"/>
                <a:gd name="T14" fmla="*/ 128 w 128"/>
                <a:gd name="T15" fmla="*/ 236 h 299"/>
                <a:gd name="T16" fmla="*/ 64 w 128"/>
                <a:gd name="T17" fmla="*/ 299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299">
                  <a:moveTo>
                    <a:pt x="64" y="299"/>
                  </a:moveTo>
                  <a:cubicBezTo>
                    <a:pt x="63" y="299"/>
                    <a:pt x="63" y="299"/>
                    <a:pt x="63" y="299"/>
                  </a:cubicBezTo>
                  <a:cubicBezTo>
                    <a:pt x="28" y="299"/>
                    <a:pt x="0" y="271"/>
                    <a:pt x="0" y="236"/>
                  </a:cubicBezTo>
                  <a:cubicBezTo>
                    <a:pt x="0" y="64"/>
                    <a:pt x="0" y="64"/>
                    <a:pt x="0" y="64"/>
                  </a:cubicBezTo>
                  <a:cubicBezTo>
                    <a:pt x="0" y="29"/>
                    <a:pt x="28" y="0"/>
                    <a:pt x="63" y="0"/>
                  </a:cubicBezTo>
                  <a:cubicBezTo>
                    <a:pt x="64" y="0"/>
                    <a:pt x="64" y="0"/>
                    <a:pt x="64" y="0"/>
                  </a:cubicBezTo>
                  <a:cubicBezTo>
                    <a:pt x="100" y="0"/>
                    <a:pt x="128" y="29"/>
                    <a:pt x="128" y="64"/>
                  </a:cubicBezTo>
                  <a:cubicBezTo>
                    <a:pt x="128" y="236"/>
                    <a:pt x="128" y="236"/>
                    <a:pt x="128" y="236"/>
                  </a:cubicBezTo>
                  <a:cubicBezTo>
                    <a:pt x="128" y="271"/>
                    <a:pt x="100" y="299"/>
                    <a:pt x="64" y="299"/>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1" name="Freeform: Shape 136">
              <a:extLst>
                <a:ext uri="{FF2B5EF4-FFF2-40B4-BE49-F238E27FC236}">
                  <a16:creationId xmlns:a16="http://schemas.microsoft.com/office/drawing/2014/main" id="{544857BC-5331-42F9-AC90-AD5B1DB85844}"/>
                </a:ext>
              </a:extLst>
            </p:cNvPr>
            <p:cNvSpPr/>
            <p:nvPr/>
          </p:nvSpPr>
          <p:spPr bwMode="auto">
            <a:xfrm>
              <a:off x="2420880" y="253998"/>
              <a:ext cx="2948790" cy="2423888"/>
            </a:xfrm>
            <a:custGeom>
              <a:avLst/>
              <a:gdLst>
                <a:gd name="connsiteX0" fmla="*/ 1474395 w 2948790"/>
                <a:gd name="connsiteY0" fmla="*/ 0 h 2423888"/>
                <a:gd name="connsiteX1" fmla="*/ 2948790 w 2948790"/>
                <a:gd name="connsiteY1" fmla="*/ 1474395 h 2423888"/>
                <a:gd name="connsiteX2" fmla="*/ 2948790 w 2948790"/>
                <a:gd name="connsiteY2" fmla="*/ 2423888 h 2423888"/>
                <a:gd name="connsiteX3" fmla="*/ 2505425 w 2948790"/>
                <a:gd name="connsiteY3" fmla="*/ 2423888 h 2423888"/>
                <a:gd name="connsiteX4" fmla="*/ 2506265 w 2948790"/>
                <a:gd name="connsiteY4" fmla="*/ 1475461 h 2423888"/>
                <a:gd name="connsiteX5" fmla="*/ 1474395 w 2948790"/>
                <a:gd name="connsiteY5" fmla="*/ 443591 h 2423888"/>
                <a:gd name="connsiteX6" fmla="*/ 442525 w 2948790"/>
                <a:gd name="connsiteY6" fmla="*/ 1475461 h 2423888"/>
                <a:gd name="connsiteX7" fmla="*/ 442525 w 2948790"/>
                <a:gd name="connsiteY7" fmla="*/ 2423888 h 2423888"/>
                <a:gd name="connsiteX8" fmla="*/ 0 w 2948790"/>
                <a:gd name="connsiteY8" fmla="*/ 2423888 h 2423888"/>
                <a:gd name="connsiteX9" fmla="*/ 0 w 2948790"/>
                <a:gd name="connsiteY9" fmla="*/ 1474395 h 2423888"/>
                <a:gd name="connsiteX10" fmla="*/ 1474395 w 2948790"/>
                <a:gd name="connsiteY10" fmla="*/ 0 h 2423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8790" h="2423888">
                  <a:moveTo>
                    <a:pt x="1474395" y="0"/>
                  </a:moveTo>
                  <a:cubicBezTo>
                    <a:pt x="2288681" y="0"/>
                    <a:pt x="2948790" y="660109"/>
                    <a:pt x="2948790" y="1474395"/>
                  </a:cubicBezTo>
                  <a:lnTo>
                    <a:pt x="2948790" y="2423888"/>
                  </a:lnTo>
                  <a:lnTo>
                    <a:pt x="2505425" y="2423888"/>
                  </a:lnTo>
                  <a:lnTo>
                    <a:pt x="2506265" y="1475461"/>
                  </a:lnTo>
                  <a:cubicBezTo>
                    <a:pt x="2506265" y="905575"/>
                    <a:pt x="2044281" y="443591"/>
                    <a:pt x="1474395" y="443591"/>
                  </a:cubicBezTo>
                  <a:cubicBezTo>
                    <a:pt x="904509" y="443591"/>
                    <a:pt x="442525" y="905575"/>
                    <a:pt x="442525" y="1475461"/>
                  </a:cubicBezTo>
                  <a:lnTo>
                    <a:pt x="442525" y="2423888"/>
                  </a:lnTo>
                  <a:lnTo>
                    <a:pt x="0" y="2423888"/>
                  </a:lnTo>
                  <a:lnTo>
                    <a:pt x="0" y="1474395"/>
                  </a:lnTo>
                  <a:cubicBezTo>
                    <a:pt x="0" y="660109"/>
                    <a:pt x="660109" y="0"/>
                    <a:pt x="1474395" y="0"/>
                  </a:cubicBez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sp>
        <p:nvSpPr>
          <p:cNvPr id="62" name="TextBox 61">
            <a:extLst>
              <a:ext uri="{FF2B5EF4-FFF2-40B4-BE49-F238E27FC236}">
                <a16:creationId xmlns:a16="http://schemas.microsoft.com/office/drawing/2014/main" id="{CCDE7DC4-B872-43EE-8CDD-12EA34C08D0C}"/>
              </a:ext>
            </a:extLst>
          </p:cNvPr>
          <p:cNvSpPr txBox="1"/>
          <p:nvPr/>
        </p:nvSpPr>
        <p:spPr>
          <a:xfrm>
            <a:off x="7948313" y="4480051"/>
            <a:ext cx="2605586" cy="307777"/>
          </a:xfrm>
          <a:prstGeom prst="rect">
            <a:avLst/>
          </a:prstGeom>
          <a:noFill/>
        </p:spPr>
        <p:txBody>
          <a:bodyPr wrap="none" lIns="0" tIns="0" rIns="0" bIns="0" rtlCol="0">
            <a:spAutoFit/>
          </a:bodyPr>
          <a:lstStyle/>
          <a:p>
            <a:r>
              <a:rPr lang="en-US" sz="2000">
                <a:solidFill>
                  <a:schemeClr val="accent1"/>
                </a:solidFill>
                <a:latin typeface="+mj-lt"/>
              </a:rPr>
              <a:t>Azure Active Directory</a:t>
            </a:r>
          </a:p>
        </p:txBody>
      </p:sp>
      <p:sp>
        <p:nvSpPr>
          <p:cNvPr id="63" name="TextBox 62">
            <a:extLst>
              <a:ext uri="{FF2B5EF4-FFF2-40B4-BE49-F238E27FC236}">
                <a16:creationId xmlns:a16="http://schemas.microsoft.com/office/drawing/2014/main" id="{7A3DC1E6-44BD-441E-9F7C-33092F312963}"/>
              </a:ext>
            </a:extLst>
          </p:cNvPr>
          <p:cNvSpPr txBox="1"/>
          <p:nvPr/>
        </p:nvSpPr>
        <p:spPr>
          <a:xfrm>
            <a:off x="8016602" y="5286128"/>
            <a:ext cx="2279727" cy="307777"/>
          </a:xfrm>
          <a:prstGeom prst="rect">
            <a:avLst/>
          </a:prstGeom>
          <a:noFill/>
        </p:spPr>
        <p:txBody>
          <a:bodyPr wrap="none" lIns="0" tIns="0" rIns="0" bIns="0" rtlCol="0">
            <a:spAutoFit/>
          </a:bodyPr>
          <a:lstStyle/>
          <a:p>
            <a:r>
              <a:rPr lang="en-US" sz="2000">
                <a:solidFill>
                  <a:schemeClr val="accent1"/>
                </a:solidFill>
                <a:latin typeface="+mj-lt"/>
              </a:rPr>
              <a:t>Automatic updates</a:t>
            </a:r>
          </a:p>
        </p:txBody>
      </p:sp>
      <p:grpSp>
        <p:nvGrpSpPr>
          <p:cNvPr id="64" name="Graphic 291">
            <a:extLst>
              <a:ext uri="{FF2B5EF4-FFF2-40B4-BE49-F238E27FC236}">
                <a16:creationId xmlns:a16="http://schemas.microsoft.com/office/drawing/2014/main" id="{E89A281A-77EA-4B7A-81D7-2A0E6C98CAEA}"/>
              </a:ext>
              <a:ext uri="{C183D7F6-B498-43B3-948B-1728B52AA6E4}">
                <adec:decorative xmlns:adec="http://schemas.microsoft.com/office/drawing/2017/decorative" val="1"/>
              </a:ext>
            </a:extLst>
          </p:cNvPr>
          <p:cNvGrpSpPr/>
          <p:nvPr/>
        </p:nvGrpSpPr>
        <p:grpSpPr>
          <a:xfrm>
            <a:off x="7194039" y="5129943"/>
            <a:ext cx="601608" cy="620149"/>
            <a:chOff x="3510968" y="2992337"/>
            <a:chExt cx="498751" cy="498751"/>
          </a:xfrm>
        </p:grpSpPr>
        <p:sp>
          <p:nvSpPr>
            <p:cNvPr id="65" name="Freeform: Shape 82">
              <a:extLst>
                <a:ext uri="{FF2B5EF4-FFF2-40B4-BE49-F238E27FC236}">
                  <a16:creationId xmlns:a16="http://schemas.microsoft.com/office/drawing/2014/main" id="{9A8A1E3B-37B2-4F7A-B514-A5210DC403F0}"/>
                </a:ext>
              </a:extLst>
            </p:cNvPr>
            <p:cNvSpPr/>
            <p:nvPr/>
          </p:nvSpPr>
          <p:spPr>
            <a:xfrm>
              <a:off x="3510968" y="2992337"/>
              <a:ext cx="498751" cy="498751"/>
            </a:xfrm>
            <a:custGeom>
              <a:avLst/>
              <a:gdLst>
                <a:gd name="connsiteX0" fmla="*/ 499635 w 498751"/>
                <a:gd name="connsiteY0" fmla="*/ 277035 h 498751"/>
                <a:gd name="connsiteX1" fmla="*/ 499635 w 498751"/>
                <a:gd name="connsiteY1" fmla="*/ 224623 h 498751"/>
                <a:gd name="connsiteX2" fmla="*/ 445560 w 498751"/>
                <a:gd name="connsiteY2" fmla="*/ 224623 h 498751"/>
                <a:gd name="connsiteX3" fmla="*/ 407060 w 498751"/>
                <a:gd name="connsiteY3" fmla="*/ 131698 h 498751"/>
                <a:gd name="connsiteX4" fmla="*/ 445298 w 498751"/>
                <a:gd name="connsiteY4" fmla="*/ 93460 h 498751"/>
                <a:gd name="connsiteX5" fmla="*/ 408285 w 498751"/>
                <a:gd name="connsiteY5" fmla="*/ 56448 h 498751"/>
                <a:gd name="connsiteX6" fmla="*/ 370048 w 498751"/>
                <a:gd name="connsiteY6" fmla="*/ 94686 h 498751"/>
                <a:gd name="connsiteX7" fmla="*/ 277123 w 498751"/>
                <a:gd name="connsiteY7" fmla="*/ 56186 h 498751"/>
                <a:gd name="connsiteX8" fmla="*/ 277123 w 498751"/>
                <a:gd name="connsiteY8" fmla="*/ 2111 h 498751"/>
                <a:gd name="connsiteX9" fmla="*/ 224710 w 498751"/>
                <a:gd name="connsiteY9" fmla="*/ 2111 h 498751"/>
                <a:gd name="connsiteX10" fmla="*/ 224710 w 498751"/>
                <a:gd name="connsiteY10" fmla="*/ 56186 h 498751"/>
                <a:gd name="connsiteX11" fmla="*/ 131785 w 498751"/>
                <a:gd name="connsiteY11" fmla="*/ 94686 h 498751"/>
                <a:gd name="connsiteX12" fmla="*/ 93548 w 498751"/>
                <a:gd name="connsiteY12" fmla="*/ 56448 h 498751"/>
                <a:gd name="connsiteX13" fmla="*/ 56536 w 498751"/>
                <a:gd name="connsiteY13" fmla="*/ 93460 h 498751"/>
                <a:gd name="connsiteX14" fmla="*/ 94773 w 498751"/>
                <a:gd name="connsiteY14" fmla="*/ 131698 h 498751"/>
                <a:gd name="connsiteX15" fmla="*/ 56273 w 498751"/>
                <a:gd name="connsiteY15" fmla="*/ 224623 h 498751"/>
                <a:gd name="connsiteX16" fmla="*/ 2111 w 498751"/>
                <a:gd name="connsiteY16" fmla="*/ 224623 h 498751"/>
                <a:gd name="connsiteX17" fmla="*/ 2111 w 498751"/>
                <a:gd name="connsiteY17" fmla="*/ 277035 h 498751"/>
                <a:gd name="connsiteX18" fmla="*/ 56186 w 498751"/>
                <a:gd name="connsiteY18" fmla="*/ 277035 h 498751"/>
                <a:gd name="connsiteX19" fmla="*/ 112010 w 498751"/>
                <a:gd name="connsiteY19" fmla="*/ 389735 h 498751"/>
                <a:gd name="connsiteX20" fmla="*/ 224710 w 498751"/>
                <a:gd name="connsiteY20" fmla="*/ 445560 h 498751"/>
                <a:gd name="connsiteX21" fmla="*/ 224710 w 498751"/>
                <a:gd name="connsiteY21" fmla="*/ 499635 h 498751"/>
                <a:gd name="connsiteX22" fmla="*/ 277123 w 498751"/>
                <a:gd name="connsiteY22" fmla="*/ 499635 h 498751"/>
                <a:gd name="connsiteX23" fmla="*/ 277123 w 498751"/>
                <a:gd name="connsiteY23" fmla="*/ 445560 h 498751"/>
                <a:gd name="connsiteX24" fmla="*/ 370048 w 498751"/>
                <a:gd name="connsiteY24" fmla="*/ 407060 h 498751"/>
                <a:gd name="connsiteX25" fmla="*/ 408285 w 498751"/>
                <a:gd name="connsiteY25" fmla="*/ 445298 h 498751"/>
                <a:gd name="connsiteX26" fmla="*/ 445298 w 498751"/>
                <a:gd name="connsiteY26" fmla="*/ 408285 h 498751"/>
                <a:gd name="connsiteX27" fmla="*/ 407060 w 498751"/>
                <a:gd name="connsiteY27" fmla="*/ 370048 h 498751"/>
                <a:gd name="connsiteX28" fmla="*/ 445560 w 498751"/>
                <a:gd name="connsiteY28" fmla="*/ 277123 h 498751"/>
                <a:gd name="connsiteX29" fmla="*/ 499635 w 498751"/>
                <a:gd name="connsiteY29" fmla="*/ 277123 h 498751"/>
                <a:gd name="connsiteX30" fmla="*/ 499635 w 498751"/>
                <a:gd name="connsiteY30" fmla="*/ 277035 h 498751"/>
                <a:gd name="connsiteX31" fmla="*/ 106848 w 498751"/>
                <a:gd name="connsiteY31" fmla="*/ 250873 h 498751"/>
                <a:gd name="connsiteX32" fmla="*/ 139573 w 498751"/>
                <a:gd name="connsiteY32" fmla="*/ 159523 h 498751"/>
                <a:gd name="connsiteX33" fmla="*/ 222786 w 498751"/>
                <a:gd name="connsiteY33" fmla="*/ 109648 h 498751"/>
                <a:gd name="connsiteX34" fmla="*/ 318773 w 498751"/>
                <a:gd name="connsiteY34" fmla="*/ 123910 h 498751"/>
                <a:gd name="connsiteX35" fmla="*/ 383960 w 498751"/>
                <a:gd name="connsiteY35" fmla="*/ 195835 h 498751"/>
                <a:gd name="connsiteX36" fmla="*/ 388685 w 498751"/>
                <a:gd name="connsiteY36" fmla="*/ 292785 h 498751"/>
                <a:gd name="connsiteX37" fmla="*/ 330848 w 498751"/>
                <a:gd name="connsiteY37" fmla="*/ 370748 h 498751"/>
                <a:gd name="connsiteX38" fmla="*/ 236698 w 498751"/>
                <a:gd name="connsiteY38" fmla="*/ 394285 h 498751"/>
                <a:gd name="connsiteX39" fmla="*/ 148936 w 498751"/>
                <a:gd name="connsiteY39" fmla="*/ 352810 h 498751"/>
                <a:gd name="connsiteX40" fmla="*/ 117610 w 498751"/>
                <a:gd name="connsiteY40" fmla="*/ 306085 h 498751"/>
                <a:gd name="connsiteX41" fmla="*/ 106848 w 498751"/>
                <a:gd name="connsiteY41" fmla="*/ 250873 h 498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498751" h="498751">
                  <a:moveTo>
                    <a:pt x="499635" y="277035"/>
                  </a:moveTo>
                  <a:lnTo>
                    <a:pt x="499635" y="224623"/>
                  </a:lnTo>
                  <a:lnTo>
                    <a:pt x="445560" y="224623"/>
                  </a:lnTo>
                  <a:cubicBezTo>
                    <a:pt x="441098" y="190848"/>
                    <a:pt x="427798" y="158823"/>
                    <a:pt x="407060" y="131698"/>
                  </a:cubicBezTo>
                  <a:lnTo>
                    <a:pt x="445298" y="93460"/>
                  </a:lnTo>
                  <a:lnTo>
                    <a:pt x="408285" y="56448"/>
                  </a:lnTo>
                  <a:lnTo>
                    <a:pt x="370048" y="94686"/>
                  </a:lnTo>
                  <a:cubicBezTo>
                    <a:pt x="342923" y="73948"/>
                    <a:pt x="310898" y="60648"/>
                    <a:pt x="277123" y="56186"/>
                  </a:cubicBezTo>
                  <a:lnTo>
                    <a:pt x="277123" y="2111"/>
                  </a:lnTo>
                  <a:lnTo>
                    <a:pt x="224710" y="2111"/>
                  </a:lnTo>
                  <a:lnTo>
                    <a:pt x="224710" y="56186"/>
                  </a:lnTo>
                  <a:cubicBezTo>
                    <a:pt x="190935" y="60648"/>
                    <a:pt x="158911" y="73948"/>
                    <a:pt x="131785" y="94686"/>
                  </a:cubicBezTo>
                  <a:lnTo>
                    <a:pt x="93548" y="56448"/>
                  </a:lnTo>
                  <a:lnTo>
                    <a:pt x="56536" y="93460"/>
                  </a:lnTo>
                  <a:lnTo>
                    <a:pt x="94773" y="131698"/>
                  </a:lnTo>
                  <a:cubicBezTo>
                    <a:pt x="74036" y="158823"/>
                    <a:pt x="60736" y="190848"/>
                    <a:pt x="56273" y="224623"/>
                  </a:cubicBezTo>
                  <a:lnTo>
                    <a:pt x="2111" y="224623"/>
                  </a:lnTo>
                  <a:lnTo>
                    <a:pt x="2111" y="277035"/>
                  </a:lnTo>
                  <a:lnTo>
                    <a:pt x="56186" y="277035"/>
                  </a:lnTo>
                  <a:cubicBezTo>
                    <a:pt x="61961" y="319648"/>
                    <a:pt x="81561" y="359285"/>
                    <a:pt x="112010" y="389735"/>
                  </a:cubicBezTo>
                  <a:cubicBezTo>
                    <a:pt x="142461" y="420185"/>
                    <a:pt x="182011" y="439785"/>
                    <a:pt x="224710" y="445560"/>
                  </a:cubicBezTo>
                  <a:lnTo>
                    <a:pt x="224710" y="499635"/>
                  </a:lnTo>
                  <a:lnTo>
                    <a:pt x="277123" y="499635"/>
                  </a:lnTo>
                  <a:lnTo>
                    <a:pt x="277123" y="445560"/>
                  </a:lnTo>
                  <a:cubicBezTo>
                    <a:pt x="310898" y="441098"/>
                    <a:pt x="342923" y="427798"/>
                    <a:pt x="370048" y="407060"/>
                  </a:cubicBezTo>
                  <a:lnTo>
                    <a:pt x="408285" y="445298"/>
                  </a:lnTo>
                  <a:lnTo>
                    <a:pt x="445298" y="408285"/>
                  </a:lnTo>
                  <a:lnTo>
                    <a:pt x="407060" y="370048"/>
                  </a:lnTo>
                  <a:cubicBezTo>
                    <a:pt x="427798" y="342923"/>
                    <a:pt x="441098" y="310898"/>
                    <a:pt x="445560" y="277123"/>
                  </a:cubicBezTo>
                  <a:lnTo>
                    <a:pt x="499635" y="277123"/>
                  </a:lnTo>
                  <a:lnTo>
                    <a:pt x="499635" y="277035"/>
                  </a:lnTo>
                  <a:close/>
                  <a:moveTo>
                    <a:pt x="106848" y="250873"/>
                  </a:moveTo>
                  <a:cubicBezTo>
                    <a:pt x="106848" y="217535"/>
                    <a:pt x="118398" y="185248"/>
                    <a:pt x="139573" y="159523"/>
                  </a:cubicBezTo>
                  <a:cubicBezTo>
                    <a:pt x="160748" y="133798"/>
                    <a:pt x="190148" y="116123"/>
                    <a:pt x="222786" y="109648"/>
                  </a:cubicBezTo>
                  <a:cubicBezTo>
                    <a:pt x="255423" y="103173"/>
                    <a:pt x="289373" y="108161"/>
                    <a:pt x="318773" y="123910"/>
                  </a:cubicBezTo>
                  <a:cubicBezTo>
                    <a:pt x="348173" y="139573"/>
                    <a:pt x="371185" y="165035"/>
                    <a:pt x="383960" y="195835"/>
                  </a:cubicBezTo>
                  <a:cubicBezTo>
                    <a:pt x="396735" y="226635"/>
                    <a:pt x="398397" y="260848"/>
                    <a:pt x="388685" y="292785"/>
                  </a:cubicBezTo>
                  <a:cubicBezTo>
                    <a:pt x="378973" y="324635"/>
                    <a:pt x="358585" y="352197"/>
                    <a:pt x="330848" y="370748"/>
                  </a:cubicBezTo>
                  <a:cubicBezTo>
                    <a:pt x="303110" y="389298"/>
                    <a:pt x="269860" y="397610"/>
                    <a:pt x="236698" y="394285"/>
                  </a:cubicBezTo>
                  <a:cubicBezTo>
                    <a:pt x="203535" y="391048"/>
                    <a:pt x="172560" y="376347"/>
                    <a:pt x="148936" y="352810"/>
                  </a:cubicBezTo>
                  <a:cubicBezTo>
                    <a:pt x="135548" y="339510"/>
                    <a:pt x="124873" y="323585"/>
                    <a:pt x="117610" y="306085"/>
                  </a:cubicBezTo>
                  <a:cubicBezTo>
                    <a:pt x="110523" y="288498"/>
                    <a:pt x="106761" y="269773"/>
                    <a:pt x="106848" y="250873"/>
                  </a:cubicBezTo>
                  <a:close/>
                </a:path>
              </a:pathLst>
            </a:custGeom>
            <a:solidFill>
              <a:sysClr val="windowText" lastClr="000000"/>
            </a:solidFill>
            <a:ln w="5159"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endParaRPr>
            </a:p>
          </p:txBody>
        </p:sp>
        <p:sp>
          <p:nvSpPr>
            <p:cNvPr id="66" name="Freeform: Shape 83">
              <a:extLst>
                <a:ext uri="{FF2B5EF4-FFF2-40B4-BE49-F238E27FC236}">
                  <a16:creationId xmlns:a16="http://schemas.microsoft.com/office/drawing/2014/main" id="{87BC71A9-3957-46F0-A9FA-FBDD9D0BC912}"/>
                </a:ext>
              </a:extLst>
            </p:cNvPr>
            <p:cNvSpPr/>
            <p:nvPr/>
          </p:nvSpPr>
          <p:spPr>
            <a:xfrm>
              <a:off x="3525493" y="3127374"/>
              <a:ext cx="348086" cy="348087"/>
            </a:xfrm>
            <a:custGeom>
              <a:avLst/>
              <a:gdLst>
                <a:gd name="connsiteX0" fmla="*/ 286398 w 348086"/>
                <a:gd name="connsiteY0" fmla="*/ 124333 h 348086"/>
                <a:gd name="connsiteX1" fmla="*/ 226548 w 348086"/>
                <a:gd name="connsiteY1" fmla="*/ 64483 h 348086"/>
                <a:gd name="connsiteX2" fmla="*/ 280448 w 348086"/>
                <a:gd name="connsiteY2" fmla="*/ 10583 h 348086"/>
                <a:gd name="connsiteX3" fmla="*/ 216923 w 348086"/>
                <a:gd name="connsiteY3" fmla="*/ 4108 h 348086"/>
                <a:gd name="connsiteX4" fmla="*/ 160310 w 348086"/>
                <a:gd name="connsiteY4" fmla="*/ 33683 h 348086"/>
                <a:gd name="connsiteX5" fmla="*/ 129335 w 348086"/>
                <a:gd name="connsiteY5" fmla="*/ 89508 h 348086"/>
                <a:gd name="connsiteX6" fmla="*/ 134235 w 348086"/>
                <a:gd name="connsiteY6" fmla="*/ 153121 h 348086"/>
                <a:gd name="connsiteX7" fmla="*/ 15236 w 348086"/>
                <a:gd name="connsiteY7" fmla="*/ 272121 h 348086"/>
                <a:gd name="connsiteX8" fmla="*/ 2111 w 348086"/>
                <a:gd name="connsiteY8" fmla="*/ 303883 h 348086"/>
                <a:gd name="connsiteX9" fmla="*/ 15236 w 348086"/>
                <a:gd name="connsiteY9" fmla="*/ 335645 h 348086"/>
                <a:gd name="connsiteX10" fmla="*/ 46998 w 348086"/>
                <a:gd name="connsiteY10" fmla="*/ 348770 h 348086"/>
                <a:gd name="connsiteX11" fmla="*/ 78760 w 348086"/>
                <a:gd name="connsiteY11" fmla="*/ 335645 h 348086"/>
                <a:gd name="connsiteX12" fmla="*/ 197760 w 348086"/>
                <a:gd name="connsiteY12" fmla="*/ 216645 h 348086"/>
                <a:gd name="connsiteX13" fmla="*/ 261373 w 348086"/>
                <a:gd name="connsiteY13" fmla="*/ 221546 h 348086"/>
                <a:gd name="connsiteX14" fmla="*/ 317198 w 348086"/>
                <a:gd name="connsiteY14" fmla="*/ 190571 h 348086"/>
                <a:gd name="connsiteX15" fmla="*/ 346773 w 348086"/>
                <a:gd name="connsiteY15" fmla="*/ 134045 h 348086"/>
                <a:gd name="connsiteX16" fmla="*/ 340298 w 348086"/>
                <a:gd name="connsiteY16" fmla="*/ 70521 h 348086"/>
                <a:gd name="connsiteX17" fmla="*/ 286398 w 348086"/>
                <a:gd name="connsiteY17" fmla="*/ 124333 h 348086"/>
                <a:gd name="connsiteX18" fmla="*/ 63011 w 348086"/>
                <a:gd name="connsiteY18" fmla="*/ 319633 h 348086"/>
                <a:gd name="connsiteX19" fmla="*/ 51548 w 348086"/>
                <a:gd name="connsiteY19" fmla="*/ 325758 h 348086"/>
                <a:gd name="connsiteX20" fmla="*/ 38598 w 348086"/>
                <a:gd name="connsiteY20" fmla="*/ 324445 h 348086"/>
                <a:gd name="connsiteX21" fmla="*/ 28536 w 348086"/>
                <a:gd name="connsiteY21" fmla="*/ 316220 h 348086"/>
                <a:gd name="connsiteX22" fmla="*/ 24773 w 348086"/>
                <a:gd name="connsiteY22" fmla="*/ 303795 h 348086"/>
                <a:gd name="connsiteX23" fmla="*/ 28536 w 348086"/>
                <a:gd name="connsiteY23" fmla="*/ 291371 h 348086"/>
                <a:gd name="connsiteX24" fmla="*/ 38598 w 348086"/>
                <a:gd name="connsiteY24" fmla="*/ 283146 h 348086"/>
                <a:gd name="connsiteX25" fmla="*/ 51548 w 348086"/>
                <a:gd name="connsiteY25" fmla="*/ 281833 h 348086"/>
                <a:gd name="connsiteX26" fmla="*/ 63011 w 348086"/>
                <a:gd name="connsiteY26" fmla="*/ 287958 h 348086"/>
                <a:gd name="connsiteX27" fmla="*/ 69573 w 348086"/>
                <a:gd name="connsiteY27" fmla="*/ 303795 h 348086"/>
                <a:gd name="connsiteX28" fmla="*/ 63011 w 348086"/>
                <a:gd name="connsiteY28" fmla="*/ 319633 h 348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48086" h="348086">
                  <a:moveTo>
                    <a:pt x="286398" y="124333"/>
                  </a:moveTo>
                  <a:lnTo>
                    <a:pt x="226548" y="64483"/>
                  </a:lnTo>
                  <a:lnTo>
                    <a:pt x="280448" y="10583"/>
                  </a:lnTo>
                  <a:cubicBezTo>
                    <a:pt x="260410" y="2271"/>
                    <a:pt x="238273" y="-4"/>
                    <a:pt x="216923" y="4108"/>
                  </a:cubicBezTo>
                  <a:cubicBezTo>
                    <a:pt x="195573" y="8221"/>
                    <a:pt x="175885" y="18458"/>
                    <a:pt x="160310" y="33683"/>
                  </a:cubicBezTo>
                  <a:cubicBezTo>
                    <a:pt x="144735" y="48821"/>
                    <a:pt x="133973" y="68246"/>
                    <a:pt x="129335" y="89508"/>
                  </a:cubicBezTo>
                  <a:cubicBezTo>
                    <a:pt x="124698" y="110771"/>
                    <a:pt x="126448" y="132908"/>
                    <a:pt x="134235" y="153121"/>
                  </a:cubicBezTo>
                  <a:lnTo>
                    <a:pt x="15236" y="272121"/>
                  </a:lnTo>
                  <a:cubicBezTo>
                    <a:pt x="6836" y="280520"/>
                    <a:pt x="2111" y="291983"/>
                    <a:pt x="2111" y="303883"/>
                  </a:cubicBezTo>
                  <a:cubicBezTo>
                    <a:pt x="2111" y="315783"/>
                    <a:pt x="6836" y="327158"/>
                    <a:pt x="15236" y="335645"/>
                  </a:cubicBezTo>
                  <a:cubicBezTo>
                    <a:pt x="23636" y="344046"/>
                    <a:pt x="35098" y="348770"/>
                    <a:pt x="46998" y="348770"/>
                  </a:cubicBezTo>
                  <a:cubicBezTo>
                    <a:pt x="58898" y="348770"/>
                    <a:pt x="70273" y="344046"/>
                    <a:pt x="78760" y="335645"/>
                  </a:cubicBezTo>
                  <a:lnTo>
                    <a:pt x="197760" y="216645"/>
                  </a:lnTo>
                  <a:cubicBezTo>
                    <a:pt x="218060" y="224520"/>
                    <a:pt x="240110" y="226183"/>
                    <a:pt x="261373" y="221546"/>
                  </a:cubicBezTo>
                  <a:cubicBezTo>
                    <a:pt x="282635" y="216908"/>
                    <a:pt x="301973" y="206146"/>
                    <a:pt x="317198" y="190571"/>
                  </a:cubicBezTo>
                  <a:cubicBezTo>
                    <a:pt x="332335" y="174996"/>
                    <a:pt x="342660" y="155308"/>
                    <a:pt x="346773" y="134045"/>
                  </a:cubicBezTo>
                  <a:cubicBezTo>
                    <a:pt x="350885" y="112696"/>
                    <a:pt x="348610" y="90646"/>
                    <a:pt x="340298" y="70521"/>
                  </a:cubicBezTo>
                  <a:lnTo>
                    <a:pt x="286398" y="124333"/>
                  </a:lnTo>
                  <a:close/>
                  <a:moveTo>
                    <a:pt x="63011" y="319633"/>
                  </a:moveTo>
                  <a:cubicBezTo>
                    <a:pt x="59861" y="322783"/>
                    <a:pt x="55835" y="324883"/>
                    <a:pt x="51548" y="325758"/>
                  </a:cubicBezTo>
                  <a:cubicBezTo>
                    <a:pt x="47173" y="326633"/>
                    <a:pt x="42710" y="326196"/>
                    <a:pt x="38598" y="324445"/>
                  </a:cubicBezTo>
                  <a:cubicBezTo>
                    <a:pt x="34486" y="322783"/>
                    <a:pt x="30986" y="319896"/>
                    <a:pt x="28536" y="316220"/>
                  </a:cubicBezTo>
                  <a:cubicBezTo>
                    <a:pt x="26086" y="312545"/>
                    <a:pt x="24773" y="308170"/>
                    <a:pt x="24773" y="303795"/>
                  </a:cubicBezTo>
                  <a:cubicBezTo>
                    <a:pt x="24773" y="299333"/>
                    <a:pt x="26086" y="295045"/>
                    <a:pt x="28536" y="291371"/>
                  </a:cubicBezTo>
                  <a:cubicBezTo>
                    <a:pt x="30986" y="287696"/>
                    <a:pt x="34486" y="284808"/>
                    <a:pt x="38598" y="283146"/>
                  </a:cubicBezTo>
                  <a:cubicBezTo>
                    <a:pt x="42710" y="281483"/>
                    <a:pt x="47173" y="281046"/>
                    <a:pt x="51548" y="281833"/>
                  </a:cubicBezTo>
                  <a:cubicBezTo>
                    <a:pt x="55923" y="282708"/>
                    <a:pt x="59861" y="284808"/>
                    <a:pt x="63011" y="287958"/>
                  </a:cubicBezTo>
                  <a:cubicBezTo>
                    <a:pt x="67211" y="292158"/>
                    <a:pt x="69573" y="297846"/>
                    <a:pt x="69573" y="303795"/>
                  </a:cubicBezTo>
                  <a:cubicBezTo>
                    <a:pt x="69573" y="309746"/>
                    <a:pt x="67211" y="315433"/>
                    <a:pt x="63011" y="319633"/>
                  </a:cubicBezTo>
                  <a:close/>
                </a:path>
              </a:pathLst>
            </a:custGeom>
            <a:solidFill>
              <a:srgbClr val="0078D4"/>
            </a:solidFill>
            <a:ln w="5159"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endParaRPr>
            </a:p>
          </p:txBody>
        </p:sp>
      </p:grpSp>
      <p:pic>
        <p:nvPicPr>
          <p:cNvPr id="68" name="Picture 2" descr="Image">
            <a:extLst>
              <a:ext uri="{FF2B5EF4-FFF2-40B4-BE49-F238E27FC236}">
                <a16:creationId xmlns:a16="http://schemas.microsoft.com/office/drawing/2014/main" id="{7B950DE1-2CEC-4E11-A335-1D8C6EE7406D}"/>
              </a:ext>
            </a:extLst>
          </p:cNvPr>
          <p:cNvPicPr>
            <a:picLocks noChangeAspect="1" noChangeArrowheads="1"/>
          </p:cNvPicPr>
          <p:nvPr/>
        </p:nvPicPr>
        <p:blipFill>
          <a:blip r:embed="rId4">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7054436" y="5813524"/>
            <a:ext cx="936282" cy="740873"/>
          </a:xfrm>
          <a:prstGeom prst="rect">
            <a:avLst/>
          </a:prstGeom>
          <a:noFill/>
          <a:extLst>
            <a:ext uri="{909E8E84-426E-40DD-AFC4-6F175D3DCCD1}">
              <a14:hiddenFill xmlns:a14="http://schemas.microsoft.com/office/drawing/2010/main">
                <a:solidFill>
                  <a:srgbClr val="FFFFFF"/>
                </a:solidFill>
              </a14:hiddenFill>
            </a:ext>
          </a:extLst>
        </p:spPr>
      </p:pic>
      <p:sp>
        <p:nvSpPr>
          <p:cNvPr id="69" name="TextBox 68">
            <a:extLst>
              <a:ext uri="{FF2B5EF4-FFF2-40B4-BE49-F238E27FC236}">
                <a16:creationId xmlns:a16="http://schemas.microsoft.com/office/drawing/2014/main" id="{501BA5B6-13AA-4E4B-A6FA-65ED7CD12A40}"/>
              </a:ext>
            </a:extLst>
          </p:cNvPr>
          <p:cNvSpPr txBox="1"/>
          <p:nvPr/>
        </p:nvSpPr>
        <p:spPr>
          <a:xfrm>
            <a:off x="8016603" y="6023141"/>
            <a:ext cx="2700355" cy="307777"/>
          </a:xfrm>
          <a:prstGeom prst="rect">
            <a:avLst/>
          </a:prstGeom>
          <a:noFill/>
        </p:spPr>
        <p:txBody>
          <a:bodyPr wrap="none" lIns="0" tIns="0" rIns="0" bIns="0" rtlCol="0">
            <a:spAutoFit/>
          </a:bodyPr>
          <a:lstStyle/>
          <a:p>
            <a:r>
              <a:rPr lang="en-US" sz="2000">
                <a:solidFill>
                  <a:schemeClr val="accent1"/>
                </a:solidFill>
                <a:latin typeface="+mj-lt"/>
              </a:rPr>
              <a:t>The power of the cloud</a:t>
            </a:r>
          </a:p>
        </p:txBody>
      </p:sp>
    </p:spTree>
    <p:extLst>
      <p:ext uri="{BB962C8B-B14F-4D97-AF65-F5344CB8AC3E}">
        <p14:creationId xmlns:p14="http://schemas.microsoft.com/office/powerpoint/2010/main" val="351164848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nodeType="withEffect">
                                  <p:stCondLst>
                                    <p:cond delay="0"/>
                                  </p:stCondLst>
                                  <p:childTnLst>
                                    <p:set>
                                      <p:cBhvr>
                                        <p:cTn id="12" dur="1" fill="hold">
                                          <p:stCondLst>
                                            <p:cond delay="0"/>
                                          </p:stCondLst>
                                        </p:cTn>
                                        <p:tgtEl>
                                          <p:spTgt spid="37"/>
                                        </p:tgtEl>
                                        <p:attrNameLst>
                                          <p:attrName>style.visibility</p:attrName>
                                        </p:attrNameLst>
                                      </p:cBhvr>
                                      <p:to>
                                        <p:strVal val="visible"/>
                                      </p:to>
                                    </p:set>
                                    <p:animEffect transition="in" filter="fade">
                                      <p:cBhvr>
                                        <p:cTn id="13" dur="500"/>
                                        <p:tgtEl>
                                          <p:spTgt spid="3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3"/>
                                        </p:tgtEl>
                                        <p:attrNameLst>
                                          <p:attrName>style.visibility</p:attrName>
                                        </p:attrNameLst>
                                      </p:cBhvr>
                                      <p:to>
                                        <p:strVal val="visible"/>
                                      </p:to>
                                    </p:set>
                                    <p:animEffect transition="in" filter="fade">
                                      <p:cBhvr>
                                        <p:cTn id="16" dur="500"/>
                                        <p:tgtEl>
                                          <p:spTgt spid="43"/>
                                        </p:tgtEl>
                                      </p:cBhvr>
                                    </p:animEffect>
                                  </p:childTnLst>
                                </p:cTn>
                              </p:par>
                              <p:par>
                                <p:cTn id="17" presetID="10" presetClass="entr" presetSubtype="0" fill="hold" nodeType="withEffect">
                                  <p:stCondLst>
                                    <p:cond delay="0"/>
                                  </p:stCondLst>
                                  <p:childTnLst>
                                    <p:set>
                                      <p:cBhvr>
                                        <p:cTn id="18" dur="1" fill="hold">
                                          <p:stCondLst>
                                            <p:cond delay="0"/>
                                          </p:stCondLst>
                                        </p:cTn>
                                        <p:tgtEl>
                                          <p:spTgt spid="44"/>
                                        </p:tgtEl>
                                        <p:attrNameLst>
                                          <p:attrName>style.visibility</p:attrName>
                                        </p:attrNameLst>
                                      </p:cBhvr>
                                      <p:to>
                                        <p:strVal val="visible"/>
                                      </p:to>
                                    </p:set>
                                    <p:animEffect transition="in" filter="fade">
                                      <p:cBhvr>
                                        <p:cTn id="19" dur="500"/>
                                        <p:tgtEl>
                                          <p:spTgt spid="4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9"/>
                                        </p:tgtEl>
                                        <p:attrNameLst>
                                          <p:attrName>style.visibility</p:attrName>
                                        </p:attrNameLst>
                                      </p:cBhvr>
                                      <p:to>
                                        <p:strVal val="visible"/>
                                      </p:to>
                                    </p:set>
                                    <p:animEffect transition="in" filter="fade">
                                      <p:cBhvr>
                                        <p:cTn id="22" dur="500"/>
                                        <p:tgtEl>
                                          <p:spTgt spid="49"/>
                                        </p:tgtEl>
                                      </p:cBhvr>
                                    </p:animEffect>
                                  </p:childTnLst>
                                </p:cTn>
                              </p:par>
                              <p:par>
                                <p:cTn id="23" presetID="10" presetClass="entr" presetSubtype="0" fill="hold" nodeType="withEffect">
                                  <p:stCondLst>
                                    <p:cond delay="0"/>
                                  </p:stCondLst>
                                  <p:childTnLst>
                                    <p:set>
                                      <p:cBhvr>
                                        <p:cTn id="24" dur="1" fill="hold">
                                          <p:stCondLst>
                                            <p:cond delay="0"/>
                                          </p:stCondLst>
                                        </p:cTn>
                                        <p:tgtEl>
                                          <p:spTgt spid="50"/>
                                        </p:tgtEl>
                                        <p:attrNameLst>
                                          <p:attrName>style.visibility</p:attrName>
                                        </p:attrNameLst>
                                      </p:cBhvr>
                                      <p:to>
                                        <p:strVal val="visible"/>
                                      </p:to>
                                    </p:set>
                                    <p:animEffect transition="in" filter="fade">
                                      <p:cBhvr>
                                        <p:cTn id="25" dur="500"/>
                                        <p:tgtEl>
                                          <p:spTgt spid="5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54"/>
                                        </p:tgtEl>
                                        <p:attrNameLst>
                                          <p:attrName>style.visibility</p:attrName>
                                        </p:attrNameLst>
                                      </p:cBhvr>
                                      <p:to>
                                        <p:strVal val="visible"/>
                                      </p:to>
                                    </p:set>
                                    <p:animEffect transition="in" filter="fade">
                                      <p:cBhvr>
                                        <p:cTn id="28" dur="500"/>
                                        <p:tgtEl>
                                          <p:spTgt spid="54"/>
                                        </p:tgtEl>
                                      </p:cBhvr>
                                    </p:animEffect>
                                  </p:childTnLst>
                                </p:cTn>
                              </p:par>
                              <p:par>
                                <p:cTn id="29" presetID="10" presetClass="entr" presetSubtype="0" fill="hold" nodeType="withEffect">
                                  <p:stCondLst>
                                    <p:cond delay="0"/>
                                  </p:stCondLst>
                                  <p:childTnLst>
                                    <p:set>
                                      <p:cBhvr>
                                        <p:cTn id="30" dur="1" fill="hold">
                                          <p:stCondLst>
                                            <p:cond delay="0"/>
                                          </p:stCondLst>
                                        </p:cTn>
                                        <p:tgtEl>
                                          <p:spTgt spid="55"/>
                                        </p:tgtEl>
                                        <p:attrNameLst>
                                          <p:attrName>style.visibility</p:attrName>
                                        </p:attrNameLst>
                                      </p:cBhvr>
                                      <p:to>
                                        <p:strVal val="visible"/>
                                      </p:to>
                                    </p:set>
                                    <p:animEffect transition="in" filter="fade">
                                      <p:cBhvr>
                                        <p:cTn id="31" dur="500"/>
                                        <p:tgtEl>
                                          <p:spTgt spid="55"/>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56"/>
                                        </p:tgtEl>
                                        <p:attrNameLst>
                                          <p:attrName>style.visibility</p:attrName>
                                        </p:attrNameLst>
                                      </p:cBhvr>
                                      <p:to>
                                        <p:strVal val="visible"/>
                                      </p:to>
                                    </p:set>
                                    <p:animEffect transition="in" filter="fade">
                                      <p:cBhvr>
                                        <p:cTn id="34" dur="500"/>
                                        <p:tgtEl>
                                          <p:spTgt spid="56"/>
                                        </p:tgtEl>
                                      </p:cBhvr>
                                    </p:animEffect>
                                  </p:childTnLst>
                                </p:cTn>
                              </p:par>
                              <p:par>
                                <p:cTn id="35" presetID="10" presetClass="entr" presetSubtype="0" fill="hold" nodeType="withEffect">
                                  <p:stCondLst>
                                    <p:cond delay="0"/>
                                  </p:stCondLst>
                                  <p:childTnLst>
                                    <p:set>
                                      <p:cBhvr>
                                        <p:cTn id="36" dur="1" fill="hold">
                                          <p:stCondLst>
                                            <p:cond delay="0"/>
                                          </p:stCondLst>
                                        </p:cTn>
                                        <p:tgtEl>
                                          <p:spTgt spid="57"/>
                                        </p:tgtEl>
                                        <p:attrNameLst>
                                          <p:attrName>style.visibility</p:attrName>
                                        </p:attrNameLst>
                                      </p:cBhvr>
                                      <p:to>
                                        <p:strVal val="visible"/>
                                      </p:to>
                                    </p:set>
                                    <p:animEffect transition="in" filter="fade">
                                      <p:cBhvr>
                                        <p:cTn id="37" dur="500"/>
                                        <p:tgtEl>
                                          <p:spTgt spid="57"/>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62"/>
                                        </p:tgtEl>
                                        <p:attrNameLst>
                                          <p:attrName>style.visibility</p:attrName>
                                        </p:attrNameLst>
                                      </p:cBhvr>
                                      <p:to>
                                        <p:strVal val="visible"/>
                                      </p:to>
                                    </p:set>
                                    <p:animEffect transition="in" filter="fade">
                                      <p:cBhvr>
                                        <p:cTn id="40" dur="500"/>
                                        <p:tgtEl>
                                          <p:spTgt spid="62"/>
                                        </p:tgtEl>
                                      </p:cBhvr>
                                    </p:animEffect>
                                  </p:childTnLst>
                                </p:cTn>
                              </p:par>
                              <p:par>
                                <p:cTn id="41" presetID="10" presetClass="entr" presetSubtype="0" fill="hold" nodeType="withEffect">
                                  <p:stCondLst>
                                    <p:cond delay="0"/>
                                  </p:stCondLst>
                                  <p:childTnLst>
                                    <p:set>
                                      <p:cBhvr>
                                        <p:cTn id="42" dur="1" fill="hold">
                                          <p:stCondLst>
                                            <p:cond delay="0"/>
                                          </p:stCondLst>
                                        </p:cTn>
                                        <p:tgtEl>
                                          <p:spTgt spid="64"/>
                                        </p:tgtEl>
                                        <p:attrNameLst>
                                          <p:attrName>style.visibility</p:attrName>
                                        </p:attrNameLst>
                                      </p:cBhvr>
                                      <p:to>
                                        <p:strVal val="visible"/>
                                      </p:to>
                                    </p:set>
                                    <p:animEffect transition="in" filter="fade">
                                      <p:cBhvr>
                                        <p:cTn id="43" dur="500"/>
                                        <p:tgtEl>
                                          <p:spTgt spid="64"/>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63"/>
                                        </p:tgtEl>
                                        <p:attrNameLst>
                                          <p:attrName>style.visibility</p:attrName>
                                        </p:attrNameLst>
                                      </p:cBhvr>
                                      <p:to>
                                        <p:strVal val="visible"/>
                                      </p:to>
                                    </p:set>
                                    <p:animEffect transition="in" filter="fade">
                                      <p:cBhvr>
                                        <p:cTn id="46" dur="500"/>
                                        <p:tgtEl>
                                          <p:spTgt spid="63"/>
                                        </p:tgtEl>
                                      </p:cBhvr>
                                    </p:animEffect>
                                  </p:childTnLst>
                                </p:cTn>
                              </p:par>
                              <p:par>
                                <p:cTn id="47" presetID="10" presetClass="entr" presetSubtype="0" fill="hold" nodeType="withEffect">
                                  <p:stCondLst>
                                    <p:cond delay="0"/>
                                  </p:stCondLst>
                                  <p:childTnLst>
                                    <p:set>
                                      <p:cBhvr>
                                        <p:cTn id="48" dur="1" fill="hold">
                                          <p:stCondLst>
                                            <p:cond delay="0"/>
                                          </p:stCondLst>
                                        </p:cTn>
                                        <p:tgtEl>
                                          <p:spTgt spid="68"/>
                                        </p:tgtEl>
                                        <p:attrNameLst>
                                          <p:attrName>style.visibility</p:attrName>
                                        </p:attrNameLst>
                                      </p:cBhvr>
                                      <p:to>
                                        <p:strVal val="visible"/>
                                      </p:to>
                                    </p:set>
                                    <p:animEffect transition="in" filter="fade">
                                      <p:cBhvr>
                                        <p:cTn id="49" dur="500"/>
                                        <p:tgtEl>
                                          <p:spTgt spid="68"/>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69"/>
                                        </p:tgtEl>
                                        <p:attrNameLst>
                                          <p:attrName>style.visibility</p:attrName>
                                        </p:attrNameLst>
                                      </p:cBhvr>
                                      <p:to>
                                        <p:strVal val="visible"/>
                                      </p:to>
                                    </p:set>
                                    <p:animEffect transition="in" filter="fade">
                                      <p:cBhvr>
                                        <p:cTn id="52" dur="50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43" grpId="0"/>
      <p:bldP spid="49" grpId="0"/>
      <p:bldP spid="54" grpId="0"/>
      <p:bldP spid="56" grpId="0"/>
      <p:bldP spid="62" grpId="0"/>
      <p:bldP spid="63" grpId="0"/>
      <p:bldP spid="6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FBA57E-7B1C-45ED-82AE-7BD0B39823DE}"/>
              </a:ext>
            </a:extLst>
          </p:cNvPr>
          <p:cNvSpPr>
            <a:spLocks noGrp="1"/>
          </p:cNvSpPr>
          <p:nvPr>
            <p:ph type="title"/>
          </p:nvPr>
        </p:nvSpPr>
        <p:spPr/>
        <p:txBody>
          <a:bodyPr/>
          <a:lstStyle/>
          <a:p>
            <a:r>
              <a:rPr lang="en-US"/>
              <a:t>Service tiers – Deployment options</a:t>
            </a:r>
          </a:p>
        </p:txBody>
      </p:sp>
      <p:sp>
        <p:nvSpPr>
          <p:cNvPr id="40" name="Rectangle 39">
            <a:extLst>
              <a:ext uri="{FF2B5EF4-FFF2-40B4-BE49-F238E27FC236}">
                <a16:creationId xmlns:a16="http://schemas.microsoft.com/office/drawing/2014/main" id="{5160700E-8EA6-4947-9299-63A0E4647BC5}"/>
              </a:ext>
            </a:extLst>
          </p:cNvPr>
          <p:cNvSpPr/>
          <p:nvPr/>
        </p:nvSpPr>
        <p:spPr bwMode="auto">
          <a:xfrm>
            <a:off x="4435263" y="3674730"/>
            <a:ext cx="3267300" cy="1837583"/>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146304" numCol="1" spcCol="0" rtlCol="0" fromWordArt="0" anchor="t" anchorCtr="0" forceAA="0" compatLnSpc="1">
            <a:prstTxWarp prst="textNoShape">
              <a:avLst/>
            </a:prstTxWarp>
            <a:noAutofit/>
          </a:bodyPr>
          <a:lstStyle/>
          <a:p>
            <a:pPr algn="ctr"/>
            <a:r>
              <a:rPr lang="en-US" sz="1600">
                <a:gradFill>
                  <a:gsLst>
                    <a:gs pos="2917">
                      <a:schemeClr val="tx1"/>
                    </a:gs>
                    <a:gs pos="30000">
                      <a:schemeClr val="tx1"/>
                    </a:gs>
                  </a:gsLst>
                  <a:lin ang="5400000" scaled="0"/>
                </a:gradFill>
              </a:rPr>
              <a:t>Local storage</a:t>
            </a:r>
          </a:p>
        </p:txBody>
      </p:sp>
      <p:sp>
        <p:nvSpPr>
          <p:cNvPr id="41" name="Rectangle 40">
            <a:extLst>
              <a:ext uri="{FF2B5EF4-FFF2-40B4-BE49-F238E27FC236}">
                <a16:creationId xmlns:a16="http://schemas.microsoft.com/office/drawing/2014/main" id="{01DEBC99-6B2A-404A-B649-D3CC1A634F0D}"/>
              </a:ext>
            </a:extLst>
          </p:cNvPr>
          <p:cNvSpPr/>
          <p:nvPr/>
        </p:nvSpPr>
        <p:spPr bwMode="auto">
          <a:xfrm>
            <a:off x="551749" y="3674730"/>
            <a:ext cx="3267300" cy="1837583"/>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146304" numCol="1" spcCol="0" rtlCol="0" fromWordArt="0" anchor="t" anchorCtr="0" forceAA="0" compatLnSpc="1">
            <a:prstTxWarp prst="textNoShape">
              <a:avLst/>
            </a:prstTxWarp>
            <a:noAutofit/>
          </a:bodyPr>
          <a:lstStyle/>
          <a:p>
            <a:pPr algn="ctr"/>
            <a:r>
              <a:rPr lang="en-US" sz="1600">
                <a:gradFill>
                  <a:gsLst>
                    <a:gs pos="2917">
                      <a:schemeClr val="tx1"/>
                    </a:gs>
                    <a:gs pos="30000">
                      <a:schemeClr val="tx1"/>
                    </a:gs>
                  </a:gsLst>
                  <a:lin ang="5400000" scaled="0"/>
                </a:gradFill>
              </a:rPr>
              <a:t>Remote storage</a:t>
            </a:r>
          </a:p>
        </p:txBody>
      </p:sp>
      <p:sp>
        <p:nvSpPr>
          <p:cNvPr id="42" name="Freeform 182">
            <a:extLst>
              <a:ext uri="{FF2B5EF4-FFF2-40B4-BE49-F238E27FC236}">
                <a16:creationId xmlns:a16="http://schemas.microsoft.com/office/drawing/2014/main" id="{4E2E0A36-C638-9342-B465-B0C4AF658936}"/>
              </a:ext>
            </a:extLst>
          </p:cNvPr>
          <p:cNvSpPr/>
          <p:nvPr/>
        </p:nvSpPr>
        <p:spPr bwMode="auto">
          <a:xfrm>
            <a:off x="2000577" y="4960394"/>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a:t>
            </a:r>
          </a:p>
        </p:txBody>
      </p:sp>
      <p:sp>
        <p:nvSpPr>
          <p:cNvPr id="43" name="Freeform 182">
            <a:extLst>
              <a:ext uri="{FF2B5EF4-FFF2-40B4-BE49-F238E27FC236}">
                <a16:creationId xmlns:a16="http://schemas.microsoft.com/office/drawing/2014/main" id="{DB6A077E-C323-434B-A1A4-55CDFEF51E46}"/>
              </a:ext>
            </a:extLst>
          </p:cNvPr>
          <p:cNvSpPr/>
          <p:nvPr/>
        </p:nvSpPr>
        <p:spPr bwMode="auto">
          <a:xfrm>
            <a:off x="5335579" y="4960394"/>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a:t>
            </a:r>
          </a:p>
        </p:txBody>
      </p:sp>
      <p:sp>
        <p:nvSpPr>
          <p:cNvPr id="44" name="Freeform 182">
            <a:extLst>
              <a:ext uri="{FF2B5EF4-FFF2-40B4-BE49-F238E27FC236}">
                <a16:creationId xmlns:a16="http://schemas.microsoft.com/office/drawing/2014/main" id="{DCA92794-01A4-2440-861B-6513EEC9B97C}"/>
              </a:ext>
            </a:extLst>
          </p:cNvPr>
          <p:cNvSpPr/>
          <p:nvPr/>
        </p:nvSpPr>
        <p:spPr bwMode="auto">
          <a:xfrm>
            <a:off x="5730456" y="4960394"/>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a:t>
            </a:r>
          </a:p>
        </p:txBody>
      </p:sp>
      <p:sp>
        <p:nvSpPr>
          <p:cNvPr id="45" name="Freeform 182">
            <a:extLst>
              <a:ext uri="{FF2B5EF4-FFF2-40B4-BE49-F238E27FC236}">
                <a16:creationId xmlns:a16="http://schemas.microsoft.com/office/drawing/2014/main" id="{B13B4AE3-73C9-F94A-9C91-176EE3F973F3}"/>
              </a:ext>
            </a:extLst>
          </p:cNvPr>
          <p:cNvSpPr/>
          <p:nvPr/>
        </p:nvSpPr>
        <p:spPr bwMode="auto">
          <a:xfrm>
            <a:off x="6118704" y="4960394"/>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a:t>
            </a:r>
          </a:p>
        </p:txBody>
      </p:sp>
      <p:sp>
        <p:nvSpPr>
          <p:cNvPr id="46" name="Freeform 182">
            <a:extLst>
              <a:ext uri="{FF2B5EF4-FFF2-40B4-BE49-F238E27FC236}">
                <a16:creationId xmlns:a16="http://schemas.microsoft.com/office/drawing/2014/main" id="{2C443C9D-F51D-6448-9BEF-153C9B72DB37}"/>
              </a:ext>
            </a:extLst>
          </p:cNvPr>
          <p:cNvSpPr/>
          <p:nvPr/>
        </p:nvSpPr>
        <p:spPr bwMode="auto">
          <a:xfrm>
            <a:off x="6506952" y="4960394"/>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lang="en-US" sz="2000" kern="0">
                <a:gradFill>
                  <a:gsLst>
                    <a:gs pos="0">
                      <a:srgbClr val="FFFFFF"/>
                    </a:gs>
                    <a:gs pos="100000">
                      <a:srgbClr val="FFFFFF"/>
                    </a:gs>
                  </a:gsLst>
                  <a:lin ang="5400000" scaled="0"/>
                </a:gradFill>
                <a:latin typeface="Segoe UI"/>
                <a:ea typeface="Segoe UI" pitchFamily="34" charset="0"/>
                <a:cs typeface="Segoe UI" pitchFamily="34" charset="0"/>
              </a:rPr>
              <a:t>R</a:t>
            </a: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9" name="Rectangle 48">
            <a:extLst>
              <a:ext uri="{FF2B5EF4-FFF2-40B4-BE49-F238E27FC236}">
                <a16:creationId xmlns:a16="http://schemas.microsoft.com/office/drawing/2014/main" id="{7C90EE40-F0BD-954A-A1EA-975A9118FDAA}"/>
              </a:ext>
            </a:extLst>
          </p:cNvPr>
          <p:cNvSpPr/>
          <p:nvPr/>
        </p:nvSpPr>
        <p:spPr bwMode="auto">
          <a:xfrm>
            <a:off x="551749" y="1571375"/>
            <a:ext cx="3267294" cy="5539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algn="ctr"/>
            <a:r>
              <a:rPr lang="en-US" sz="2000">
                <a:solidFill>
                  <a:schemeClr val="accent1"/>
                </a:solidFill>
                <a:latin typeface="+mj-lt"/>
              </a:rPr>
              <a:t>General purpose</a:t>
            </a:r>
          </a:p>
        </p:txBody>
      </p:sp>
      <p:sp>
        <p:nvSpPr>
          <p:cNvPr id="50" name="Rectangle 49">
            <a:extLst>
              <a:ext uri="{FF2B5EF4-FFF2-40B4-BE49-F238E27FC236}">
                <a16:creationId xmlns:a16="http://schemas.microsoft.com/office/drawing/2014/main" id="{5D9D63B2-9E61-424D-A635-32B726F61B6E}"/>
              </a:ext>
            </a:extLst>
          </p:cNvPr>
          <p:cNvSpPr/>
          <p:nvPr/>
        </p:nvSpPr>
        <p:spPr bwMode="auto">
          <a:xfrm>
            <a:off x="4435263" y="1571375"/>
            <a:ext cx="3267294" cy="5539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algn="ctr"/>
            <a:r>
              <a:rPr lang="en-US" sz="2000">
                <a:solidFill>
                  <a:schemeClr val="accent1"/>
                </a:solidFill>
                <a:latin typeface="+mj-lt"/>
              </a:rPr>
              <a:t>Business critical</a:t>
            </a:r>
          </a:p>
        </p:txBody>
      </p:sp>
      <p:sp>
        <p:nvSpPr>
          <p:cNvPr id="51" name="Rectangle 50">
            <a:extLst>
              <a:ext uri="{FF2B5EF4-FFF2-40B4-BE49-F238E27FC236}">
                <a16:creationId xmlns:a16="http://schemas.microsoft.com/office/drawing/2014/main" id="{EDC099AF-089E-9840-AE43-37DFA6D811C1}"/>
              </a:ext>
            </a:extLst>
          </p:cNvPr>
          <p:cNvSpPr/>
          <p:nvPr/>
        </p:nvSpPr>
        <p:spPr bwMode="auto">
          <a:xfrm>
            <a:off x="551749" y="2433952"/>
            <a:ext cx="3267294" cy="82569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lvl="0" algn="ctr"/>
            <a:r>
              <a:rPr lang="en-US" sz="1400">
                <a:solidFill>
                  <a:schemeClr val="tx1"/>
                </a:solidFill>
              </a:rPr>
              <a:t>Most business workloads</a:t>
            </a:r>
          </a:p>
        </p:txBody>
      </p:sp>
      <p:sp>
        <p:nvSpPr>
          <p:cNvPr id="52" name="Rectangle 51">
            <a:extLst>
              <a:ext uri="{FF2B5EF4-FFF2-40B4-BE49-F238E27FC236}">
                <a16:creationId xmlns:a16="http://schemas.microsoft.com/office/drawing/2014/main" id="{6139FC7A-0E78-AC4F-9DC8-F95D086783FF}"/>
              </a:ext>
            </a:extLst>
          </p:cNvPr>
          <p:cNvSpPr/>
          <p:nvPr/>
        </p:nvSpPr>
        <p:spPr bwMode="auto">
          <a:xfrm>
            <a:off x="4435263" y="2433952"/>
            <a:ext cx="3267294" cy="82569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lvl="0" algn="ctr"/>
            <a:r>
              <a:rPr lang="en-US" sz="1400">
                <a:solidFill>
                  <a:schemeClr val="tx1"/>
                </a:solidFill>
              </a:rPr>
              <a:t>Workloads that require low latency, fast recovery, and a  readable secondary</a:t>
            </a:r>
          </a:p>
        </p:txBody>
      </p:sp>
      <p:sp>
        <p:nvSpPr>
          <p:cNvPr id="55" name="TextBox 54">
            <a:extLst>
              <a:ext uri="{FF2B5EF4-FFF2-40B4-BE49-F238E27FC236}">
                <a16:creationId xmlns:a16="http://schemas.microsoft.com/office/drawing/2014/main" id="{14D94953-6308-7A4C-8A6F-F82958133683}"/>
              </a:ext>
            </a:extLst>
          </p:cNvPr>
          <p:cNvSpPr txBox="1"/>
          <p:nvPr/>
        </p:nvSpPr>
        <p:spPr>
          <a:xfrm>
            <a:off x="723098" y="4095681"/>
            <a:ext cx="2865747" cy="984885"/>
          </a:xfrm>
          <a:prstGeom prst="rect">
            <a:avLst/>
          </a:prstGeom>
          <a:noFill/>
        </p:spPr>
        <p:txBody>
          <a:bodyPr wrap="square" lIns="0" tIns="0" rIns="0" bIns="0" rtlCol="0">
            <a:spAutoFit/>
          </a:bodyPr>
          <a:lstStyle/>
          <a:p>
            <a:pPr algn="ctr"/>
            <a:r>
              <a:rPr lang="en-US" sz="1600">
                <a:gradFill>
                  <a:gsLst>
                    <a:gs pos="2917">
                      <a:schemeClr val="tx1"/>
                    </a:gs>
                    <a:gs pos="30000">
                      <a:schemeClr val="tx1"/>
                    </a:gs>
                  </a:gsLst>
                  <a:lin ang="5400000" scaled="0"/>
                </a:gradFill>
              </a:rPr>
              <a:t>IOPS</a:t>
            </a:r>
          </a:p>
          <a:p>
            <a:pPr algn="ctr"/>
            <a:r>
              <a:rPr lang="en-US" sz="1600">
                <a:gradFill>
                  <a:gsLst>
                    <a:gs pos="2917">
                      <a:schemeClr val="tx1"/>
                    </a:gs>
                    <a:gs pos="30000">
                      <a:schemeClr val="tx1"/>
                    </a:gs>
                  </a:gsLst>
                  <a:lin ang="5400000" scaled="0"/>
                </a:gradFill>
              </a:rPr>
              <a:t>$</a:t>
            </a:r>
          </a:p>
          <a:p>
            <a:pPr algn="ctr"/>
            <a:r>
              <a:rPr lang="en-US" sz="1600">
                <a:gradFill>
                  <a:gsLst>
                    <a:gs pos="2917">
                      <a:schemeClr val="tx1"/>
                    </a:gs>
                    <a:gs pos="30000">
                      <a:schemeClr val="tx1"/>
                    </a:gs>
                  </a:gsLst>
                  <a:lin ang="5400000" scaled="0"/>
                </a:gradFill>
              </a:rPr>
              <a:t>Built-in HA</a:t>
            </a:r>
          </a:p>
          <a:p>
            <a:pPr algn="ctr"/>
            <a:endParaRPr lang="en-US" sz="1600">
              <a:gradFill>
                <a:gsLst>
                  <a:gs pos="2917">
                    <a:schemeClr val="tx1"/>
                  </a:gs>
                  <a:gs pos="30000">
                    <a:schemeClr val="tx1"/>
                  </a:gs>
                </a:gsLst>
                <a:lin ang="5400000" scaled="0"/>
              </a:gradFill>
            </a:endParaRPr>
          </a:p>
        </p:txBody>
      </p:sp>
      <p:sp>
        <p:nvSpPr>
          <p:cNvPr id="56" name="TextBox 55">
            <a:extLst>
              <a:ext uri="{FF2B5EF4-FFF2-40B4-BE49-F238E27FC236}">
                <a16:creationId xmlns:a16="http://schemas.microsoft.com/office/drawing/2014/main" id="{DA9A98DA-B6E2-124F-8C27-08CEC8AE3D88}"/>
              </a:ext>
            </a:extLst>
          </p:cNvPr>
          <p:cNvSpPr txBox="1"/>
          <p:nvPr/>
        </p:nvSpPr>
        <p:spPr>
          <a:xfrm>
            <a:off x="4629148" y="4095681"/>
            <a:ext cx="2861693" cy="738664"/>
          </a:xfrm>
          <a:prstGeom prst="rect">
            <a:avLst/>
          </a:prstGeom>
          <a:noFill/>
        </p:spPr>
        <p:txBody>
          <a:bodyPr wrap="square" lIns="0" tIns="0" rIns="0" bIns="0" rtlCol="0">
            <a:spAutoFit/>
          </a:bodyPr>
          <a:lstStyle/>
          <a:p>
            <a:pPr algn="ctr"/>
            <a:r>
              <a:rPr lang="en-US" sz="1600">
                <a:gradFill>
                  <a:gsLst>
                    <a:gs pos="2917">
                      <a:schemeClr val="tx1"/>
                    </a:gs>
                    <a:gs pos="30000">
                      <a:schemeClr val="tx1"/>
                    </a:gs>
                  </a:gsLst>
                  <a:lin ang="5400000" scaled="0"/>
                </a:gradFill>
              </a:rPr>
              <a:t>IOPS++</a:t>
            </a:r>
          </a:p>
          <a:p>
            <a:pPr algn="ctr"/>
            <a:r>
              <a:rPr lang="en-US" sz="1600">
                <a:gradFill>
                  <a:gsLst>
                    <a:gs pos="2917">
                      <a:schemeClr val="tx1"/>
                    </a:gs>
                    <a:gs pos="30000">
                      <a:schemeClr val="tx1"/>
                    </a:gs>
                  </a:gsLst>
                  <a:lin ang="5400000" scaled="0"/>
                </a:gradFill>
              </a:rPr>
              <a:t>$$$</a:t>
            </a:r>
          </a:p>
          <a:p>
            <a:pPr algn="ctr"/>
            <a:r>
              <a:rPr lang="en-US" sz="1600">
                <a:gradFill>
                  <a:gsLst>
                    <a:gs pos="2917">
                      <a:schemeClr val="tx1"/>
                    </a:gs>
                    <a:gs pos="30000">
                      <a:schemeClr val="tx1"/>
                    </a:gs>
                  </a:gsLst>
                  <a:lin ang="5400000" scaled="0"/>
                </a:gradFill>
              </a:rPr>
              <a:t>In-memory</a:t>
            </a:r>
          </a:p>
        </p:txBody>
      </p:sp>
      <p:cxnSp>
        <p:nvCxnSpPr>
          <p:cNvPr id="57" name="Straight Arrow Connector 56">
            <a:extLst>
              <a:ext uri="{FF2B5EF4-FFF2-40B4-BE49-F238E27FC236}">
                <a16:creationId xmlns:a16="http://schemas.microsoft.com/office/drawing/2014/main" id="{1CD5595A-6861-5542-94C9-0DC6A8ECC331}"/>
              </a:ext>
            </a:extLst>
          </p:cNvPr>
          <p:cNvCxnSpPr>
            <a:cxnSpLocks/>
            <a:stCxn id="49" idx="2"/>
            <a:endCxn id="51" idx="0"/>
          </p:cNvCxnSpPr>
          <p:nvPr/>
        </p:nvCxnSpPr>
        <p:spPr>
          <a:xfrm>
            <a:off x="2185396" y="2125373"/>
            <a:ext cx="0" cy="308579"/>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5A17109F-0159-3E48-B8C7-35F7519936E6}"/>
              </a:ext>
            </a:extLst>
          </p:cNvPr>
          <p:cNvCxnSpPr/>
          <p:nvPr/>
        </p:nvCxnSpPr>
        <p:spPr>
          <a:xfrm>
            <a:off x="5981216" y="2125373"/>
            <a:ext cx="0" cy="308579"/>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0118D72F-5DB1-4ABD-9E6C-50ED2B0E1BDA}"/>
              </a:ext>
            </a:extLst>
          </p:cNvPr>
          <p:cNvSpPr txBox="1"/>
          <p:nvPr/>
        </p:nvSpPr>
        <p:spPr>
          <a:xfrm>
            <a:off x="8418247" y="4106287"/>
            <a:ext cx="3330784" cy="2769989"/>
          </a:xfrm>
          <a:prstGeom prst="rect">
            <a:avLst/>
          </a:prstGeom>
          <a:noFill/>
        </p:spPr>
        <p:txBody>
          <a:bodyPr wrap="none" lIns="0" tIns="0" rIns="0" bIns="0" rtlCol="0">
            <a:spAutoFit/>
          </a:bodyPr>
          <a:lstStyle/>
          <a:p>
            <a:pPr algn="ctr"/>
            <a:r>
              <a:rPr lang="en-US" sz="2000">
                <a:solidFill>
                  <a:schemeClr val="accent1"/>
                </a:solidFill>
                <a:latin typeface="+mj-lt"/>
              </a:rPr>
              <a:t>Resource limits</a:t>
            </a:r>
          </a:p>
          <a:p>
            <a:pPr algn="l"/>
            <a:endParaRPr lang="en-US" sz="2000">
              <a:gradFill>
                <a:gsLst>
                  <a:gs pos="2917">
                    <a:schemeClr val="tx1"/>
                  </a:gs>
                  <a:gs pos="30000">
                    <a:schemeClr val="tx1"/>
                  </a:gs>
                </a:gsLst>
                <a:lin ang="5400000" scaled="0"/>
              </a:gradFill>
            </a:endParaRPr>
          </a:p>
          <a:p>
            <a:pPr marL="233363" indent="-233363">
              <a:buClr>
                <a:schemeClr val="accent1"/>
              </a:buClr>
              <a:buSzPct val="100000"/>
              <a:buFont typeface="Arial" panose="020B0604020202020204" pitchFamily="34" charset="0"/>
              <a:buChar char="•"/>
            </a:pPr>
            <a:r>
              <a:rPr lang="en-US" sz="2000">
                <a:solidFill>
                  <a:schemeClr val="tx1"/>
                </a:solidFill>
                <a:latin typeface="+mn-lt"/>
                <a:cs typeface="+mn-cs"/>
              </a:rPr>
              <a:t>Memory</a:t>
            </a:r>
          </a:p>
          <a:p>
            <a:pPr marL="233363" indent="-233363">
              <a:buClr>
                <a:schemeClr val="accent1"/>
              </a:buClr>
              <a:buSzPct val="100000"/>
              <a:buFont typeface="Arial" panose="020B0604020202020204" pitchFamily="34" charset="0"/>
              <a:buChar char="•"/>
            </a:pPr>
            <a:r>
              <a:rPr lang="en-US" sz="2000">
                <a:solidFill>
                  <a:schemeClr val="tx1"/>
                </a:solidFill>
                <a:latin typeface="+mn-lt"/>
                <a:cs typeface="+mn-cs"/>
              </a:rPr>
              <a:t>Max Log Size</a:t>
            </a:r>
          </a:p>
          <a:p>
            <a:pPr marL="233363" indent="-233363">
              <a:buClr>
                <a:schemeClr val="accent1"/>
              </a:buClr>
              <a:buSzPct val="100000"/>
              <a:buFont typeface="Arial" panose="020B0604020202020204" pitchFamily="34" charset="0"/>
              <a:buChar char="•"/>
            </a:pPr>
            <a:r>
              <a:rPr lang="en-US" sz="2000"/>
              <a:t>I/O throughput and latency</a:t>
            </a:r>
            <a:endParaRPr lang="en-US" sz="2000">
              <a:solidFill>
                <a:schemeClr val="tx1"/>
              </a:solidFill>
              <a:latin typeface="+mn-lt"/>
              <a:cs typeface="+mn-cs"/>
            </a:endParaRPr>
          </a:p>
          <a:p>
            <a:pPr marL="233363" indent="-233363">
              <a:buClr>
                <a:schemeClr val="accent1"/>
              </a:buClr>
              <a:buSzPct val="100000"/>
              <a:buFont typeface="Arial" panose="020B0604020202020204" pitchFamily="34" charset="0"/>
              <a:buChar char="•"/>
            </a:pPr>
            <a:r>
              <a:rPr lang="en-US" sz="2000">
                <a:solidFill>
                  <a:schemeClr val="tx1"/>
                </a:solidFill>
                <a:latin typeface="+mn-lt"/>
                <a:cs typeface="+mn-cs"/>
              </a:rPr>
              <a:t>Size of Tempdb</a:t>
            </a:r>
          </a:p>
          <a:p>
            <a:pPr marL="233363" indent="-233363">
              <a:buClr>
                <a:schemeClr val="accent1"/>
              </a:buClr>
              <a:buSzPct val="100000"/>
              <a:buFont typeface="Arial" panose="020B0604020202020204" pitchFamily="34" charset="0"/>
              <a:buChar char="•"/>
            </a:pPr>
            <a:r>
              <a:rPr lang="en-US" sz="2000">
                <a:solidFill>
                  <a:schemeClr val="tx1"/>
                </a:solidFill>
                <a:latin typeface="+mn-lt"/>
                <a:cs typeface="+mn-cs"/>
              </a:rPr>
              <a:t>Max concurrent workers</a:t>
            </a:r>
          </a:p>
          <a:p>
            <a:pPr marL="233363" indent="-233363">
              <a:buClr>
                <a:schemeClr val="accent1"/>
              </a:buClr>
              <a:buSzPct val="100000"/>
              <a:buFont typeface="Arial" panose="020B0604020202020204" pitchFamily="34" charset="0"/>
              <a:buChar char="•"/>
            </a:pPr>
            <a:r>
              <a:rPr lang="en-US" sz="2000">
                <a:solidFill>
                  <a:schemeClr val="tx1"/>
                </a:solidFill>
                <a:latin typeface="+mn-lt"/>
                <a:cs typeface="+mn-cs"/>
              </a:rPr>
              <a:t>Backup Retention</a:t>
            </a:r>
          </a:p>
          <a:p>
            <a:pPr algn="l"/>
            <a:endParaRPr lang="en-US" sz="2000">
              <a:gradFill>
                <a:gsLst>
                  <a:gs pos="2917">
                    <a:schemeClr val="tx1"/>
                  </a:gs>
                  <a:gs pos="30000">
                    <a:schemeClr val="tx1"/>
                  </a:gs>
                </a:gsLst>
                <a:lin ang="5400000" scaled="0"/>
              </a:gradFill>
            </a:endParaRPr>
          </a:p>
        </p:txBody>
      </p:sp>
      <p:sp>
        <p:nvSpPr>
          <p:cNvPr id="4" name="TextBox 3">
            <a:extLst>
              <a:ext uri="{FF2B5EF4-FFF2-40B4-BE49-F238E27FC236}">
                <a16:creationId xmlns:a16="http://schemas.microsoft.com/office/drawing/2014/main" id="{2ECBAA36-2AD3-415D-9FE5-43400D37A6FD}"/>
              </a:ext>
            </a:extLst>
          </p:cNvPr>
          <p:cNvSpPr txBox="1"/>
          <p:nvPr/>
        </p:nvSpPr>
        <p:spPr>
          <a:xfrm>
            <a:off x="2414368" y="5097150"/>
            <a:ext cx="445635" cy="246221"/>
          </a:xfrm>
          <a:prstGeom prst="rect">
            <a:avLst/>
          </a:prstGeom>
          <a:noFill/>
        </p:spPr>
        <p:txBody>
          <a:bodyPr wrap="none" lIns="0" tIns="0" rIns="0" bIns="0" rtlCol="0">
            <a:spAutoFit/>
          </a:bodyPr>
          <a:lstStyle/>
          <a:p>
            <a:pPr algn="l"/>
            <a:r>
              <a:rPr lang="en-US" sz="1600">
                <a:gradFill>
                  <a:gsLst>
                    <a:gs pos="2917">
                      <a:schemeClr val="tx1"/>
                    </a:gs>
                    <a:gs pos="30000">
                      <a:schemeClr val="tx1"/>
                    </a:gs>
                  </a:gsLst>
                  <a:lin ang="5400000" scaled="0"/>
                </a:gradFill>
              </a:rPr>
              <a:t>16TB</a:t>
            </a:r>
          </a:p>
        </p:txBody>
      </p:sp>
      <p:sp>
        <p:nvSpPr>
          <p:cNvPr id="6" name="TextBox 5">
            <a:extLst>
              <a:ext uri="{FF2B5EF4-FFF2-40B4-BE49-F238E27FC236}">
                <a16:creationId xmlns:a16="http://schemas.microsoft.com/office/drawing/2014/main" id="{79CF3AC2-3035-441D-94FD-1D02444D7AE6}"/>
              </a:ext>
            </a:extLst>
          </p:cNvPr>
          <p:cNvSpPr txBox="1"/>
          <p:nvPr/>
        </p:nvSpPr>
        <p:spPr>
          <a:xfrm>
            <a:off x="6955221" y="5097150"/>
            <a:ext cx="445635" cy="246221"/>
          </a:xfrm>
          <a:prstGeom prst="rect">
            <a:avLst/>
          </a:prstGeom>
          <a:noFill/>
        </p:spPr>
        <p:txBody>
          <a:bodyPr wrap="none" lIns="0" tIns="0" rIns="0" bIns="0" rtlCol="0">
            <a:spAutoFit/>
          </a:bodyPr>
          <a:lstStyle/>
          <a:p>
            <a:pPr algn="l"/>
            <a:r>
              <a:rPr lang="en-US" sz="1600">
                <a:gradFill>
                  <a:gsLst>
                    <a:gs pos="2917">
                      <a:schemeClr val="tx1"/>
                    </a:gs>
                    <a:gs pos="30000">
                      <a:schemeClr val="tx1"/>
                    </a:gs>
                  </a:gsLst>
                  <a:lin ang="5400000" scaled="0"/>
                </a:gradFill>
              </a:rPr>
              <a:t>16TB</a:t>
            </a:r>
          </a:p>
        </p:txBody>
      </p:sp>
      <p:sp>
        <p:nvSpPr>
          <p:cNvPr id="5" name="TextBox 4">
            <a:extLst>
              <a:ext uri="{FF2B5EF4-FFF2-40B4-BE49-F238E27FC236}">
                <a16:creationId xmlns:a16="http://schemas.microsoft.com/office/drawing/2014/main" id="{74BEC2E2-324E-4F6E-8C10-00BE23063999}"/>
              </a:ext>
            </a:extLst>
          </p:cNvPr>
          <p:cNvSpPr txBox="1"/>
          <p:nvPr/>
        </p:nvSpPr>
        <p:spPr>
          <a:xfrm>
            <a:off x="6978116" y="5327321"/>
            <a:ext cx="511358" cy="153888"/>
          </a:xfrm>
          <a:prstGeom prst="rect">
            <a:avLst/>
          </a:prstGeom>
          <a:noFill/>
        </p:spPr>
        <p:txBody>
          <a:bodyPr wrap="none" lIns="0" tIns="0" rIns="0" bIns="0" rtlCol="0">
            <a:spAutoFit/>
          </a:bodyPr>
          <a:lstStyle/>
          <a:p>
            <a:pPr algn="l"/>
            <a:r>
              <a:rPr lang="en-US" sz="1000">
                <a:solidFill>
                  <a:schemeClr val="accent1"/>
                </a:solidFill>
              </a:rPr>
              <a:t>PREVIEW</a:t>
            </a:r>
          </a:p>
        </p:txBody>
      </p:sp>
      <p:grpSp>
        <p:nvGrpSpPr>
          <p:cNvPr id="23" name="Group 22">
            <a:extLst>
              <a:ext uri="{FF2B5EF4-FFF2-40B4-BE49-F238E27FC236}">
                <a16:creationId xmlns:a16="http://schemas.microsoft.com/office/drawing/2014/main" id="{FFE9D581-48E8-4820-833A-1757D7B10651}"/>
              </a:ext>
            </a:extLst>
          </p:cNvPr>
          <p:cNvGrpSpPr/>
          <p:nvPr/>
        </p:nvGrpSpPr>
        <p:grpSpPr>
          <a:xfrm>
            <a:off x="8500156" y="1904633"/>
            <a:ext cx="623979" cy="559998"/>
            <a:chOff x="6578130" y="4068627"/>
            <a:chExt cx="623979" cy="559998"/>
          </a:xfrm>
        </p:grpSpPr>
        <p:grpSp>
          <p:nvGrpSpPr>
            <p:cNvPr id="24" name="Group 23">
              <a:extLst>
                <a:ext uri="{FF2B5EF4-FFF2-40B4-BE49-F238E27FC236}">
                  <a16:creationId xmlns:a16="http://schemas.microsoft.com/office/drawing/2014/main" id="{83E2DF40-E512-415F-81BB-03C8A3BC776A}"/>
                </a:ext>
              </a:extLst>
            </p:cNvPr>
            <p:cNvGrpSpPr/>
            <p:nvPr/>
          </p:nvGrpSpPr>
          <p:grpSpPr>
            <a:xfrm>
              <a:off x="6608959" y="4068627"/>
              <a:ext cx="562320" cy="559998"/>
              <a:chOff x="7643146" y="2995601"/>
              <a:chExt cx="270958" cy="269839"/>
            </a:xfrm>
          </p:grpSpPr>
          <p:sp>
            <p:nvSpPr>
              <p:cNvPr id="26" name="Freeform 78">
                <a:extLst>
                  <a:ext uri="{FF2B5EF4-FFF2-40B4-BE49-F238E27FC236}">
                    <a16:creationId xmlns:a16="http://schemas.microsoft.com/office/drawing/2014/main" id="{76687162-D213-4492-A854-3EA33460D964}"/>
                  </a:ext>
                </a:extLst>
              </p:cNvPr>
              <p:cNvSpPr>
                <a:spLocks/>
              </p:cNvSpPr>
              <p:nvPr/>
            </p:nvSpPr>
            <p:spPr bwMode="auto">
              <a:xfrm>
                <a:off x="7676736" y="3031430"/>
                <a:ext cx="201539" cy="200420"/>
              </a:xfrm>
              <a:custGeom>
                <a:avLst/>
                <a:gdLst>
                  <a:gd name="T0" fmla="*/ 75 w 83"/>
                  <a:gd name="T1" fmla="*/ 83 h 83"/>
                  <a:gd name="T2" fmla="*/ 8 w 83"/>
                  <a:gd name="T3" fmla="*/ 83 h 83"/>
                  <a:gd name="T4" fmla="*/ 0 w 83"/>
                  <a:gd name="T5" fmla="*/ 75 h 83"/>
                  <a:gd name="T6" fmla="*/ 0 w 83"/>
                  <a:gd name="T7" fmla="*/ 8 h 83"/>
                  <a:gd name="T8" fmla="*/ 8 w 83"/>
                  <a:gd name="T9" fmla="*/ 0 h 83"/>
                  <a:gd name="T10" fmla="*/ 75 w 83"/>
                  <a:gd name="T11" fmla="*/ 0 h 83"/>
                  <a:gd name="T12" fmla="*/ 83 w 83"/>
                  <a:gd name="T13" fmla="*/ 8 h 83"/>
                  <a:gd name="T14" fmla="*/ 83 w 83"/>
                  <a:gd name="T15" fmla="*/ 75 h 83"/>
                  <a:gd name="T16" fmla="*/ 75 w 83"/>
                  <a:gd name="T17"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83">
                    <a:moveTo>
                      <a:pt x="75" y="83"/>
                    </a:moveTo>
                    <a:cubicBezTo>
                      <a:pt x="8" y="83"/>
                      <a:pt x="8" y="83"/>
                      <a:pt x="8" y="83"/>
                    </a:cubicBezTo>
                    <a:cubicBezTo>
                      <a:pt x="4" y="83"/>
                      <a:pt x="0" y="79"/>
                      <a:pt x="0" y="75"/>
                    </a:cubicBezTo>
                    <a:cubicBezTo>
                      <a:pt x="0" y="8"/>
                      <a:pt x="0" y="8"/>
                      <a:pt x="0" y="8"/>
                    </a:cubicBezTo>
                    <a:cubicBezTo>
                      <a:pt x="0" y="3"/>
                      <a:pt x="4" y="0"/>
                      <a:pt x="8" y="0"/>
                    </a:cubicBezTo>
                    <a:cubicBezTo>
                      <a:pt x="75" y="0"/>
                      <a:pt x="75" y="0"/>
                      <a:pt x="75" y="0"/>
                    </a:cubicBezTo>
                    <a:cubicBezTo>
                      <a:pt x="80" y="0"/>
                      <a:pt x="83" y="3"/>
                      <a:pt x="83" y="8"/>
                    </a:cubicBezTo>
                    <a:cubicBezTo>
                      <a:pt x="83" y="75"/>
                      <a:pt x="83" y="75"/>
                      <a:pt x="83" y="75"/>
                    </a:cubicBezTo>
                    <a:cubicBezTo>
                      <a:pt x="83" y="79"/>
                      <a:pt x="80" y="83"/>
                      <a:pt x="75" y="83"/>
                    </a:cubicBezTo>
                    <a:close/>
                  </a:path>
                </a:pathLst>
              </a:cu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27" name="Line 79">
                <a:extLst>
                  <a:ext uri="{FF2B5EF4-FFF2-40B4-BE49-F238E27FC236}">
                    <a16:creationId xmlns:a16="http://schemas.microsoft.com/office/drawing/2014/main" id="{9EB90C3E-9D88-44F3-8F22-C2BD4D911FEB}"/>
                  </a:ext>
                </a:extLst>
              </p:cNvPr>
              <p:cNvSpPr>
                <a:spLocks noChangeShapeType="1"/>
              </p:cNvSpPr>
              <p:nvPr/>
            </p:nvSpPr>
            <p:spPr bwMode="auto">
              <a:xfrm>
                <a:off x="770920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28" name="Line 80">
                <a:extLst>
                  <a:ext uri="{FF2B5EF4-FFF2-40B4-BE49-F238E27FC236}">
                    <a16:creationId xmlns:a16="http://schemas.microsoft.com/office/drawing/2014/main" id="{BD382163-44C1-4F16-9091-74F345739810}"/>
                  </a:ext>
                </a:extLst>
              </p:cNvPr>
              <p:cNvSpPr>
                <a:spLocks noChangeShapeType="1"/>
              </p:cNvSpPr>
              <p:nvPr/>
            </p:nvSpPr>
            <p:spPr bwMode="auto">
              <a:xfrm>
                <a:off x="774279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29" name="Line 81">
                <a:extLst>
                  <a:ext uri="{FF2B5EF4-FFF2-40B4-BE49-F238E27FC236}">
                    <a16:creationId xmlns:a16="http://schemas.microsoft.com/office/drawing/2014/main" id="{812334D4-ACA6-453B-B065-0F75413D5DD6}"/>
                  </a:ext>
                </a:extLst>
              </p:cNvPr>
              <p:cNvSpPr>
                <a:spLocks noChangeShapeType="1"/>
              </p:cNvSpPr>
              <p:nvPr/>
            </p:nvSpPr>
            <p:spPr bwMode="auto">
              <a:xfrm>
                <a:off x="777862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30" name="Line 82">
                <a:extLst>
                  <a:ext uri="{FF2B5EF4-FFF2-40B4-BE49-F238E27FC236}">
                    <a16:creationId xmlns:a16="http://schemas.microsoft.com/office/drawing/2014/main" id="{75513FA9-3B23-462A-85E3-B82F8C821F7F}"/>
                  </a:ext>
                </a:extLst>
              </p:cNvPr>
              <p:cNvSpPr>
                <a:spLocks noChangeShapeType="1"/>
              </p:cNvSpPr>
              <p:nvPr/>
            </p:nvSpPr>
            <p:spPr bwMode="auto">
              <a:xfrm>
                <a:off x="781221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31" name="Line 83">
                <a:extLst>
                  <a:ext uri="{FF2B5EF4-FFF2-40B4-BE49-F238E27FC236}">
                    <a16:creationId xmlns:a16="http://schemas.microsoft.com/office/drawing/2014/main" id="{F76FCE41-4646-47C4-B49C-39BBAB0370C7}"/>
                  </a:ext>
                </a:extLst>
              </p:cNvPr>
              <p:cNvSpPr>
                <a:spLocks noChangeShapeType="1"/>
              </p:cNvSpPr>
              <p:nvPr/>
            </p:nvSpPr>
            <p:spPr bwMode="auto">
              <a:xfrm>
                <a:off x="7846924"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32" name="Line 84">
                <a:extLst>
                  <a:ext uri="{FF2B5EF4-FFF2-40B4-BE49-F238E27FC236}">
                    <a16:creationId xmlns:a16="http://schemas.microsoft.com/office/drawing/2014/main" id="{3990EA74-5A57-43DB-896C-3AAC466B556B}"/>
                  </a:ext>
                </a:extLst>
              </p:cNvPr>
              <p:cNvSpPr>
                <a:spLocks noChangeShapeType="1"/>
              </p:cNvSpPr>
              <p:nvPr/>
            </p:nvSpPr>
            <p:spPr bwMode="auto">
              <a:xfrm flipH="1">
                <a:off x="7882753"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33" name="Line 85">
                <a:extLst>
                  <a:ext uri="{FF2B5EF4-FFF2-40B4-BE49-F238E27FC236}">
                    <a16:creationId xmlns:a16="http://schemas.microsoft.com/office/drawing/2014/main" id="{0D606991-29EC-4B5B-B487-8815D1DD7F2C}"/>
                  </a:ext>
                </a:extLst>
              </p:cNvPr>
              <p:cNvSpPr>
                <a:spLocks noChangeShapeType="1"/>
              </p:cNvSpPr>
              <p:nvPr/>
            </p:nvSpPr>
            <p:spPr bwMode="auto">
              <a:xfrm flipH="1">
                <a:off x="7882753"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34" name="Line 86">
                <a:extLst>
                  <a:ext uri="{FF2B5EF4-FFF2-40B4-BE49-F238E27FC236}">
                    <a16:creationId xmlns:a16="http://schemas.microsoft.com/office/drawing/2014/main" id="{2A774A33-214F-4435-BDD3-F3997E9B7DD7}"/>
                  </a:ext>
                </a:extLst>
              </p:cNvPr>
              <p:cNvSpPr>
                <a:spLocks noChangeShapeType="1"/>
              </p:cNvSpPr>
              <p:nvPr/>
            </p:nvSpPr>
            <p:spPr bwMode="auto">
              <a:xfrm flipH="1">
                <a:off x="7882753"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35" name="Line 87">
                <a:extLst>
                  <a:ext uri="{FF2B5EF4-FFF2-40B4-BE49-F238E27FC236}">
                    <a16:creationId xmlns:a16="http://schemas.microsoft.com/office/drawing/2014/main" id="{17DD3464-59E6-4978-895C-A8F89098DBC1}"/>
                  </a:ext>
                </a:extLst>
              </p:cNvPr>
              <p:cNvSpPr>
                <a:spLocks noChangeShapeType="1"/>
              </p:cNvSpPr>
              <p:nvPr/>
            </p:nvSpPr>
            <p:spPr bwMode="auto">
              <a:xfrm flipH="1">
                <a:off x="7882753"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36" name="Line 88">
                <a:extLst>
                  <a:ext uri="{FF2B5EF4-FFF2-40B4-BE49-F238E27FC236}">
                    <a16:creationId xmlns:a16="http://schemas.microsoft.com/office/drawing/2014/main" id="{63D02C64-F1D2-49D7-8D0C-0BD0E9DBD03B}"/>
                  </a:ext>
                </a:extLst>
              </p:cNvPr>
              <p:cNvSpPr>
                <a:spLocks noChangeShapeType="1"/>
              </p:cNvSpPr>
              <p:nvPr/>
            </p:nvSpPr>
            <p:spPr bwMode="auto">
              <a:xfrm flipH="1">
                <a:off x="7882753"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37" name="Line 89">
                <a:extLst>
                  <a:ext uri="{FF2B5EF4-FFF2-40B4-BE49-F238E27FC236}">
                    <a16:creationId xmlns:a16="http://schemas.microsoft.com/office/drawing/2014/main" id="{DF1C2D45-DD48-4E73-B122-324A5A838028}"/>
                  </a:ext>
                </a:extLst>
              </p:cNvPr>
              <p:cNvSpPr>
                <a:spLocks noChangeShapeType="1"/>
              </p:cNvSpPr>
              <p:nvPr/>
            </p:nvSpPr>
            <p:spPr bwMode="auto">
              <a:xfrm flipH="1">
                <a:off x="7643146"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38" name="Line 90">
                <a:extLst>
                  <a:ext uri="{FF2B5EF4-FFF2-40B4-BE49-F238E27FC236}">
                    <a16:creationId xmlns:a16="http://schemas.microsoft.com/office/drawing/2014/main" id="{F34029A7-7914-4CC5-9FCB-788FF7A3324A}"/>
                  </a:ext>
                </a:extLst>
              </p:cNvPr>
              <p:cNvSpPr>
                <a:spLocks noChangeShapeType="1"/>
              </p:cNvSpPr>
              <p:nvPr/>
            </p:nvSpPr>
            <p:spPr bwMode="auto">
              <a:xfrm flipH="1">
                <a:off x="7643146"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39" name="Line 91">
                <a:extLst>
                  <a:ext uri="{FF2B5EF4-FFF2-40B4-BE49-F238E27FC236}">
                    <a16:creationId xmlns:a16="http://schemas.microsoft.com/office/drawing/2014/main" id="{15068838-34B5-4632-9C89-7076740158D9}"/>
                  </a:ext>
                </a:extLst>
              </p:cNvPr>
              <p:cNvSpPr>
                <a:spLocks noChangeShapeType="1"/>
              </p:cNvSpPr>
              <p:nvPr/>
            </p:nvSpPr>
            <p:spPr bwMode="auto">
              <a:xfrm flipH="1">
                <a:off x="7643146"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7" name="Line 92">
                <a:extLst>
                  <a:ext uri="{FF2B5EF4-FFF2-40B4-BE49-F238E27FC236}">
                    <a16:creationId xmlns:a16="http://schemas.microsoft.com/office/drawing/2014/main" id="{9EE4676B-3FE8-442D-8C8D-99C267912072}"/>
                  </a:ext>
                </a:extLst>
              </p:cNvPr>
              <p:cNvSpPr>
                <a:spLocks noChangeShapeType="1"/>
              </p:cNvSpPr>
              <p:nvPr/>
            </p:nvSpPr>
            <p:spPr bwMode="auto">
              <a:xfrm flipH="1">
                <a:off x="7643146"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8" name="Line 93">
                <a:extLst>
                  <a:ext uri="{FF2B5EF4-FFF2-40B4-BE49-F238E27FC236}">
                    <a16:creationId xmlns:a16="http://schemas.microsoft.com/office/drawing/2014/main" id="{E0D369AF-F28A-4FE2-B706-0395C54CC21B}"/>
                  </a:ext>
                </a:extLst>
              </p:cNvPr>
              <p:cNvSpPr>
                <a:spLocks noChangeShapeType="1"/>
              </p:cNvSpPr>
              <p:nvPr/>
            </p:nvSpPr>
            <p:spPr bwMode="auto">
              <a:xfrm flipH="1">
                <a:off x="7643146"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53" name="Line 94">
                <a:extLst>
                  <a:ext uri="{FF2B5EF4-FFF2-40B4-BE49-F238E27FC236}">
                    <a16:creationId xmlns:a16="http://schemas.microsoft.com/office/drawing/2014/main" id="{ACAC78DE-6D69-4037-BDE4-E65DE5E41AED}"/>
                  </a:ext>
                </a:extLst>
              </p:cNvPr>
              <p:cNvSpPr>
                <a:spLocks noChangeShapeType="1"/>
              </p:cNvSpPr>
              <p:nvPr/>
            </p:nvSpPr>
            <p:spPr bwMode="auto">
              <a:xfrm>
                <a:off x="770920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54" name="Line 95">
                <a:extLst>
                  <a:ext uri="{FF2B5EF4-FFF2-40B4-BE49-F238E27FC236}">
                    <a16:creationId xmlns:a16="http://schemas.microsoft.com/office/drawing/2014/main" id="{CF6C9FA1-317F-4B25-A4EE-B4B3B3028C6C}"/>
                  </a:ext>
                </a:extLst>
              </p:cNvPr>
              <p:cNvSpPr>
                <a:spLocks noChangeShapeType="1"/>
              </p:cNvSpPr>
              <p:nvPr/>
            </p:nvSpPr>
            <p:spPr bwMode="auto">
              <a:xfrm>
                <a:off x="774279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59" name="Line 96">
                <a:extLst>
                  <a:ext uri="{FF2B5EF4-FFF2-40B4-BE49-F238E27FC236}">
                    <a16:creationId xmlns:a16="http://schemas.microsoft.com/office/drawing/2014/main" id="{81F2624F-78BA-4FE6-A4F8-7CC0A4E4567F}"/>
                  </a:ext>
                </a:extLst>
              </p:cNvPr>
              <p:cNvSpPr>
                <a:spLocks noChangeShapeType="1"/>
              </p:cNvSpPr>
              <p:nvPr/>
            </p:nvSpPr>
            <p:spPr bwMode="auto">
              <a:xfrm>
                <a:off x="777862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60" name="Line 97">
                <a:extLst>
                  <a:ext uri="{FF2B5EF4-FFF2-40B4-BE49-F238E27FC236}">
                    <a16:creationId xmlns:a16="http://schemas.microsoft.com/office/drawing/2014/main" id="{75B04CC6-2766-4BE4-9265-AAF7481D44C3}"/>
                  </a:ext>
                </a:extLst>
              </p:cNvPr>
              <p:cNvSpPr>
                <a:spLocks noChangeShapeType="1"/>
              </p:cNvSpPr>
              <p:nvPr/>
            </p:nvSpPr>
            <p:spPr bwMode="auto">
              <a:xfrm>
                <a:off x="781221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61" name="Line 98">
                <a:extLst>
                  <a:ext uri="{FF2B5EF4-FFF2-40B4-BE49-F238E27FC236}">
                    <a16:creationId xmlns:a16="http://schemas.microsoft.com/office/drawing/2014/main" id="{D003CB33-6343-4F02-A001-392005771B70}"/>
                  </a:ext>
                </a:extLst>
              </p:cNvPr>
              <p:cNvSpPr>
                <a:spLocks noChangeShapeType="1"/>
              </p:cNvSpPr>
              <p:nvPr/>
            </p:nvSpPr>
            <p:spPr bwMode="auto">
              <a:xfrm>
                <a:off x="7846924"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grpSp>
        <p:sp>
          <p:nvSpPr>
            <p:cNvPr id="25" name="Rectangle 24">
              <a:extLst>
                <a:ext uri="{FF2B5EF4-FFF2-40B4-BE49-F238E27FC236}">
                  <a16:creationId xmlns:a16="http://schemas.microsoft.com/office/drawing/2014/main" id="{3B37C030-449D-497B-95C4-1FD7B676B5D5}"/>
                </a:ext>
              </a:extLst>
            </p:cNvPr>
            <p:cNvSpPr/>
            <p:nvPr/>
          </p:nvSpPr>
          <p:spPr bwMode="auto">
            <a:xfrm>
              <a:off x="6578130" y="4262362"/>
              <a:ext cx="623979" cy="1725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a:solidFill>
                    <a:schemeClr val="bg1"/>
                  </a:solidFill>
                  <a:ea typeface="Segoe UI" pitchFamily="34" charset="0"/>
                  <a:cs typeface="Segoe UI" pitchFamily="34" charset="0"/>
                </a:rPr>
                <a:t>GEN 5</a:t>
              </a:r>
            </a:p>
          </p:txBody>
        </p:sp>
      </p:grpSp>
      <p:sp>
        <p:nvSpPr>
          <p:cNvPr id="62" name="TextBox 61">
            <a:extLst>
              <a:ext uri="{FF2B5EF4-FFF2-40B4-BE49-F238E27FC236}">
                <a16:creationId xmlns:a16="http://schemas.microsoft.com/office/drawing/2014/main" id="{FE972764-EAE0-4F00-ABB6-F8BB1FC7F4F5}"/>
              </a:ext>
            </a:extLst>
          </p:cNvPr>
          <p:cNvSpPr txBox="1"/>
          <p:nvPr/>
        </p:nvSpPr>
        <p:spPr>
          <a:xfrm>
            <a:off x="9018949" y="1348257"/>
            <a:ext cx="2779956" cy="400110"/>
          </a:xfrm>
          <a:prstGeom prst="rect">
            <a:avLst/>
          </a:prstGeom>
          <a:noFill/>
        </p:spPr>
        <p:txBody>
          <a:bodyPr wrap="square">
            <a:spAutoFit/>
          </a:bodyPr>
          <a:lstStyle/>
          <a:p>
            <a:r>
              <a:rPr lang="en-US" sz="2000">
                <a:solidFill>
                  <a:schemeClr val="accent1"/>
                </a:solidFill>
                <a:latin typeface="+mj-lt"/>
              </a:rPr>
              <a:t>Hardware options</a:t>
            </a:r>
          </a:p>
        </p:txBody>
      </p:sp>
      <p:grpSp>
        <p:nvGrpSpPr>
          <p:cNvPr id="63" name="Group 62">
            <a:extLst>
              <a:ext uri="{FF2B5EF4-FFF2-40B4-BE49-F238E27FC236}">
                <a16:creationId xmlns:a16="http://schemas.microsoft.com/office/drawing/2014/main" id="{AB28C916-9CB8-4CA4-B21F-BBEFC8703875}"/>
              </a:ext>
            </a:extLst>
          </p:cNvPr>
          <p:cNvGrpSpPr/>
          <p:nvPr/>
        </p:nvGrpSpPr>
        <p:grpSpPr>
          <a:xfrm>
            <a:off x="8500156" y="3051354"/>
            <a:ext cx="623979" cy="559998"/>
            <a:chOff x="6578130" y="4068627"/>
            <a:chExt cx="623979" cy="559998"/>
          </a:xfrm>
        </p:grpSpPr>
        <p:grpSp>
          <p:nvGrpSpPr>
            <p:cNvPr id="64" name="Group 63">
              <a:extLst>
                <a:ext uri="{FF2B5EF4-FFF2-40B4-BE49-F238E27FC236}">
                  <a16:creationId xmlns:a16="http://schemas.microsoft.com/office/drawing/2014/main" id="{3482594A-52C7-4D98-95CC-24BD0FF93544}"/>
                </a:ext>
              </a:extLst>
            </p:cNvPr>
            <p:cNvGrpSpPr/>
            <p:nvPr/>
          </p:nvGrpSpPr>
          <p:grpSpPr>
            <a:xfrm>
              <a:off x="6608959" y="4068627"/>
              <a:ext cx="562320" cy="559998"/>
              <a:chOff x="7643146" y="2995601"/>
              <a:chExt cx="270958" cy="269839"/>
            </a:xfrm>
          </p:grpSpPr>
          <p:sp>
            <p:nvSpPr>
              <p:cNvPr id="66" name="Freeform 78">
                <a:extLst>
                  <a:ext uri="{FF2B5EF4-FFF2-40B4-BE49-F238E27FC236}">
                    <a16:creationId xmlns:a16="http://schemas.microsoft.com/office/drawing/2014/main" id="{08258A7F-64EE-4630-80BD-144E300B3E47}"/>
                  </a:ext>
                </a:extLst>
              </p:cNvPr>
              <p:cNvSpPr>
                <a:spLocks/>
              </p:cNvSpPr>
              <p:nvPr/>
            </p:nvSpPr>
            <p:spPr bwMode="auto">
              <a:xfrm>
                <a:off x="7676736" y="3031430"/>
                <a:ext cx="201539" cy="200420"/>
              </a:xfrm>
              <a:custGeom>
                <a:avLst/>
                <a:gdLst>
                  <a:gd name="T0" fmla="*/ 75 w 83"/>
                  <a:gd name="T1" fmla="*/ 83 h 83"/>
                  <a:gd name="T2" fmla="*/ 8 w 83"/>
                  <a:gd name="T3" fmla="*/ 83 h 83"/>
                  <a:gd name="T4" fmla="*/ 0 w 83"/>
                  <a:gd name="T5" fmla="*/ 75 h 83"/>
                  <a:gd name="T6" fmla="*/ 0 w 83"/>
                  <a:gd name="T7" fmla="*/ 8 h 83"/>
                  <a:gd name="T8" fmla="*/ 8 w 83"/>
                  <a:gd name="T9" fmla="*/ 0 h 83"/>
                  <a:gd name="T10" fmla="*/ 75 w 83"/>
                  <a:gd name="T11" fmla="*/ 0 h 83"/>
                  <a:gd name="T12" fmla="*/ 83 w 83"/>
                  <a:gd name="T13" fmla="*/ 8 h 83"/>
                  <a:gd name="T14" fmla="*/ 83 w 83"/>
                  <a:gd name="T15" fmla="*/ 75 h 83"/>
                  <a:gd name="T16" fmla="*/ 75 w 83"/>
                  <a:gd name="T17"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83">
                    <a:moveTo>
                      <a:pt x="75" y="83"/>
                    </a:moveTo>
                    <a:cubicBezTo>
                      <a:pt x="8" y="83"/>
                      <a:pt x="8" y="83"/>
                      <a:pt x="8" y="83"/>
                    </a:cubicBezTo>
                    <a:cubicBezTo>
                      <a:pt x="4" y="83"/>
                      <a:pt x="0" y="79"/>
                      <a:pt x="0" y="75"/>
                    </a:cubicBezTo>
                    <a:cubicBezTo>
                      <a:pt x="0" y="8"/>
                      <a:pt x="0" y="8"/>
                      <a:pt x="0" y="8"/>
                    </a:cubicBezTo>
                    <a:cubicBezTo>
                      <a:pt x="0" y="3"/>
                      <a:pt x="4" y="0"/>
                      <a:pt x="8" y="0"/>
                    </a:cubicBezTo>
                    <a:cubicBezTo>
                      <a:pt x="75" y="0"/>
                      <a:pt x="75" y="0"/>
                      <a:pt x="75" y="0"/>
                    </a:cubicBezTo>
                    <a:cubicBezTo>
                      <a:pt x="80" y="0"/>
                      <a:pt x="83" y="3"/>
                      <a:pt x="83" y="8"/>
                    </a:cubicBezTo>
                    <a:cubicBezTo>
                      <a:pt x="83" y="75"/>
                      <a:pt x="83" y="75"/>
                      <a:pt x="83" y="75"/>
                    </a:cubicBezTo>
                    <a:cubicBezTo>
                      <a:pt x="83" y="79"/>
                      <a:pt x="80" y="83"/>
                      <a:pt x="75" y="83"/>
                    </a:cubicBezTo>
                    <a:close/>
                  </a:path>
                </a:pathLst>
              </a:cu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67" name="Line 79">
                <a:extLst>
                  <a:ext uri="{FF2B5EF4-FFF2-40B4-BE49-F238E27FC236}">
                    <a16:creationId xmlns:a16="http://schemas.microsoft.com/office/drawing/2014/main" id="{F9D26AF0-C99A-4B23-ABC1-87B6F64EA8AE}"/>
                  </a:ext>
                </a:extLst>
              </p:cNvPr>
              <p:cNvSpPr>
                <a:spLocks noChangeShapeType="1"/>
              </p:cNvSpPr>
              <p:nvPr/>
            </p:nvSpPr>
            <p:spPr bwMode="auto">
              <a:xfrm>
                <a:off x="770920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68" name="Line 80">
                <a:extLst>
                  <a:ext uri="{FF2B5EF4-FFF2-40B4-BE49-F238E27FC236}">
                    <a16:creationId xmlns:a16="http://schemas.microsoft.com/office/drawing/2014/main" id="{EDA9B5C8-03B9-46A9-BC76-48696259193B}"/>
                  </a:ext>
                </a:extLst>
              </p:cNvPr>
              <p:cNvSpPr>
                <a:spLocks noChangeShapeType="1"/>
              </p:cNvSpPr>
              <p:nvPr/>
            </p:nvSpPr>
            <p:spPr bwMode="auto">
              <a:xfrm>
                <a:off x="774279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69" name="Line 81">
                <a:extLst>
                  <a:ext uri="{FF2B5EF4-FFF2-40B4-BE49-F238E27FC236}">
                    <a16:creationId xmlns:a16="http://schemas.microsoft.com/office/drawing/2014/main" id="{99D49807-2F1A-45AC-A4C6-997D42B039D2}"/>
                  </a:ext>
                </a:extLst>
              </p:cNvPr>
              <p:cNvSpPr>
                <a:spLocks noChangeShapeType="1"/>
              </p:cNvSpPr>
              <p:nvPr/>
            </p:nvSpPr>
            <p:spPr bwMode="auto">
              <a:xfrm>
                <a:off x="777862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70" name="Line 82">
                <a:extLst>
                  <a:ext uri="{FF2B5EF4-FFF2-40B4-BE49-F238E27FC236}">
                    <a16:creationId xmlns:a16="http://schemas.microsoft.com/office/drawing/2014/main" id="{ACB17546-19DD-4B01-A909-0434397868E1}"/>
                  </a:ext>
                </a:extLst>
              </p:cNvPr>
              <p:cNvSpPr>
                <a:spLocks noChangeShapeType="1"/>
              </p:cNvSpPr>
              <p:nvPr/>
            </p:nvSpPr>
            <p:spPr bwMode="auto">
              <a:xfrm>
                <a:off x="781221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71" name="Line 83">
                <a:extLst>
                  <a:ext uri="{FF2B5EF4-FFF2-40B4-BE49-F238E27FC236}">
                    <a16:creationId xmlns:a16="http://schemas.microsoft.com/office/drawing/2014/main" id="{CFE32FB6-3F34-4B9F-B7ED-B58689DF4432}"/>
                  </a:ext>
                </a:extLst>
              </p:cNvPr>
              <p:cNvSpPr>
                <a:spLocks noChangeShapeType="1"/>
              </p:cNvSpPr>
              <p:nvPr/>
            </p:nvSpPr>
            <p:spPr bwMode="auto">
              <a:xfrm>
                <a:off x="7846924"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72" name="Line 84">
                <a:extLst>
                  <a:ext uri="{FF2B5EF4-FFF2-40B4-BE49-F238E27FC236}">
                    <a16:creationId xmlns:a16="http://schemas.microsoft.com/office/drawing/2014/main" id="{360A8F8F-94C9-42D8-B58B-D33AFA6D4018}"/>
                  </a:ext>
                </a:extLst>
              </p:cNvPr>
              <p:cNvSpPr>
                <a:spLocks noChangeShapeType="1"/>
              </p:cNvSpPr>
              <p:nvPr/>
            </p:nvSpPr>
            <p:spPr bwMode="auto">
              <a:xfrm flipH="1">
                <a:off x="7882753"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73" name="Line 85">
                <a:extLst>
                  <a:ext uri="{FF2B5EF4-FFF2-40B4-BE49-F238E27FC236}">
                    <a16:creationId xmlns:a16="http://schemas.microsoft.com/office/drawing/2014/main" id="{6AA335E6-C4AF-4717-9529-C70D4E5EDD38}"/>
                  </a:ext>
                </a:extLst>
              </p:cNvPr>
              <p:cNvSpPr>
                <a:spLocks noChangeShapeType="1"/>
              </p:cNvSpPr>
              <p:nvPr/>
            </p:nvSpPr>
            <p:spPr bwMode="auto">
              <a:xfrm flipH="1">
                <a:off x="7882753"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74" name="Line 86">
                <a:extLst>
                  <a:ext uri="{FF2B5EF4-FFF2-40B4-BE49-F238E27FC236}">
                    <a16:creationId xmlns:a16="http://schemas.microsoft.com/office/drawing/2014/main" id="{059F0072-F72B-493B-9EB3-46772E0B1531}"/>
                  </a:ext>
                </a:extLst>
              </p:cNvPr>
              <p:cNvSpPr>
                <a:spLocks noChangeShapeType="1"/>
              </p:cNvSpPr>
              <p:nvPr/>
            </p:nvSpPr>
            <p:spPr bwMode="auto">
              <a:xfrm flipH="1">
                <a:off x="7882753"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75" name="Line 87">
                <a:extLst>
                  <a:ext uri="{FF2B5EF4-FFF2-40B4-BE49-F238E27FC236}">
                    <a16:creationId xmlns:a16="http://schemas.microsoft.com/office/drawing/2014/main" id="{B3974B90-3652-4568-88C5-67A034A908CA}"/>
                  </a:ext>
                </a:extLst>
              </p:cNvPr>
              <p:cNvSpPr>
                <a:spLocks noChangeShapeType="1"/>
              </p:cNvSpPr>
              <p:nvPr/>
            </p:nvSpPr>
            <p:spPr bwMode="auto">
              <a:xfrm flipH="1">
                <a:off x="7882753"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76" name="Line 88">
                <a:extLst>
                  <a:ext uri="{FF2B5EF4-FFF2-40B4-BE49-F238E27FC236}">
                    <a16:creationId xmlns:a16="http://schemas.microsoft.com/office/drawing/2014/main" id="{F386D95F-AC76-46E7-8690-1400A13C1192}"/>
                  </a:ext>
                </a:extLst>
              </p:cNvPr>
              <p:cNvSpPr>
                <a:spLocks noChangeShapeType="1"/>
              </p:cNvSpPr>
              <p:nvPr/>
            </p:nvSpPr>
            <p:spPr bwMode="auto">
              <a:xfrm flipH="1">
                <a:off x="7882753"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77" name="Line 89">
                <a:extLst>
                  <a:ext uri="{FF2B5EF4-FFF2-40B4-BE49-F238E27FC236}">
                    <a16:creationId xmlns:a16="http://schemas.microsoft.com/office/drawing/2014/main" id="{E3B7D17A-B1CE-4737-B3CA-B7743A2B6B30}"/>
                  </a:ext>
                </a:extLst>
              </p:cNvPr>
              <p:cNvSpPr>
                <a:spLocks noChangeShapeType="1"/>
              </p:cNvSpPr>
              <p:nvPr/>
            </p:nvSpPr>
            <p:spPr bwMode="auto">
              <a:xfrm flipH="1">
                <a:off x="7643146"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78" name="Line 90">
                <a:extLst>
                  <a:ext uri="{FF2B5EF4-FFF2-40B4-BE49-F238E27FC236}">
                    <a16:creationId xmlns:a16="http://schemas.microsoft.com/office/drawing/2014/main" id="{4F4F0C2A-798A-43F1-A3BC-6C05968C5F68}"/>
                  </a:ext>
                </a:extLst>
              </p:cNvPr>
              <p:cNvSpPr>
                <a:spLocks noChangeShapeType="1"/>
              </p:cNvSpPr>
              <p:nvPr/>
            </p:nvSpPr>
            <p:spPr bwMode="auto">
              <a:xfrm flipH="1">
                <a:off x="7643146"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79" name="Line 91">
                <a:extLst>
                  <a:ext uri="{FF2B5EF4-FFF2-40B4-BE49-F238E27FC236}">
                    <a16:creationId xmlns:a16="http://schemas.microsoft.com/office/drawing/2014/main" id="{C2A8D172-A1CF-44A4-8FB5-AEF1C913D5DB}"/>
                  </a:ext>
                </a:extLst>
              </p:cNvPr>
              <p:cNvSpPr>
                <a:spLocks noChangeShapeType="1"/>
              </p:cNvSpPr>
              <p:nvPr/>
            </p:nvSpPr>
            <p:spPr bwMode="auto">
              <a:xfrm flipH="1">
                <a:off x="7643146"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80" name="Line 92">
                <a:extLst>
                  <a:ext uri="{FF2B5EF4-FFF2-40B4-BE49-F238E27FC236}">
                    <a16:creationId xmlns:a16="http://schemas.microsoft.com/office/drawing/2014/main" id="{4F77CCFE-BD80-4D9E-BC33-8B015A7D7F09}"/>
                  </a:ext>
                </a:extLst>
              </p:cNvPr>
              <p:cNvSpPr>
                <a:spLocks noChangeShapeType="1"/>
              </p:cNvSpPr>
              <p:nvPr/>
            </p:nvSpPr>
            <p:spPr bwMode="auto">
              <a:xfrm flipH="1">
                <a:off x="7643146"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81" name="Line 93">
                <a:extLst>
                  <a:ext uri="{FF2B5EF4-FFF2-40B4-BE49-F238E27FC236}">
                    <a16:creationId xmlns:a16="http://schemas.microsoft.com/office/drawing/2014/main" id="{9D4AE146-8AC9-46B3-907F-C98CEA26288E}"/>
                  </a:ext>
                </a:extLst>
              </p:cNvPr>
              <p:cNvSpPr>
                <a:spLocks noChangeShapeType="1"/>
              </p:cNvSpPr>
              <p:nvPr/>
            </p:nvSpPr>
            <p:spPr bwMode="auto">
              <a:xfrm flipH="1">
                <a:off x="7643146"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82" name="Line 94">
                <a:extLst>
                  <a:ext uri="{FF2B5EF4-FFF2-40B4-BE49-F238E27FC236}">
                    <a16:creationId xmlns:a16="http://schemas.microsoft.com/office/drawing/2014/main" id="{2794451F-3C83-441B-9CD8-890F6C7F0EE5}"/>
                  </a:ext>
                </a:extLst>
              </p:cNvPr>
              <p:cNvSpPr>
                <a:spLocks noChangeShapeType="1"/>
              </p:cNvSpPr>
              <p:nvPr/>
            </p:nvSpPr>
            <p:spPr bwMode="auto">
              <a:xfrm>
                <a:off x="770920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83" name="Line 95">
                <a:extLst>
                  <a:ext uri="{FF2B5EF4-FFF2-40B4-BE49-F238E27FC236}">
                    <a16:creationId xmlns:a16="http://schemas.microsoft.com/office/drawing/2014/main" id="{A326153C-72A3-4F1A-8A41-45233E5161CB}"/>
                  </a:ext>
                </a:extLst>
              </p:cNvPr>
              <p:cNvSpPr>
                <a:spLocks noChangeShapeType="1"/>
              </p:cNvSpPr>
              <p:nvPr/>
            </p:nvSpPr>
            <p:spPr bwMode="auto">
              <a:xfrm>
                <a:off x="774279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84" name="Line 96">
                <a:extLst>
                  <a:ext uri="{FF2B5EF4-FFF2-40B4-BE49-F238E27FC236}">
                    <a16:creationId xmlns:a16="http://schemas.microsoft.com/office/drawing/2014/main" id="{6D4EE44B-A3F8-48D2-A0F9-63CE48CECDB4}"/>
                  </a:ext>
                </a:extLst>
              </p:cNvPr>
              <p:cNvSpPr>
                <a:spLocks noChangeShapeType="1"/>
              </p:cNvSpPr>
              <p:nvPr/>
            </p:nvSpPr>
            <p:spPr bwMode="auto">
              <a:xfrm>
                <a:off x="777862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85" name="Line 97">
                <a:extLst>
                  <a:ext uri="{FF2B5EF4-FFF2-40B4-BE49-F238E27FC236}">
                    <a16:creationId xmlns:a16="http://schemas.microsoft.com/office/drawing/2014/main" id="{20F0AA82-5B32-4D31-A389-47A171E15026}"/>
                  </a:ext>
                </a:extLst>
              </p:cNvPr>
              <p:cNvSpPr>
                <a:spLocks noChangeShapeType="1"/>
              </p:cNvSpPr>
              <p:nvPr/>
            </p:nvSpPr>
            <p:spPr bwMode="auto">
              <a:xfrm>
                <a:off x="781221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86" name="Line 98">
                <a:extLst>
                  <a:ext uri="{FF2B5EF4-FFF2-40B4-BE49-F238E27FC236}">
                    <a16:creationId xmlns:a16="http://schemas.microsoft.com/office/drawing/2014/main" id="{FA7C56B9-8C3D-4AE1-A724-B10F39AF3D61}"/>
                  </a:ext>
                </a:extLst>
              </p:cNvPr>
              <p:cNvSpPr>
                <a:spLocks noChangeShapeType="1"/>
              </p:cNvSpPr>
              <p:nvPr/>
            </p:nvSpPr>
            <p:spPr bwMode="auto">
              <a:xfrm>
                <a:off x="7846924"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grpSp>
        <p:sp>
          <p:nvSpPr>
            <p:cNvPr id="65" name="Rectangle 64">
              <a:extLst>
                <a:ext uri="{FF2B5EF4-FFF2-40B4-BE49-F238E27FC236}">
                  <a16:creationId xmlns:a16="http://schemas.microsoft.com/office/drawing/2014/main" id="{B75822A8-8AAC-4A6E-AAF8-366FB351C59C}"/>
                </a:ext>
              </a:extLst>
            </p:cNvPr>
            <p:cNvSpPr/>
            <p:nvPr/>
          </p:nvSpPr>
          <p:spPr bwMode="auto">
            <a:xfrm>
              <a:off x="6578130" y="4262362"/>
              <a:ext cx="623979" cy="1725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a:solidFill>
                    <a:schemeClr val="bg1"/>
                  </a:solidFill>
                  <a:ea typeface="Segoe UI" pitchFamily="34" charset="0"/>
                  <a:cs typeface="Segoe UI" pitchFamily="34" charset="0"/>
                </a:rPr>
                <a:t>Premium</a:t>
              </a:r>
            </a:p>
          </p:txBody>
        </p:sp>
      </p:grpSp>
      <p:sp>
        <p:nvSpPr>
          <p:cNvPr id="9" name="TextBox 8">
            <a:extLst>
              <a:ext uri="{FF2B5EF4-FFF2-40B4-BE49-F238E27FC236}">
                <a16:creationId xmlns:a16="http://schemas.microsoft.com/office/drawing/2014/main" id="{72CFC0B6-2318-4F50-BDE3-FFACBDBDDE5A}"/>
              </a:ext>
            </a:extLst>
          </p:cNvPr>
          <p:cNvSpPr txBox="1"/>
          <p:nvPr/>
        </p:nvSpPr>
        <p:spPr>
          <a:xfrm>
            <a:off x="9327845" y="1963001"/>
            <a:ext cx="2170531" cy="430887"/>
          </a:xfrm>
          <a:prstGeom prst="rect">
            <a:avLst/>
          </a:prstGeom>
          <a:noFill/>
        </p:spPr>
        <p:txBody>
          <a:bodyPr wrap="none" lIns="0" tIns="0" rIns="0" bIns="0" rtlCol="0">
            <a:spAutoFit/>
          </a:bodyPr>
          <a:lstStyle/>
          <a:p>
            <a:pPr algn="l"/>
            <a:r>
              <a:rPr lang="en-US" sz="1400">
                <a:gradFill>
                  <a:gsLst>
                    <a:gs pos="2917">
                      <a:schemeClr val="tx1"/>
                    </a:gs>
                    <a:gs pos="30000">
                      <a:schemeClr val="tx1"/>
                    </a:gs>
                  </a:gsLst>
                  <a:lin ang="5400000" scaled="0"/>
                </a:gradFill>
              </a:rPr>
              <a:t>Intel Broadwell CPU</a:t>
            </a:r>
          </a:p>
          <a:p>
            <a:pPr algn="l"/>
            <a:r>
              <a:rPr lang="en-US" sz="1400">
                <a:gradFill>
                  <a:gsLst>
                    <a:gs pos="2917">
                      <a:schemeClr val="tx1"/>
                    </a:gs>
                    <a:gs pos="30000">
                      <a:schemeClr val="tx1"/>
                    </a:gs>
                  </a:gsLst>
                  <a:lin ang="5400000" scaled="0"/>
                </a:gradFill>
              </a:rPr>
              <a:t>80 vCores/5.1Gb per vCore</a:t>
            </a:r>
          </a:p>
        </p:txBody>
      </p:sp>
      <p:sp>
        <p:nvSpPr>
          <p:cNvPr id="89" name="TextBox 88">
            <a:extLst>
              <a:ext uri="{FF2B5EF4-FFF2-40B4-BE49-F238E27FC236}">
                <a16:creationId xmlns:a16="http://schemas.microsoft.com/office/drawing/2014/main" id="{B4870179-7739-4FE7-BE20-41E020D17E20}"/>
              </a:ext>
            </a:extLst>
          </p:cNvPr>
          <p:cNvSpPr txBox="1"/>
          <p:nvPr/>
        </p:nvSpPr>
        <p:spPr>
          <a:xfrm>
            <a:off x="9224673" y="2925170"/>
            <a:ext cx="2702090" cy="954107"/>
          </a:xfrm>
          <a:prstGeom prst="rect">
            <a:avLst/>
          </a:prstGeom>
          <a:noFill/>
        </p:spPr>
        <p:txBody>
          <a:bodyPr wrap="square">
            <a:spAutoFit/>
          </a:bodyPr>
          <a:lstStyle/>
          <a:p>
            <a:r>
              <a:rPr lang="en-US" sz="1400"/>
              <a:t>Intel Ice Lake CPU</a:t>
            </a:r>
          </a:p>
          <a:p>
            <a:r>
              <a:rPr lang="en-US" sz="1400"/>
              <a:t>80 vCores/7 Gb per vCore</a:t>
            </a:r>
          </a:p>
          <a:p>
            <a:r>
              <a:rPr lang="en-US" sz="1400" b="1"/>
              <a:t>Memory optimized – </a:t>
            </a:r>
          </a:p>
          <a:p>
            <a:r>
              <a:rPr lang="en-US" sz="1400"/>
              <a:t>64 vCores/13.6 per vCore</a:t>
            </a:r>
          </a:p>
        </p:txBody>
      </p:sp>
    </p:spTree>
    <p:extLst>
      <p:ext uri="{BB962C8B-B14F-4D97-AF65-F5344CB8AC3E}">
        <p14:creationId xmlns:p14="http://schemas.microsoft.com/office/powerpoint/2010/main" val="2102860162"/>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A68928-3390-4D24-A507-2AFFA926E9DB}"/>
              </a:ext>
            </a:extLst>
          </p:cNvPr>
          <p:cNvSpPr>
            <a:spLocks noGrp="1"/>
          </p:cNvSpPr>
          <p:nvPr>
            <p:ph type="title"/>
          </p:nvPr>
        </p:nvSpPr>
        <p:spPr/>
        <p:txBody>
          <a:bodyPr/>
          <a:lstStyle/>
          <a:p>
            <a:r>
              <a:rPr lang="en-US"/>
              <a:t>Azure Pricing Tips</a:t>
            </a:r>
          </a:p>
        </p:txBody>
      </p:sp>
      <p:sp>
        <p:nvSpPr>
          <p:cNvPr id="4" name="TextBox 3">
            <a:extLst>
              <a:ext uri="{FF2B5EF4-FFF2-40B4-BE49-F238E27FC236}">
                <a16:creationId xmlns:a16="http://schemas.microsoft.com/office/drawing/2014/main" id="{0155710D-0CF9-46DB-A1B0-85168D01DAB8}"/>
              </a:ext>
            </a:extLst>
          </p:cNvPr>
          <p:cNvSpPr txBox="1"/>
          <p:nvPr/>
        </p:nvSpPr>
        <p:spPr>
          <a:xfrm>
            <a:off x="1939401" y="1510519"/>
            <a:ext cx="3400034" cy="430887"/>
          </a:xfrm>
          <a:prstGeom prst="rect">
            <a:avLst/>
          </a:prstGeom>
          <a:noFill/>
        </p:spPr>
        <p:txBody>
          <a:bodyPr wrap="none" lIns="0" tIns="0" rIns="0" bIns="0" rtlCol="0">
            <a:spAutoFit/>
          </a:bodyPr>
          <a:lstStyle/>
          <a:p>
            <a:r>
              <a:rPr lang="en-US" sz="2800">
                <a:solidFill>
                  <a:schemeClr val="accent1"/>
                </a:solidFill>
                <a:latin typeface="+mj-lt"/>
              </a:rPr>
              <a:t>Azure Hybrid Benefit</a:t>
            </a:r>
          </a:p>
        </p:txBody>
      </p:sp>
      <p:sp>
        <p:nvSpPr>
          <p:cNvPr id="9" name="TextBox 8">
            <a:extLst>
              <a:ext uri="{FF2B5EF4-FFF2-40B4-BE49-F238E27FC236}">
                <a16:creationId xmlns:a16="http://schemas.microsoft.com/office/drawing/2014/main" id="{4A68FE2E-23C9-446D-88FF-4810B07DC97D}"/>
              </a:ext>
            </a:extLst>
          </p:cNvPr>
          <p:cNvSpPr txBox="1"/>
          <p:nvPr/>
        </p:nvSpPr>
        <p:spPr>
          <a:xfrm>
            <a:off x="1939401" y="2676944"/>
            <a:ext cx="3095847" cy="430887"/>
          </a:xfrm>
          <a:prstGeom prst="rect">
            <a:avLst/>
          </a:prstGeom>
          <a:noFill/>
        </p:spPr>
        <p:txBody>
          <a:bodyPr wrap="none" lIns="0" tIns="0" rIns="0" bIns="0" rtlCol="0">
            <a:spAutoFit/>
          </a:bodyPr>
          <a:lstStyle/>
          <a:p>
            <a:r>
              <a:rPr lang="en-US" sz="2800">
                <a:solidFill>
                  <a:schemeClr val="accent1"/>
                </a:solidFill>
                <a:latin typeface="+mj-lt"/>
              </a:rPr>
              <a:t>Reserved Instances</a:t>
            </a:r>
          </a:p>
        </p:txBody>
      </p:sp>
      <p:pic>
        <p:nvPicPr>
          <p:cNvPr id="11" name="Graphic 10" descr="Ticket with solid fill">
            <a:extLst>
              <a:ext uri="{FF2B5EF4-FFF2-40B4-BE49-F238E27FC236}">
                <a16:creationId xmlns:a16="http://schemas.microsoft.com/office/drawing/2014/main" id="{75424237-70F8-48E2-BDF8-E48992DF34F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78836" y="2435188"/>
            <a:ext cx="914400" cy="914400"/>
          </a:xfrm>
          <a:prstGeom prst="rect">
            <a:avLst/>
          </a:prstGeom>
        </p:spPr>
      </p:pic>
      <p:pic>
        <p:nvPicPr>
          <p:cNvPr id="1028" name="Picture 4" descr="See the source image">
            <a:extLst>
              <a:ext uri="{FF2B5EF4-FFF2-40B4-BE49-F238E27FC236}">
                <a16:creationId xmlns:a16="http://schemas.microsoft.com/office/drawing/2014/main" id="{ED391474-8A53-4201-BC81-C7AE724EE1D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9497" y="3616055"/>
            <a:ext cx="1253078" cy="783174"/>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71325830-04D9-4B82-B564-DCB5E55948EC}"/>
              </a:ext>
            </a:extLst>
          </p:cNvPr>
          <p:cNvSpPr txBox="1"/>
          <p:nvPr/>
        </p:nvSpPr>
        <p:spPr>
          <a:xfrm>
            <a:off x="1939401" y="3792198"/>
            <a:ext cx="3690562" cy="430887"/>
          </a:xfrm>
          <a:prstGeom prst="rect">
            <a:avLst/>
          </a:prstGeom>
          <a:noFill/>
        </p:spPr>
        <p:txBody>
          <a:bodyPr wrap="none" lIns="0" tIns="0" rIns="0" bIns="0" rtlCol="0">
            <a:spAutoFit/>
          </a:bodyPr>
          <a:lstStyle/>
          <a:p>
            <a:r>
              <a:rPr lang="en-US" sz="2800">
                <a:solidFill>
                  <a:schemeClr val="accent1"/>
                </a:solidFill>
                <a:latin typeface="+mj-lt"/>
              </a:rPr>
              <a:t>Azure Dev/Test pricing</a:t>
            </a:r>
          </a:p>
        </p:txBody>
      </p:sp>
      <p:pic>
        <p:nvPicPr>
          <p:cNvPr id="13" name="Graphic 12" descr="Money with solid fill">
            <a:extLst>
              <a:ext uri="{FF2B5EF4-FFF2-40B4-BE49-F238E27FC236}">
                <a16:creationId xmlns:a16="http://schemas.microsoft.com/office/drawing/2014/main" id="{33C4D310-4CBA-4E86-9E22-F9D4DE34685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78836" y="1229628"/>
            <a:ext cx="914400" cy="914400"/>
          </a:xfrm>
          <a:prstGeom prst="rect">
            <a:avLst/>
          </a:prstGeom>
        </p:spPr>
      </p:pic>
      <p:pic>
        <p:nvPicPr>
          <p:cNvPr id="16" name="Graphic 15" descr="Bubbles with solid fill">
            <a:extLst>
              <a:ext uri="{FF2B5EF4-FFF2-40B4-BE49-F238E27FC236}">
                <a16:creationId xmlns:a16="http://schemas.microsoft.com/office/drawing/2014/main" id="{57CE06B9-1784-42EA-9B77-813092698C9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79824" y="4641376"/>
            <a:ext cx="914400" cy="914400"/>
          </a:xfrm>
          <a:prstGeom prst="rect">
            <a:avLst/>
          </a:prstGeom>
        </p:spPr>
      </p:pic>
      <p:sp>
        <p:nvSpPr>
          <p:cNvPr id="19" name="TextBox 18">
            <a:extLst>
              <a:ext uri="{FF2B5EF4-FFF2-40B4-BE49-F238E27FC236}">
                <a16:creationId xmlns:a16="http://schemas.microsoft.com/office/drawing/2014/main" id="{1F4A3C0E-2D41-43AF-B231-E34635C1D977}"/>
              </a:ext>
            </a:extLst>
          </p:cNvPr>
          <p:cNvSpPr txBox="1"/>
          <p:nvPr/>
        </p:nvSpPr>
        <p:spPr>
          <a:xfrm>
            <a:off x="1939401" y="4910477"/>
            <a:ext cx="5347490" cy="430887"/>
          </a:xfrm>
          <a:prstGeom prst="rect">
            <a:avLst/>
          </a:prstGeom>
          <a:noFill/>
        </p:spPr>
        <p:txBody>
          <a:bodyPr wrap="none" lIns="0" tIns="0" rIns="0" bIns="0" rtlCol="0">
            <a:spAutoFit/>
          </a:bodyPr>
          <a:lstStyle/>
          <a:p>
            <a:r>
              <a:rPr lang="en-US" sz="2800">
                <a:solidFill>
                  <a:schemeClr val="accent1"/>
                </a:solidFill>
                <a:latin typeface="+mj-lt"/>
              </a:rPr>
              <a:t>Burstable Azure virtual machines</a:t>
            </a:r>
          </a:p>
        </p:txBody>
      </p:sp>
      <p:pic>
        <p:nvPicPr>
          <p:cNvPr id="18" name="Graphic 17" descr="Power with solid fill">
            <a:extLst>
              <a:ext uri="{FF2B5EF4-FFF2-40B4-BE49-F238E27FC236}">
                <a16:creationId xmlns:a16="http://schemas.microsoft.com/office/drawing/2014/main" id="{04017107-9868-4312-BBD7-CC17E2659229}"/>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78836" y="5731544"/>
            <a:ext cx="914400" cy="914400"/>
          </a:xfrm>
          <a:prstGeom prst="rect">
            <a:avLst/>
          </a:prstGeom>
        </p:spPr>
      </p:pic>
      <p:sp>
        <p:nvSpPr>
          <p:cNvPr id="22" name="TextBox 21">
            <a:extLst>
              <a:ext uri="{FF2B5EF4-FFF2-40B4-BE49-F238E27FC236}">
                <a16:creationId xmlns:a16="http://schemas.microsoft.com/office/drawing/2014/main" id="{39403E50-772C-4B53-A4CB-C70093475301}"/>
              </a:ext>
            </a:extLst>
          </p:cNvPr>
          <p:cNvSpPr txBox="1"/>
          <p:nvPr/>
        </p:nvSpPr>
        <p:spPr>
          <a:xfrm>
            <a:off x="1939401" y="6069307"/>
            <a:ext cx="5994911" cy="430887"/>
          </a:xfrm>
          <a:prstGeom prst="rect">
            <a:avLst/>
          </a:prstGeom>
          <a:noFill/>
        </p:spPr>
        <p:txBody>
          <a:bodyPr wrap="none" lIns="0" tIns="0" rIns="0" bIns="0" rtlCol="0">
            <a:spAutoFit/>
          </a:bodyPr>
          <a:lstStyle/>
          <a:p>
            <a:r>
              <a:rPr lang="en-US" sz="2800">
                <a:solidFill>
                  <a:schemeClr val="accent1"/>
                </a:solidFill>
                <a:latin typeface="+mj-lt"/>
              </a:rPr>
              <a:t>Shutdown of Azure virtual machines </a:t>
            </a:r>
          </a:p>
        </p:txBody>
      </p:sp>
    </p:spTree>
    <p:extLst>
      <p:ext uri="{BB962C8B-B14F-4D97-AF65-F5344CB8AC3E}">
        <p14:creationId xmlns:p14="http://schemas.microsoft.com/office/powerpoint/2010/main" val="27249193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500"/>
                                        <p:tgtEl>
                                          <p:spTgt spid="1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fade">
                                      <p:cBhvr>
                                        <p:cTn id="19"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p:bldP spid="14" grpId="0"/>
      <p:bldP spid="19" grpId="0"/>
      <p:bldP spid="2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70D26C4-150B-B742-8436-F973E64B4C04}"/>
              </a:ext>
            </a:extLst>
          </p:cNvPr>
          <p:cNvSpPr>
            <a:spLocks noGrp="1"/>
          </p:cNvSpPr>
          <p:nvPr>
            <p:ph type="title"/>
          </p:nvPr>
        </p:nvSpPr>
        <p:spPr/>
        <p:txBody>
          <a:bodyPr/>
          <a:lstStyle/>
          <a:p>
            <a:r>
              <a:rPr lang="en-US"/>
              <a:t>What’s driving migrations to Azure?</a:t>
            </a:r>
          </a:p>
        </p:txBody>
      </p:sp>
      <p:cxnSp>
        <p:nvCxnSpPr>
          <p:cNvPr id="3" name="Straight Connector 2">
            <a:extLst>
              <a:ext uri="{FF2B5EF4-FFF2-40B4-BE49-F238E27FC236}">
                <a16:creationId xmlns:a16="http://schemas.microsoft.com/office/drawing/2014/main" id="{F256AB5C-C852-4681-9ED6-324E8799F7D9}"/>
              </a:ext>
              <a:ext uri="{C183D7F6-B498-43B3-948B-1728B52AA6E4}">
                <adec:decorative xmlns:adec="http://schemas.microsoft.com/office/drawing/2017/decorative" val="1"/>
              </a:ext>
            </a:extLst>
          </p:cNvPr>
          <p:cNvCxnSpPr>
            <a:cxnSpLocks/>
          </p:cNvCxnSpPr>
          <p:nvPr/>
        </p:nvCxnSpPr>
        <p:spPr>
          <a:xfrm flipH="1" flipV="1">
            <a:off x="2032821" y="5976491"/>
            <a:ext cx="4062790" cy="869051"/>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9D464093-D293-48FC-8271-2302D09A4CD4}"/>
              </a:ext>
              <a:ext uri="{C183D7F6-B498-43B3-948B-1728B52AA6E4}">
                <adec:decorative xmlns:adec="http://schemas.microsoft.com/office/drawing/2017/decorative" val="1"/>
              </a:ext>
            </a:extLst>
          </p:cNvPr>
          <p:cNvCxnSpPr>
            <a:cxnSpLocks/>
          </p:cNvCxnSpPr>
          <p:nvPr/>
        </p:nvCxnSpPr>
        <p:spPr>
          <a:xfrm flipV="1">
            <a:off x="6095611" y="4369296"/>
            <a:ext cx="3524428" cy="2488219"/>
          </a:xfrm>
          <a:prstGeom prst="line">
            <a:avLst/>
          </a:prstGeom>
          <a:ln>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5D6DC958-EFF3-49BC-8E7D-186C72B8605E}"/>
              </a:ext>
              <a:ext uri="{C183D7F6-B498-43B3-948B-1728B52AA6E4}">
                <adec:decorative xmlns:adec="http://schemas.microsoft.com/office/drawing/2017/decorative" val="1"/>
              </a:ext>
            </a:extLst>
          </p:cNvPr>
          <p:cNvCxnSpPr>
            <a:cxnSpLocks/>
          </p:cNvCxnSpPr>
          <p:nvPr/>
        </p:nvCxnSpPr>
        <p:spPr>
          <a:xfrm flipH="1">
            <a:off x="6095611" y="2924005"/>
            <a:ext cx="2471722" cy="3933509"/>
          </a:xfrm>
          <a:prstGeom prst="line">
            <a:avLst/>
          </a:prstGeom>
          <a:ln>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41A4F077-57C0-4E53-B2C0-4BCF767950C2}"/>
              </a:ext>
              <a:ext uri="{C183D7F6-B498-43B3-948B-1728B52AA6E4}">
                <adec:decorative xmlns:adec="http://schemas.microsoft.com/office/drawing/2017/decorative" val="1"/>
              </a:ext>
            </a:extLst>
          </p:cNvPr>
          <p:cNvCxnSpPr>
            <a:cxnSpLocks/>
          </p:cNvCxnSpPr>
          <p:nvPr/>
        </p:nvCxnSpPr>
        <p:spPr>
          <a:xfrm flipV="1">
            <a:off x="6095611" y="2111552"/>
            <a:ext cx="936316" cy="4745963"/>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A8D009DF-39DA-426B-916E-0C45BF3439A6}"/>
              </a:ext>
              <a:ext uri="{C183D7F6-B498-43B3-948B-1728B52AA6E4}">
                <adec:decorative xmlns:adec="http://schemas.microsoft.com/office/drawing/2017/decorative" val="1"/>
              </a:ext>
            </a:extLst>
          </p:cNvPr>
          <p:cNvCxnSpPr>
            <a:cxnSpLocks/>
          </p:cNvCxnSpPr>
          <p:nvPr/>
        </p:nvCxnSpPr>
        <p:spPr>
          <a:xfrm flipH="1" flipV="1">
            <a:off x="5297057" y="2144866"/>
            <a:ext cx="798554" cy="4712649"/>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47938765-B8DA-41F0-94C9-17DE5DB1E88E}"/>
              </a:ext>
              <a:ext uri="{C183D7F6-B498-43B3-948B-1728B52AA6E4}">
                <adec:decorative xmlns:adec="http://schemas.microsoft.com/office/drawing/2017/decorative" val="1"/>
              </a:ext>
            </a:extLst>
          </p:cNvPr>
          <p:cNvCxnSpPr>
            <a:cxnSpLocks/>
          </p:cNvCxnSpPr>
          <p:nvPr/>
        </p:nvCxnSpPr>
        <p:spPr>
          <a:xfrm flipH="1" flipV="1">
            <a:off x="3613025" y="2893879"/>
            <a:ext cx="2482586" cy="3963636"/>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1440AF59-748F-4C9E-A604-1F97F639012F}"/>
              </a:ext>
              <a:ext uri="{C183D7F6-B498-43B3-948B-1728B52AA6E4}">
                <adec:decorative xmlns:adec="http://schemas.microsoft.com/office/drawing/2017/decorative" val="1"/>
              </a:ext>
            </a:extLst>
          </p:cNvPr>
          <p:cNvCxnSpPr>
            <a:cxnSpLocks/>
          </p:cNvCxnSpPr>
          <p:nvPr/>
        </p:nvCxnSpPr>
        <p:spPr>
          <a:xfrm flipH="1" flipV="1">
            <a:off x="2562177" y="4254989"/>
            <a:ext cx="3533434" cy="2590553"/>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A529F99F-30E4-4606-9467-3AB959208B5E}"/>
              </a:ext>
              <a:ext uri="{C183D7F6-B498-43B3-948B-1728B52AA6E4}">
                <adec:decorative xmlns:adec="http://schemas.microsoft.com/office/drawing/2017/decorative" val="1"/>
              </a:ext>
            </a:extLst>
          </p:cNvPr>
          <p:cNvCxnSpPr>
            <a:cxnSpLocks/>
          </p:cNvCxnSpPr>
          <p:nvPr/>
        </p:nvCxnSpPr>
        <p:spPr>
          <a:xfrm flipV="1">
            <a:off x="6095611" y="5976349"/>
            <a:ext cx="4321143" cy="881166"/>
          </a:xfrm>
          <a:prstGeom prst="line">
            <a:avLst/>
          </a:prstGeom>
          <a:ln>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D8519054-840F-4821-B093-CF551291DE4E}"/>
              </a:ext>
              <a:ext uri="{C183D7F6-B498-43B3-948B-1728B52AA6E4}">
                <adec:decorative xmlns:adec="http://schemas.microsoft.com/office/drawing/2017/decorative" val="1"/>
              </a:ext>
            </a:extLst>
          </p:cNvPr>
          <p:cNvGrpSpPr/>
          <p:nvPr/>
        </p:nvGrpSpPr>
        <p:grpSpPr>
          <a:xfrm>
            <a:off x="3395507" y="3691171"/>
            <a:ext cx="5413537" cy="6213940"/>
            <a:chOff x="3395507" y="3691171"/>
            <a:chExt cx="5413537" cy="6213940"/>
          </a:xfrm>
        </p:grpSpPr>
        <p:sp>
          <p:nvSpPr>
            <p:cNvPr id="8" name="Oval 7">
              <a:extLst>
                <a:ext uri="{FF2B5EF4-FFF2-40B4-BE49-F238E27FC236}">
                  <a16:creationId xmlns:a16="http://schemas.microsoft.com/office/drawing/2014/main" id="{EB4EA9A2-4528-B64A-AD4F-3719F488955F}"/>
                </a:ext>
              </a:extLst>
            </p:cNvPr>
            <p:cNvSpPr/>
            <p:nvPr/>
          </p:nvSpPr>
          <p:spPr>
            <a:xfrm>
              <a:off x="3433374" y="4129240"/>
              <a:ext cx="5337802" cy="533780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Segoe UI"/>
                <a:ea typeface="+mn-ea"/>
                <a:cs typeface="+mn-cs"/>
              </a:endParaRPr>
            </a:p>
          </p:txBody>
        </p:sp>
        <p:pic>
          <p:nvPicPr>
            <p:cNvPr id="27" name="Picture 26">
              <a:extLst>
                <a:ext uri="{FF2B5EF4-FFF2-40B4-BE49-F238E27FC236}">
                  <a16:creationId xmlns:a16="http://schemas.microsoft.com/office/drawing/2014/main" id="{346889A7-3B17-0742-BE20-ECB431EF18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95507" y="3691171"/>
              <a:ext cx="5413537" cy="6213940"/>
            </a:xfrm>
            <a:prstGeom prst="rect">
              <a:avLst/>
            </a:prstGeom>
          </p:spPr>
        </p:pic>
      </p:grpSp>
      <p:sp>
        <p:nvSpPr>
          <p:cNvPr id="10" name="Rectangle 9">
            <a:extLst>
              <a:ext uri="{FF2B5EF4-FFF2-40B4-BE49-F238E27FC236}">
                <a16:creationId xmlns:a16="http://schemas.microsoft.com/office/drawing/2014/main" id="{65E0261E-250F-4A4A-8640-0E44982A1991}"/>
              </a:ext>
            </a:extLst>
          </p:cNvPr>
          <p:cNvSpPr/>
          <p:nvPr/>
        </p:nvSpPr>
        <p:spPr>
          <a:xfrm>
            <a:off x="3126593" y="6336584"/>
            <a:ext cx="5938814" cy="5209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Semibold"/>
                <a:ea typeface="+mn-ea"/>
                <a:cs typeface="+mn-cs"/>
              </a:rPr>
              <a:t>Migration and innovation triggers </a:t>
            </a:r>
          </a:p>
        </p:txBody>
      </p:sp>
      <p:sp>
        <p:nvSpPr>
          <p:cNvPr id="2" name="TextBox 1">
            <a:extLst>
              <a:ext uri="{FF2B5EF4-FFF2-40B4-BE49-F238E27FC236}">
                <a16:creationId xmlns:a16="http://schemas.microsoft.com/office/drawing/2014/main" id="{3353157B-7D6E-4BE0-A065-36599A3E3783}"/>
              </a:ext>
            </a:extLst>
          </p:cNvPr>
          <p:cNvSpPr txBox="1"/>
          <p:nvPr/>
        </p:nvSpPr>
        <p:spPr>
          <a:xfrm>
            <a:off x="597730" y="1477148"/>
            <a:ext cx="2081358" cy="61555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chemeClr val="accent1"/>
                </a:solidFill>
                <a:effectLst/>
                <a:uLnTx/>
                <a:uFillTx/>
                <a:latin typeface="Segoe UI Semibold"/>
                <a:ea typeface="+mn-ea"/>
                <a:cs typeface="+mn-cs"/>
              </a:rPr>
              <a:t>Infrastructure</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chemeClr val="accent1"/>
                </a:solidFill>
                <a:effectLst/>
                <a:uLnTx/>
                <a:uFillTx/>
                <a:latin typeface="Segoe UI Semibold"/>
                <a:ea typeface="+mn-ea"/>
                <a:cs typeface="+mn-cs"/>
              </a:rPr>
              <a:t>oriented drivers</a:t>
            </a:r>
          </a:p>
        </p:txBody>
      </p:sp>
      <p:sp>
        <p:nvSpPr>
          <p:cNvPr id="33" name="Oval 32">
            <a:extLst>
              <a:ext uri="{FF2B5EF4-FFF2-40B4-BE49-F238E27FC236}">
                <a16:creationId xmlns:a16="http://schemas.microsoft.com/office/drawing/2014/main" id="{D4EC9A57-4D33-134F-BA97-62E86E710A7E}"/>
              </a:ext>
              <a:ext uri="{C183D7F6-B498-43B3-948B-1728B52AA6E4}">
                <adec:decorative xmlns:adec="http://schemas.microsoft.com/office/drawing/2017/decorative" val="1"/>
              </a:ext>
            </a:extLst>
          </p:cNvPr>
          <p:cNvSpPr/>
          <p:nvPr/>
        </p:nvSpPr>
        <p:spPr>
          <a:xfrm>
            <a:off x="6544212" y="4070759"/>
            <a:ext cx="173174" cy="17317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Segoe UI"/>
              <a:ea typeface="+mn-ea"/>
              <a:cs typeface="+mn-cs"/>
            </a:endParaRPr>
          </a:p>
        </p:txBody>
      </p:sp>
      <p:sp>
        <p:nvSpPr>
          <p:cNvPr id="34" name="Oval 33">
            <a:extLst>
              <a:ext uri="{FF2B5EF4-FFF2-40B4-BE49-F238E27FC236}">
                <a16:creationId xmlns:a16="http://schemas.microsoft.com/office/drawing/2014/main" id="{364711FE-EB20-5B4B-BAA1-6E58B25B20C4}"/>
              </a:ext>
              <a:ext uri="{C183D7F6-B498-43B3-948B-1728B52AA6E4}">
                <adec:decorative xmlns:adec="http://schemas.microsoft.com/office/drawing/2017/decorative" val="1"/>
              </a:ext>
            </a:extLst>
          </p:cNvPr>
          <p:cNvSpPr/>
          <p:nvPr/>
        </p:nvSpPr>
        <p:spPr>
          <a:xfrm>
            <a:off x="5552712" y="4070759"/>
            <a:ext cx="173174" cy="17317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Segoe UI"/>
              <a:ea typeface="+mn-ea"/>
              <a:cs typeface="+mn-cs"/>
            </a:endParaRPr>
          </a:p>
        </p:txBody>
      </p:sp>
      <p:sp>
        <p:nvSpPr>
          <p:cNvPr id="35" name="Oval 34">
            <a:extLst>
              <a:ext uri="{FF2B5EF4-FFF2-40B4-BE49-F238E27FC236}">
                <a16:creationId xmlns:a16="http://schemas.microsoft.com/office/drawing/2014/main" id="{49064BB3-4D96-E344-8C28-05CF5D82B53B}"/>
              </a:ext>
              <a:ext uri="{C183D7F6-B498-43B3-948B-1728B52AA6E4}">
                <adec:decorative xmlns:adec="http://schemas.microsoft.com/office/drawing/2017/decorative" val="1"/>
              </a:ext>
            </a:extLst>
          </p:cNvPr>
          <p:cNvSpPr/>
          <p:nvPr/>
        </p:nvSpPr>
        <p:spPr>
          <a:xfrm>
            <a:off x="4571398" y="4464642"/>
            <a:ext cx="173174" cy="17317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Segoe UI"/>
              <a:ea typeface="+mn-ea"/>
              <a:cs typeface="+mn-cs"/>
            </a:endParaRPr>
          </a:p>
        </p:txBody>
      </p:sp>
      <p:sp>
        <p:nvSpPr>
          <p:cNvPr id="36" name="Oval 35">
            <a:extLst>
              <a:ext uri="{FF2B5EF4-FFF2-40B4-BE49-F238E27FC236}">
                <a16:creationId xmlns:a16="http://schemas.microsoft.com/office/drawing/2014/main" id="{5748F25B-4CCF-324A-99E7-2BFD41A2C1F7}"/>
              </a:ext>
              <a:ext uri="{C183D7F6-B498-43B3-948B-1728B52AA6E4}">
                <adec:decorative xmlns:adec="http://schemas.microsoft.com/office/drawing/2017/decorative" val="1"/>
              </a:ext>
            </a:extLst>
          </p:cNvPr>
          <p:cNvSpPr/>
          <p:nvPr/>
        </p:nvSpPr>
        <p:spPr>
          <a:xfrm>
            <a:off x="3834564" y="5157334"/>
            <a:ext cx="173174" cy="17317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Segoe UI"/>
              <a:ea typeface="+mn-ea"/>
              <a:cs typeface="+mn-cs"/>
            </a:endParaRPr>
          </a:p>
        </p:txBody>
      </p:sp>
      <p:sp>
        <p:nvSpPr>
          <p:cNvPr id="41" name="Oval 40">
            <a:extLst>
              <a:ext uri="{FF2B5EF4-FFF2-40B4-BE49-F238E27FC236}">
                <a16:creationId xmlns:a16="http://schemas.microsoft.com/office/drawing/2014/main" id="{D160B46B-2789-404A-B95D-24761203D2C8}"/>
              </a:ext>
              <a:ext uri="{C183D7F6-B498-43B3-948B-1728B52AA6E4}">
                <adec:decorative xmlns:adec="http://schemas.microsoft.com/office/drawing/2017/decorative" val="1"/>
              </a:ext>
            </a:extLst>
          </p:cNvPr>
          <p:cNvSpPr/>
          <p:nvPr/>
        </p:nvSpPr>
        <p:spPr>
          <a:xfrm>
            <a:off x="3357743" y="6213350"/>
            <a:ext cx="173174" cy="17317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Segoe UI"/>
              <a:ea typeface="+mn-ea"/>
              <a:cs typeface="+mn-cs"/>
            </a:endParaRPr>
          </a:p>
        </p:txBody>
      </p:sp>
      <p:sp>
        <p:nvSpPr>
          <p:cNvPr id="90" name="Oval 41">
            <a:extLst>
              <a:ext uri="{FF2B5EF4-FFF2-40B4-BE49-F238E27FC236}">
                <a16:creationId xmlns:a16="http://schemas.microsoft.com/office/drawing/2014/main" id="{D30C10D6-BF89-4AEC-AB5C-CD4DF7C62289}"/>
              </a:ext>
            </a:extLst>
          </p:cNvPr>
          <p:cNvSpPr/>
          <p:nvPr/>
        </p:nvSpPr>
        <p:spPr bwMode="auto">
          <a:xfrm>
            <a:off x="1192771" y="5108831"/>
            <a:ext cx="1613565" cy="1613565"/>
          </a:xfrm>
          <a:prstGeom prst="ellipse">
            <a:avLst/>
          </a:prstGeom>
          <a:solidFill>
            <a:schemeClr val="accent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143428" rIns="0"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prstClr val="white"/>
                </a:solidFill>
                <a:effectLst/>
                <a:uLnTx/>
                <a:uFillTx/>
                <a:latin typeface="Segoe UI Semibold"/>
                <a:ea typeface="+mn-ea"/>
                <a:cs typeface="+mn-cs"/>
              </a:rPr>
              <a:t>Datacenter contract expiry</a:t>
            </a:r>
          </a:p>
        </p:txBody>
      </p:sp>
      <p:sp>
        <p:nvSpPr>
          <p:cNvPr id="49" name="Oval 48">
            <a:extLst>
              <a:ext uri="{FF2B5EF4-FFF2-40B4-BE49-F238E27FC236}">
                <a16:creationId xmlns:a16="http://schemas.microsoft.com/office/drawing/2014/main" id="{C97675C9-81F6-4673-AFC0-B686CD8B01F3}"/>
              </a:ext>
            </a:extLst>
          </p:cNvPr>
          <p:cNvSpPr/>
          <p:nvPr/>
        </p:nvSpPr>
        <p:spPr bwMode="auto">
          <a:xfrm>
            <a:off x="1688096" y="3350466"/>
            <a:ext cx="1613565" cy="1613565"/>
          </a:xfrm>
          <a:prstGeom prst="ellipse">
            <a:avLst/>
          </a:prstGeom>
          <a:solidFill>
            <a:schemeClr val="accent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143428" rIns="0"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prstClr val="white"/>
                </a:solidFill>
                <a:effectLst/>
                <a:uLnTx/>
                <a:uFillTx/>
                <a:latin typeface="Segoe UI Semibold"/>
                <a:ea typeface="+mn-ea"/>
                <a:cs typeface="+mn-cs"/>
              </a:rPr>
              <a:t>Software end of support</a:t>
            </a:r>
          </a:p>
        </p:txBody>
      </p:sp>
      <p:sp>
        <p:nvSpPr>
          <p:cNvPr id="75" name="Oval 74">
            <a:extLst>
              <a:ext uri="{FF2B5EF4-FFF2-40B4-BE49-F238E27FC236}">
                <a16:creationId xmlns:a16="http://schemas.microsoft.com/office/drawing/2014/main" id="{E12943AD-E0C0-4E00-B99C-63EFB240D6C2}"/>
              </a:ext>
            </a:extLst>
          </p:cNvPr>
          <p:cNvSpPr/>
          <p:nvPr/>
        </p:nvSpPr>
        <p:spPr bwMode="auto">
          <a:xfrm>
            <a:off x="2824272" y="1973657"/>
            <a:ext cx="1613565" cy="1613565"/>
          </a:xfrm>
          <a:prstGeom prst="ellipse">
            <a:avLst/>
          </a:prstGeom>
          <a:solidFill>
            <a:schemeClr val="accent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143428" rIns="0"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prstClr val="white"/>
                </a:solidFill>
                <a:effectLst/>
                <a:uLnTx/>
                <a:uFillTx/>
                <a:latin typeface="Segoe UI Semibold"/>
                <a:ea typeface="+mn-ea"/>
                <a:cs typeface="+mn-cs"/>
              </a:rPr>
              <a:t>Quickly integrate acquisitions</a:t>
            </a:r>
          </a:p>
        </p:txBody>
      </p:sp>
      <p:sp>
        <p:nvSpPr>
          <p:cNvPr id="50" name="Oval 49">
            <a:extLst>
              <a:ext uri="{FF2B5EF4-FFF2-40B4-BE49-F238E27FC236}">
                <a16:creationId xmlns:a16="http://schemas.microsoft.com/office/drawing/2014/main" id="{6BF53BA7-D539-495F-9A6F-231032429E0D}"/>
              </a:ext>
            </a:extLst>
          </p:cNvPr>
          <p:cNvSpPr/>
          <p:nvPr/>
        </p:nvSpPr>
        <p:spPr bwMode="auto">
          <a:xfrm>
            <a:off x="4477673" y="1298467"/>
            <a:ext cx="1613565" cy="1613565"/>
          </a:xfrm>
          <a:prstGeom prst="ellipse">
            <a:avLst/>
          </a:prstGeom>
          <a:solidFill>
            <a:schemeClr val="accent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143428" rIns="0"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prstClr val="white"/>
                </a:solidFill>
                <a:effectLst/>
                <a:uLnTx/>
                <a:uFillTx/>
                <a:latin typeface="Segoe UI Semibold"/>
                <a:ea typeface="+mn-ea"/>
                <a:cs typeface="+mn-cs"/>
              </a:rPr>
              <a:t>Urgent Capacity needs</a:t>
            </a:r>
          </a:p>
        </p:txBody>
      </p:sp>
      <p:sp>
        <p:nvSpPr>
          <p:cNvPr id="81" name="Oval 80">
            <a:extLst>
              <a:ext uri="{FF2B5EF4-FFF2-40B4-BE49-F238E27FC236}">
                <a16:creationId xmlns:a16="http://schemas.microsoft.com/office/drawing/2014/main" id="{1704329E-0144-47F5-BFEF-9C842626C818}"/>
              </a:ext>
            </a:extLst>
          </p:cNvPr>
          <p:cNvSpPr/>
          <p:nvPr/>
        </p:nvSpPr>
        <p:spPr bwMode="auto">
          <a:xfrm>
            <a:off x="6227721" y="1268340"/>
            <a:ext cx="1613565" cy="1613565"/>
          </a:xfrm>
          <a:prstGeom prst="ellipse">
            <a:avLst/>
          </a:prstGeom>
          <a:solidFill>
            <a:schemeClr val="accent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143428" rIns="0"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prstClr val="white"/>
                </a:solidFill>
                <a:effectLst/>
                <a:uLnTx/>
                <a:uFillTx/>
                <a:latin typeface="Segoe UI Semibold"/>
                <a:ea typeface="+mn-ea"/>
                <a:cs typeface="+mn-cs"/>
              </a:rPr>
              <a:t>Software &amp; Hardware refresh</a:t>
            </a:r>
          </a:p>
        </p:txBody>
      </p:sp>
      <p:sp>
        <p:nvSpPr>
          <p:cNvPr id="23" name="TextBox 22">
            <a:extLst>
              <a:ext uri="{FF2B5EF4-FFF2-40B4-BE49-F238E27FC236}">
                <a16:creationId xmlns:a16="http://schemas.microsoft.com/office/drawing/2014/main" id="{A848FFA7-8D09-4874-A9F2-74E6F5723C11}"/>
              </a:ext>
            </a:extLst>
          </p:cNvPr>
          <p:cNvSpPr txBox="1"/>
          <p:nvPr/>
        </p:nvSpPr>
        <p:spPr>
          <a:xfrm>
            <a:off x="9381901" y="1477148"/>
            <a:ext cx="2543815" cy="615553"/>
          </a:xfrm>
          <a:prstGeom prst="rect">
            <a:avLst/>
          </a:prstGeom>
          <a:noFill/>
        </p:spPr>
        <p:txBody>
          <a:bodyPr wrap="square" lIns="0" tIns="0" rIns="0" bIns="0" rtlCol="0">
            <a:spAutoFit/>
          </a:bodyPr>
          <a:lstStyle>
            <a:defPPr>
              <a:defRPr lang="en-US"/>
            </a:defPPr>
            <a:lvl1pPr>
              <a:defRPr sz="2000">
                <a:solidFill>
                  <a:schemeClr val="accent1"/>
                </a:solidFill>
              </a:defRPr>
            </a:lvl1p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effectLst/>
                <a:uLnTx/>
                <a:uFillTx/>
                <a:latin typeface="Segoe UI Semibold"/>
                <a:ea typeface="+mn-ea"/>
                <a:cs typeface="+mn-cs"/>
              </a:rPr>
              <a:t>App oriented modernization drivers</a:t>
            </a:r>
          </a:p>
        </p:txBody>
      </p:sp>
      <p:sp>
        <p:nvSpPr>
          <p:cNvPr id="9" name="Oval 8">
            <a:extLst>
              <a:ext uri="{FF2B5EF4-FFF2-40B4-BE49-F238E27FC236}">
                <a16:creationId xmlns:a16="http://schemas.microsoft.com/office/drawing/2014/main" id="{B59DD490-E148-814A-A7CA-22ADE20AE946}"/>
              </a:ext>
              <a:ext uri="{C183D7F6-B498-43B3-948B-1728B52AA6E4}">
                <adec:decorative xmlns:adec="http://schemas.microsoft.com/office/drawing/2017/decorative" val="1"/>
              </a:ext>
            </a:extLst>
          </p:cNvPr>
          <p:cNvSpPr/>
          <p:nvPr/>
        </p:nvSpPr>
        <p:spPr>
          <a:xfrm>
            <a:off x="7446439" y="4462237"/>
            <a:ext cx="173174" cy="17317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Segoe UI"/>
              <a:ea typeface="+mn-ea"/>
              <a:cs typeface="+mn-cs"/>
            </a:endParaRPr>
          </a:p>
        </p:txBody>
      </p:sp>
      <p:sp>
        <p:nvSpPr>
          <p:cNvPr id="46" name="Oval 45">
            <a:extLst>
              <a:ext uri="{FF2B5EF4-FFF2-40B4-BE49-F238E27FC236}">
                <a16:creationId xmlns:a16="http://schemas.microsoft.com/office/drawing/2014/main" id="{B2F8F9B2-A27F-4BF1-BF82-CB345FF9439D}"/>
              </a:ext>
            </a:extLst>
          </p:cNvPr>
          <p:cNvSpPr/>
          <p:nvPr/>
        </p:nvSpPr>
        <p:spPr bwMode="auto">
          <a:xfrm>
            <a:off x="7783722" y="2006048"/>
            <a:ext cx="1613565" cy="1613565"/>
          </a:xfrm>
          <a:prstGeom prst="ellipse">
            <a:avLst/>
          </a:prstGeom>
          <a:solidFill>
            <a:schemeClr val="bg1"/>
          </a:solidFill>
          <a:ln w="28575">
            <a:solidFill>
              <a:schemeClr val="accent2"/>
            </a:solid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143428" rIns="0"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000000"/>
                </a:solidFill>
                <a:effectLst/>
                <a:uLnTx/>
                <a:uFillTx/>
                <a:latin typeface="Segoe UI Semibold"/>
                <a:ea typeface="+mn-ea"/>
                <a:cs typeface="+mn-cs"/>
              </a:rPr>
              <a:t>Security threats</a:t>
            </a:r>
          </a:p>
        </p:txBody>
      </p:sp>
      <p:sp>
        <p:nvSpPr>
          <p:cNvPr id="31" name="Oval 30">
            <a:extLst>
              <a:ext uri="{FF2B5EF4-FFF2-40B4-BE49-F238E27FC236}">
                <a16:creationId xmlns:a16="http://schemas.microsoft.com/office/drawing/2014/main" id="{E6FA0409-6652-8244-BE32-FB6FB4CDA4CC}"/>
              </a:ext>
              <a:ext uri="{C183D7F6-B498-43B3-948B-1728B52AA6E4}">
                <adec:decorative xmlns:adec="http://schemas.microsoft.com/office/drawing/2017/decorative" val="1"/>
              </a:ext>
            </a:extLst>
          </p:cNvPr>
          <p:cNvSpPr/>
          <p:nvPr/>
        </p:nvSpPr>
        <p:spPr>
          <a:xfrm>
            <a:off x="8231800" y="5201476"/>
            <a:ext cx="173174" cy="17317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Segoe UI"/>
              <a:ea typeface="+mn-ea"/>
              <a:cs typeface="+mn-cs"/>
            </a:endParaRPr>
          </a:p>
        </p:txBody>
      </p:sp>
      <p:sp>
        <p:nvSpPr>
          <p:cNvPr id="47" name="Oval 46">
            <a:extLst>
              <a:ext uri="{FF2B5EF4-FFF2-40B4-BE49-F238E27FC236}">
                <a16:creationId xmlns:a16="http://schemas.microsoft.com/office/drawing/2014/main" id="{6E0B8ADE-4757-4B28-8956-0BF084D43DE9}"/>
              </a:ext>
            </a:extLst>
          </p:cNvPr>
          <p:cNvSpPr/>
          <p:nvPr/>
        </p:nvSpPr>
        <p:spPr bwMode="auto">
          <a:xfrm>
            <a:off x="8849974" y="3522431"/>
            <a:ext cx="1613565" cy="1613565"/>
          </a:xfrm>
          <a:prstGeom prst="ellipse">
            <a:avLst/>
          </a:prstGeom>
          <a:solidFill>
            <a:schemeClr val="bg1"/>
          </a:solidFill>
          <a:ln w="28575">
            <a:solidFill>
              <a:schemeClr val="accent2"/>
            </a:solid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143428" rIns="0"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000000"/>
                </a:solidFill>
                <a:effectLst/>
                <a:uLnTx/>
                <a:uFillTx/>
                <a:latin typeface="Segoe UI Semibold"/>
                <a:ea typeface="+mn-ea"/>
                <a:cs typeface="+mn-cs"/>
              </a:rPr>
              <a:t>Compliance</a:t>
            </a:r>
          </a:p>
        </p:txBody>
      </p:sp>
      <p:sp>
        <p:nvSpPr>
          <p:cNvPr id="32" name="Oval 31">
            <a:extLst>
              <a:ext uri="{FF2B5EF4-FFF2-40B4-BE49-F238E27FC236}">
                <a16:creationId xmlns:a16="http://schemas.microsoft.com/office/drawing/2014/main" id="{3B8FBBC4-61E6-BD42-BB2B-7CDB2D57996E}"/>
              </a:ext>
              <a:ext uri="{C183D7F6-B498-43B3-948B-1728B52AA6E4}">
                <adec:decorative xmlns:adec="http://schemas.microsoft.com/office/drawing/2017/decorative" val="1"/>
              </a:ext>
            </a:extLst>
          </p:cNvPr>
          <p:cNvSpPr/>
          <p:nvPr/>
        </p:nvSpPr>
        <p:spPr>
          <a:xfrm>
            <a:off x="8635870" y="6243910"/>
            <a:ext cx="173174" cy="17317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Segoe UI"/>
              <a:ea typeface="+mn-ea"/>
              <a:cs typeface="+mn-cs"/>
            </a:endParaRPr>
          </a:p>
        </p:txBody>
      </p:sp>
      <p:sp>
        <p:nvSpPr>
          <p:cNvPr id="48" name="Oval 47">
            <a:extLst>
              <a:ext uri="{FF2B5EF4-FFF2-40B4-BE49-F238E27FC236}">
                <a16:creationId xmlns:a16="http://schemas.microsoft.com/office/drawing/2014/main" id="{B5B75E0C-9196-4240-B257-AEBC15329844}"/>
              </a:ext>
            </a:extLst>
          </p:cNvPr>
          <p:cNvSpPr/>
          <p:nvPr/>
        </p:nvSpPr>
        <p:spPr bwMode="auto">
          <a:xfrm>
            <a:off x="9672479" y="5108831"/>
            <a:ext cx="1613565" cy="1613565"/>
          </a:xfrm>
          <a:prstGeom prst="ellipse">
            <a:avLst/>
          </a:prstGeom>
          <a:solidFill>
            <a:schemeClr val="bg1"/>
          </a:solidFill>
          <a:ln w="28575">
            <a:solidFill>
              <a:schemeClr val="accent2"/>
            </a:solid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143428" rIns="0"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000000"/>
                </a:solidFill>
                <a:effectLst/>
                <a:uLnTx/>
                <a:uFillTx/>
                <a:latin typeface="Segoe UI Semibold"/>
                <a:ea typeface="+mn-ea"/>
                <a:cs typeface="+mn-cs"/>
              </a:rPr>
              <a:t>Application innovation</a:t>
            </a:r>
          </a:p>
        </p:txBody>
      </p:sp>
    </p:spTree>
    <p:extLst>
      <p:ext uri="{BB962C8B-B14F-4D97-AF65-F5344CB8AC3E}">
        <p14:creationId xmlns:p14="http://schemas.microsoft.com/office/powerpoint/2010/main" val="11287903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90"/>
                                        </p:tgtEl>
                                        <p:attrNameLst>
                                          <p:attrName>style.visibility</p:attrName>
                                        </p:attrNameLst>
                                      </p:cBhvr>
                                      <p:to>
                                        <p:strVal val="visible"/>
                                      </p:to>
                                    </p:set>
                                  </p:childTnLst>
                                </p:cTn>
                              </p:par>
                            </p:childTnLst>
                          </p:cTn>
                        </p:par>
                        <p:par>
                          <p:cTn id="11" fill="hold">
                            <p:stCondLst>
                              <p:cond delay="500"/>
                            </p:stCondLst>
                            <p:childTnLst>
                              <p:par>
                                <p:cTn id="12" presetID="22" presetClass="entr" presetSubtype="4" fill="hold" nodeType="afterEffect">
                                  <p:stCondLst>
                                    <p:cond delay="0"/>
                                  </p:stCondLst>
                                  <p:childTnLst>
                                    <p:set>
                                      <p:cBhvr>
                                        <p:cTn id="13" dur="1" fill="hold">
                                          <p:stCondLst>
                                            <p:cond delay="0"/>
                                          </p:stCondLst>
                                        </p:cTn>
                                        <p:tgtEl>
                                          <p:spTgt spid="59"/>
                                        </p:tgtEl>
                                        <p:attrNameLst>
                                          <p:attrName>style.visibility</p:attrName>
                                        </p:attrNameLst>
                                      </p:cBhvr>
                                      <p:to>
                                        <p:strVal val="visible"/>
                                      </p:to>
                                    </p:set>
                                    <p:animEffect transition="in" filter="wipe(down)">
                                      <p:cBhvr>
                                        <p:cTn id="14" dur="500"/>
                                        <p:tgtEl>
                                          <p:spTgt spid="59"/>
                                        </p:tgtEl>
                                      </p:cBhvr>
                                    </p:animEffect>
                                  </p:childTnLst>
                                </p:cTn>
                              </p:par>
                            </p:childTnLst>
                          </p:cTn>
                        </p:par>
                        <p:par>
                          <p:cTn id="15" fill="hold">
                            <p:stCondLst>
                              <p:cond delay="1000"/>
                            </p:stCondLst>
                            <p:childTnLst>
                              <p:par>
                                <p:cTn id="16" presetID="1" presetClass="entr" presetSubtype="0" fill="hold" grpId="0" nodeType="afterEffect">
                                  <p:stCondLst>
                                    <p:cond delay="0"/>
                                  </p:stCondLst>
                                  <p:childTnLst>
                                    <p:set>
                                      <p:cBhvr>
                                        <p:cTn id="17" dur="1" fill="hold">
                                          <p:stCondLst>
                                            <p:cond delay="0"/>
                                          </p:stCondLst>
                                        </p:cTn>
                                        <p:tgtEl>
                                          <p:spTgt spid="49"/>
                                        </p:tgtEl>
                                        <p:attrNameLst>
                                          <p:attrName>style.visibility</p:attrName>
                                        </p:attrNameLst>
                                      </p:cBhvr>
                                      <p:to>
                                        <p:strVal val="visible"/>
                                      </p:to>
                                    </p:set>
                                  </p:childTnLst>
                                </p:cTn>
                              </p:par>
                            </p:childTnLst>
                          </p:cTn>
                        </p:par>
                        <p:par>
                          <p:cTn id="18" fill="hold">
                            <p:stCondLst>
                              <p:cond delay="1000"/>
                            </p:stCondLst>
                            <p:childTnLst>
                              <p:par>
                                <p:cTn id="19" presetID="22" presetClass="entr" presetSubtype="4" fill="hold" nodeType="afterEffect">
                                  <p:stCondLst>
                                    <p:cond delay="0"/>
                                  </p:stCondLst>
                                  <p:childTnLst>
                                    <p:set>
                                      <p:cBhvr>
                                        <p:cTn id="20" dur="1" fill="hold">
                                          <p:stCondLst>
                                            <p:cond delay="0"/>
                                          </p:stCondLst>
                                        </p:cTn>
                                        <p:tgtEl>
                                          <p:spTgt spid="55"/>
                                        </p:tgtEl>
                                        <p:attrNameLst>
                                          <p:attrName>style.visibility</p:attrName>
                                        </p:attrNameLst>
                                      </p:cBhvr>
                                      <p:to>
                                        <p:strVal val="visible"/>
                                      </p:to>
                                    </p:set>
                                    <p:animEffect transition="in" filter="wipe(down)">
                                      <p:cBhvr>
                                        <p:cTn id="21" dur="500"/>
                                        <p:tgtEl>
                                          <p:spTgt spid="55"/>
                                        </p:tgtEl>
                                      </p:cBhvr>
                                    </p:animEffect>
                                  </p:childTnLst>
                                </p:cTn>
                              </p:par>
                            </p:childTnLst>
                          </p:cTn>
                        </p:par>
                        <p:par>
                          <p:cTn id="22" fill="hold">
                            <p:stCondLst>
                              <p:cond delay="1500"/>
                            </p:stCondLst>
                            <p:childTnLst>
                              <p:par>
                                <p:cTn id="23" presetID="1" presetClass="entr" presetSubtype="0" fill="hold" grpId="0" nodeType="afterEffect">
                                  <p:stCondLst>
                                    <p:cond delay="0"/>
                                  </p:stCondLst>
                                  <p:childTnLst>
                                    <p:set>
                                      <p:cBhvr>
                                        <p:cTn id="24" dur="1" fill="hold">
                                          <p:stCondLst>
                                            <p:cond delay="0"/>
                                          </p:stCondLst>
                                        </p:cTn>
                                        <p:tgtEl>
                                          <p:spTgt spid="75"/>
                                        </p:tgtEl>
                                        <p:attrNameLst>
                                          <p:attrName>style.visibility</p:attrName>
                                        </p:attrNameLst>
                                      </p:cBhvr>
                                      <p:to>
                                        <p:strVal val="visible"/>
                                      </p:to>
                                    </p:set>
                                  </p:childTnLst>
                                </p:cTn>
                              </p:par>
                            </p:childTnLst>
                          </p:cTn>
                        </p:par>
                        <p:par>
                          <p:cTn id="25" fill="hold">
                            <p:stCondLst>
                              <p:cond delay="1500"/>
                            </p:stCondLst>
                            <p:childTnLst>
                              <p:par>
                                <p:cTn id="26" presetID="22" presetClass="entr" presetSubtype="4" fill="hold" nodeType="afterEffect">
                                  <p:stCondLst>
                                    <p:cond delay="0"/>
                                  </p:stCondLst>
                                  <p:childTnLst>
                                    <p:set>
                                      <p:cBhvr>
                                        <p:cTn id="27" dur="1" fill="hold">
                                          <p:stCondLst>
                                            <p:cond delay="0"/>
                                          </p:stCondLst>
                                        </p:cTn>
                                        <p:tgtEl>
                                          <p:spTgt spid="45"/>
                                        </p:tgtEl>
                                        <p:attrNameLst>
                                          <p:attrName>style.visibility</p:attrName>
                                        </p:attrNameLst>
                                      </p:cBhvr>
                                      <p:to>
                                        <p:strVal val="visible"/>
                                      </p:to>
                                    </p:set>
                                    <p:animEffect transition="in" filter="wipe(down)">
                                      <p:cBhvr>
                                        <p:cTn id="28" dur="500"/>
                                        <p:tgtEl>
                                          <p:spTgt spid="45"/>
                                        </p:tgtEl>
                                      </p:cBhvr>
                                    </p:animEffect>
                                  </p:childTnLst>
                                </p:cTn>
                              </p:par>
                            </p:childTnLst>
                          </p:cTn>
                        </p:par>
                        <p:par>
                          <p:cTn id="29" fill="hold">
                            <p:stCondLst>
                              <p:cond delay="2000"/>
                            </p:stCondLst>
                            <p:childTnLst>
                              <p:par>
                                <p:cTn id="30" presetID="1" presetClass="entr" presetSubtype="0" fill="hold" grpId="0" nodeType="afterEffect">
                                  <p:stCondLst>
                                    <p:cond delay="0"/>
                                  </p:stCondLst>
                                  <p:childTnLst>
                                    <p:set>
                                      <p:cBhvr>
                                        <p:cTn id="31" dur="1" fill="hold">
                                          <p:stCondLst>
                                            <p:cond delay="0"/>
                                          </p:stCondLst>
                                        </p:cTn>
                                        <p:tgtEl>
                                          <p:spTgt spid="50"/>
                                        </p:tgtEl>
                                        <p:attrNameLst>
                                          <p:attrName>style.visibility</p:attrName>
                                        </p:attrNameLst>
                                      </p:cBhvr>
                                      <p:to>
                                        <p:strVal val="visible"/>
                                      </p:to>
                                    </p:set>
                                  </p:childTnLst>
                                </p:cTn>
                              </p:par>
                            </p:childTnLst>
                          </p:cTn>
                        </p:par>
                        <p:par>
                          <p:cTn id="32" fill="hold">
                            <p:stCondLst>
                              <p:cond delay="2000"/>
                            </p:stCondLst>
                            <p:childTnLst>
                              <p:par>
                                <p:cTn id="33" presetID="22" presetClass="entr" presetSubtype="4" fill="hold" nodeType="afterEffect">
                                  <p:stCondLst>
                                    <p:cond delay="0"/>
                                  </p:stCondLst>
                                  <p:childTnLst>
                                    <p:set>
                                      <p:cBhvr>
                                        <p:cTn id="34" dur="1" fill="hold">
                                          <p:stCondLst>
                                            <p:cond delay="0"/>
                                          </p:stCondLst>
                                        </p:cTn>
                                        <p:tgtEl>
                                          <p:spTgt spid="44"/>
                                        </p:tgtEl>
                                        <p:attrNameLst>
                                          <p:attrName>style.visibility</p:attrName>
                                        </p:attrNameLst>
                                      </p:cBhvr>
                                      <p:to>
                                        <p:strVal val="visible"/>
                                      </p:to>
                                    </p:set>
                                    <p:animEffect transition="in" filter="wipe(down)">
                                      <p:cBhvr>
                                        <p:cTn id="35" dur="500"/>
                                        <p:tgtEl>
                                          <p:spTgt spid="44"/>
                                        </p:tgtEl>
                                      </p:cBhvr>
                                    </p:animEffect>
                                  </p:childTnLst>
                                </p:cTn>
                              </p:par>
                            </p:childTnLst>
                          </p:cTn>
                        </p:par>
                        <p:par>
                          <p:cTn id="36" fill="hold">
                            <p:stCondLst>
                              <p:cond delay="2500"/>
                            </p:stCondLst>
                            <p:childTnLst>
                              <p:par>
                                <p:cTn id="37" presetID="1" presetClass="entr" presetSubtype="0" fill="hold" grpId="0" nodeType="afterEffect">
                                  <p:stCondLst>
                                    <p:cond delay="0"/>
                                  </p:stCondLst>
                                  <p:childTnLst>
                                    <p:set>
                                      <p:cBhvr>
                                        <p:cTn id="38" dur="1" fill="hold">
                                          <p:stCondLst>
                                            <p:cond delay="0"/>
                                          </p:stCondLst>
                                        </p:cTn>
                                        <p:tgtEl>
                                          <p:spTgt spid="81"/>
                                        </p:tgtEl>
                                        <p:attrNameLst>
                                          <p:attrName>style.visibility</p:attrName>
                                        </p:attrNameLst>
                                      </p:cBhvr>
                                      <p:to>
                                        <p:strVal val="visible"/>
                                      </p:to>
                                    </p:set>
                                  </p:childTnLst>
                                </p:cTn>
                              </p:par>
                            </p:childTnLst>
                          </p:cTn>
                        </p:par>
                        <p:par>
                          <p:cTn id="39" fill="hold">
                            <p:stCondLst>
                              <p:cond delay="2500"/>
                            </p:stCondLst>
                            <p:childTnLst>
                              <p:par>
                                <p:cTn id="40" presetID="42" presetClass="entr" presetSubtype="0" fill="hold" grpId="0" nodeType="afterEffect">
                                  <p:stCondLst>
                                    <p:cond delay="0"/>
                                  </p:stCondLst>
                                  <p:childTnLst>
                                    <p:set>
                                      <p:cBhvr>
                                        <p:cTn id="41" dur="1" fill="hold">
                                          <p:stCondLst>
                                            <p:cond delay="0"/>
                                          </p:stCondLst>
                                        </p:cTn>
                                        <p:tgtEl>
                                          <p:spTgt spid="2"/>
                                        </p:tgtEl>
                                        <p:attrNameLst>
                                          <p:attrName>style.visibility</p:attrName>
                                        </p:attrNameLst>
                                      </p:cBhvr>
                                      <p:to>
                                        <p:strVal val="visible"/>
                                      </p:to>
                                    </p:set>
                                    <p:animEffect transition="in" filter="fade">
                                      <p:cBhvr>
                                        <p:cTn id="42" dur="1000"/>
                                        <p:tgtEl>
                                          <p:spTgt spid="2"/>
                                        </p:tgtEl>
                                      </p:cBhvr>
                                    </p:animEffect>
                                    <p:anim calcmode="lin" valueType="num">
                                      <p:cBhvr>
                                        <p:cTn id="43" dur="1000" fill="hold"/>
                                        <p:tgtEl>
                                          <p:spTgt spid="2"/>
                                        </p:tgtEl>
                                        <p:attrNameLst>
                                          <p:attrName>ppt_x</p:attrName>
                                        </p:attrNameLst>
                                      </p:cBhvr>
                                      <p:tavLst>
                                        <p:tav tm="0">
                                          <p:val>
                                            <p:strVal val="#ppt_x"/>
                                          </p:val>
                                        </p:tav>
                                        <p:tav tm="100000">
                                          <p:val>
                                            <p:strVal val="#ppt_x"/>
                                          </p:val>
                                        </p:tav>
                                      </p:tavLst>
                                    </p:anim>
                                    <p:anim calcmode="lin" valueType="num">
                                      <p:cBhvr>
                                        <p:cTn id="44"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2" presetClass="entr" presetSubtype="4" fill="hold" nodeType="clickEffect">
                                  <p:stCondLst>
                                    <p:cond delay="0"/>
                                  </p:stCondLst>
                                  <p:childTnLst>
                                    <p:set>
                                      <p:cBhvr>
                                        <p:cTn id="48" dur="1" fill="hold">
                                          <p:stCondLst>
                                            <p:cond delay="0"/>
                                          </p:stCondLst>
                                        </p:cTn>
                                        <p:tgtEl>
                                          <p:spTgt spid="39"/>
                                        </p:tgtEl>
                                        <p:attrNameLst>
                                          <p:attrName>style.visibility</p:attrName>
                                        </p:attrNameLst>
                                      </p:cBhvr>
                                      <p:to>
                                        <p:strVal val="visible"/>
                                      </p:to>
                                    </p:set>
                                    <p:animEffect transition="in" filter="wipe(down)">
                                      <p:cBhvr>
                                        <p:cTn id="49" dur="500"/>
                                        <p:tgtEl>
                                          <p:spTgt spid="39"/>
                                        </p:tgtEl>
                                      </p:cBhvr>
                                    </p:animEffect>
                                  </p:childTnLst>
                                </p:cTn>
                              </p:par>
                            </p:childTnLst>
                          </p:cTn>
                        </p:par>
                        <p:par>
                          <p:cTn id="50" fill="hold">
                            <p:stCondLst>
                              <p:cond delay="500"/>
                            </p:stCondLst>
                            <p:childTnLst>
                              <p:par>
                                <p:cTn id="51" presetID="1" presetClass="entr" presetSubtype="0" fill="hold" grpId="0" nodeType="afterEffect">
                                  <p:stCondLst>
                                    <p:cond delay="0"/>
                                  </p:stCondLst>
                                  <p:childTnLst>
                                    <p:set>
                                      <p:cBhvr>
                                        <p:cTn id="52" dur="1" fill="hold">
                                          <p:stCondLst>
                                            <p:cond delay="0"/>
                                          </p:stCondLst>
                                        </p:cTn>
                                        <p:tgtEl>
                                          <p:spTgt spid="46"/>
                                        </p:tgtEl>
                                        <p:attrNameLst>
                                          <p:attrName>style.visibility</p:attrName>
                                        </p:attrNameLst>
                                      </p:cBhvr>
                                      <p:to>
                                        <p:strVal val="visible"/>
                                      </p:to>
                                    </p:set>
                                  </p:childTnLst>
                                </p:cTn>
                              </p:par>
                            </p:childTnLst>
                          </p:cTn>
                        </p:par>
                        <p:par>
                          <p:cTn id="53" fill="hold">
                            <p:stCondLst>
                              <p:cond delay="500"/>
                            </p:stCondLst>
                            <p:childTnLst>
                              <p:par>
                                <p:cTn id="54" presetID="22" presetClass="entr" presetSubtype="4" fill="hold" nodeType="afterEffect">
                                  <p:stCondLst>
                                    <p:cond delay="0"/>
                                  </p:stCondLst>
                                  <p:childTnLst>
                                    <p:set>
                                      <p:cBhvr>
                                        <p:cTn id="55" dur="1" fill="hold">
                                          <p:stCondLst>
                                            <p:cond delay="0"/>
                                          </p:stCondLst>
                                        </p:cTn>
                                        <p:tgtEl>
                                          <p:spTgt spid="38"/>
                                        </p:tgtEl>
                                        <p:attrNameLst>
                                          <p:attrName>style.visibility</p:attrName>
                                        </p:attrNameLst>
                                      </p:cBhvr>
                                      <p:to>
                                        <p:strVal val="visible"/>
                                      </p:to>
                                    </p:set>
                                    <p:animEffect transition="in" filter="wipe(down)">
                                      <p:cBhvr>
                                        <p:cTn id="56" dur="500"/>
                                        <p:tgtEl>
                                          <p:spTgt spid="38"/>
                                        </p:tgtEl>
                                      </p:cBhvr>
                                    </p:animEffect>
                                  </p:childTnLst>
                                </p:cTn>
                              </p:par>
                            </p:childTnLst>
                          </p:cTn>
                        </p:par>
                        <p:par>
                          <p:cTn id="57" fill="hold">
                            <p:stCondLst>
                              <p:cond delay="1000"/>
                            </p:stCondLst>
                            <p:childTnLst>
                              <p:par>
                                <p:cTn id="58" presetID="1" presetClass="entr" presetSubtype="0" fill="hold" grpId="0" nodeType="afterEffect">
                                  <p:stCondLst>
                                    <p:cond delay="0"/>
                                  </p:stCondLst>
                                  <p:childTnLst>
                                    <p:set>
                                      <p:cBhvr>
                                        <p:cTn id="59" dur="1" fill="hold">
                                          <p:stCondLst>
                                            <p:cond delay="0"/>
                                          </p:stCondLst>
                                        </p:cTn>
                                        <p:tgtEl>
                                          <p:spTgt spid="47"/>
                                        </p:tgtEl>
                                        <p:attrNameLst>
                                          <p:attrName>style.visibility</p:attrName>
                                        </p:attrNameLst>
                                      </p:cBhvr>
                                      <p:to>
                                        <p:strVal val="visible"/>
                                      </p:to>
                                    </p:set>
                                  </p:childTnLst>
                                </p:cTn>
                              </p:par>
                            </p:childTnLst>
                          </p:cTn>
                        </p:par>
                        <p:par>
                          <p:cTn id="60" fill="hold">
                            <p:stCondLst>
                              <p:cond delay="1000"/>
                            </p:stCondLst>
                            <p:childTnLst>
                              <p:par>
                                <p:cTn id="61" presetID="22" presetClass="entr" presetSubtype="4" fill="hold" nodeType="afterEffect">
                                  <p:stCondLst>
                                    <p:cond delay="0"/>
                                  </p:stCondLst>
                                  <p:childTnLst>
                                    <p:set>
                                      <p:cBhvr>
                                        <p:cTn id="62" dur="1" fill="hold">
                                          <p:stCondLst>
                                            <p:cond delay="0"/>
                                          </p:stCondLst>
                                        </p:cTn>
                                        <p:tgtEl>
                                          <p:spTgt spid="60"/>
                                        </p:tgtEl>
                                        <p:attrNameLst>
                                          <p:attrName>style.visibility</p:attrName>
                                        </p:attrNameLst>
                                      </p:cBhvr>
                                      <p:to>
                                        <p:strVal val="visible"/>
                                      </p:to>
                                    </p:set>
                                    <p:animEffect transition="in" filter="wipe(down)">
                                      <p:cBhvr>
                                        <p:cTn id="63" dur="500"/>
                                        <p:tgtEl>
                                          <p:spTgt spid="60"/>
                                        </p:tgtEl>
                                      </p:cBhvr>
                                    </p:animEffect>
                                  </p:childTnLst>
                                </p:cTn>
                              </p:par>
                            </p:childTnLst>
                          </p:cTn>
                        </p:par>
                        <p:par>
                          <p:cTn id="64" fill="hold">
                            <p:stCondLst>
                              <p:cond delay="1500"/>
                            </p:stCondLst>
                            <p:childTnLst>
                              <p:par>
                                <p:cTn id="65" presetID="1" presetClass="entr" presetSubtype="0" fill="hold" grpId="0" nodeType="afterEffect">
                                  <p:stCondLst>
                                    <p:cond delay="0"/>
                                  </p:stCondLst>
                                  <p:childTnLst>
                                    <p:set>
                                      <p:cBhvr>
                                        <p:cTn id="66" dur="1" fill="hold">
                                          <p:stCondLst>
                                            <p:cond delay="0"/>
                                          </p:stCondLst>
                                        </p:cTn>
                                        <p:tgtEl>
                                          <p:spTgt spid="48"/>
                                        </p:tgtEl>
                                        <p:attrNameLst>
                                          <p:attrName>style.visibility</p:attrName>
                                        </p:attrNameLst>
                                      </p:cBhvr>
                                      <p:to>
                                        <p:strVal val="visible"/>
                                      </p:to>
                                    </p:set>
                                  </p:childTnLst>
                                </p:cTn>
                              </p:par>
                              <p:par>
                                <p:cTn id="67" presetID="42" presetClass="entr" presetSubtype="0" fill="hold" grpId="0" nodeType="withEffect">
                                  <p:stCondLst>
                                    <p:cond delay="0"/>
                                  </p:stCondLst>
                                  <p:childTnLst>
                                    <p:set>
                                      <p:cBhvr>
                                        <p:cTn id="68" dur="1" fill="hold">
                                          <p:stCondLst>
                                            <p:cond delay="0"/>
                                          </p:stCondLst>
                                        </p:cTn>
                                        <p:tgtEl>
                                          <p:spTgt spid="23"/>
                                        </p:tgtEl>
                                        <p:attrNameLst>
                                          <p:attrName>style.visibility</p:attrName>
                                        </p:attrNameLst>
                                      </p:cBhvr>
                                      <p:to>
                                        <p:strVal val="visible"/>
                                      </p:to>
                                    </p:set>
                                    <p:animEffect transition="in" filter="fade">
                                      <p:cBhvr>
                                        <p:cTn id="69" dur="1000"/>
                                        <p:tgtEl>
                                          <p:spTgt spid="23"/>
                                        </p:tgtEl>
                                      </p:cBhvr>
                                    </p:animEffect>
                                    <p:anim calcmode="lin" valueType="num">
                                      <p:cBhvr>
                                        <p:cTn id="70" dur="1000" fill="hold"/>
                                        <p:tgtEl>
                                          <p:spTgt spid="23"/>
                                        </p:tgtEl>
                                        <p:attrNameLst>
                                          <p:attrName>ppt_x</p:attrName>
                                        </p:attrNameLst>
                                      </p:cBhvr>
                                      <p:tavLst>
                                        <p:tav tm="0">
                                          <p:val>
                                            <p:strVal val="#ppt_x"/>
                                          </p:val>
                                        </p:tav>
                                        <p:tav tm="100000">
                                          <p:val>
                                            <p:strVal val="#ppt_x"/>
                                          </p:val>
                                        </p:tav>
                                      </p:tavLst>
                                    </p:anim>
                                    <p:anim calcmode="lin" valueType="num">
                                      <p:cBhvr>
                                        <p:cTn id="71"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0" grpId="0" animBg="1"/>
      <p:bldP spid="49" grpId="0" animBg="1"/>
      <p:bldP spid="75" grpId="0" animBg="1"/>
      <p:bldP spid="50" grpId="0" animBg="1"/>
      <p:bldP spid="81" grpId="0" animBg="1"/>
      <p:bldP spid="23" grpId="0"/>
      <p:bldP spid="46" grpId="0" animBg="1"/>
      <p:bldP spid="47" grpId="0" animBg="1"/>
      <p:bldP spid="48"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361D6A-B41A-4F2B-801C-5139BD81DC43}"/>
              </a:ext>
            </a:extLst>
          </p:cNvPr>
          <p:cNvSpPr>
            <a:spLocks noGrp="1"/>
          </p:cNvSpPr>
          <p:nvPr>
            <p:ph type="title"/>
          </p:nvPr>
        </p:nvSpPr>
        <p:spPr/>
        <p:txBody>
          <a:bodyPr/>
          <a:lstStyle/>
          <a:p>
            <a:r>
              <a:rPr lang="en-US"/>
              <a:t>Cloud migration strategies</a:t>
            </a:r>
          </a:p>
        </p:txBody>
      </p:sp>
      <p:sp>
        <p:nvSpPr>
          <p:cNvPr id="10" name="Graphic 8" descr="Arrow: Counterclockwise curve">
            <a:extLst>
              <a:ext uri="{FF2B5EF4-FFF2-40B4-BE49-F238E27FC236}">
                <a16:creationId xmlns:a16="http://schemas.microsoft.com/office/drawing/2014/main" id="{ACE09ACA-514E-4B16-8B7F-9B42834C275D}"/>
              </a:ext>
            </a:extLst>
          </p:cNvPr>
          <p:cNvSpPr/>
          <p:nvPr/>
        </p:nvSpPr>
        <p:spPr>
          <a:xfrm rot="2700000">
            <a:off x="904960" y="1461934"/>
            <a:ext cx="288884" cy="570362"/>
          </a:xfrm>
          <a:custGeom>
            <a:avLst/>
            <a:gdLst>
              <a:gd name="connsiteX0" fmla="*/ 278606 w 371475"/>
              <a:gd name="connsiteY0" fmla="*/ 734854 h 733425"/>
              <a:gd name="connsiteX1" fmla="*/ 102394 w 371475"/>
              <a:gd name="connsiteY1" fmla="*/ 236696 h 733425"/>
              <a:gd name="connsiteX2" fmla="*/ 7144 w 371475"/>
              <a:gd name="connsiteY2" fmla="*/ 330994 h 733425"/>
              <a:gd name="connsiteX3" fmla="*/ 7144 w 371475"/>
              <a:gd name="connsiteY3" fmla="*/ 7144 h 733425"/>
              <a:gd name="connsiteX4" fmla="*/ 330994 w 371475"/>
              <a:gd name="connsiteY4" fmla="*/ 7144 h 733425"/>
              <a:gd name="connsiteX5" fmla="*/ 243364 w 371475"/>
              <a:gd name="connsiteY5" fmla="*/ 94774 h 733425"/>
              <a:gd name="connsiteX6" fmla="*/ 278606 w 371475"/>
              <a:gd name="connsiteY6" fmla="*/ 734854 h 733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1475" h="733425">
                <a:moveTo>
                  <a:pt x="278606" y="734854"/>
                </a:moveTo>
                <a:cubicBezTo>
                  <a:pt x="278606" y="734854"/>
                  <a:pt x="389096" y="522446"/>
                  <a:pt x="102394" y="236696"/>
                </a:cubicBezTo>
                <a:lnTo>
                  <a:pt x="7144" y="330994"/>
                </a:lnTo>
                <a:lnTo>
                  <a:pt x="7144" y="7144"/>
                </a:lnTo>
                <a:lnTo>
                  <a:pt x="330994" y="7144"/>
                </a:lnTo>
                <a:lnTo>
                  <a:pt x="243364" y="94774"/>
                </a:lnTo>
                <a:cubicBezTo>
                  <a:pt x="244316" y="95726"/>
                  <a:pt x="491966" y="392906"/>
                  <a:pt x="278606" y="734854"/>
                </a:cubicBezTo>
                <a:close/>
              </a:path>
            </a:pathLst>
          </a:custGeom>
          <a:solidFill>
            <a:schemeClr val="accent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4" name="Rectangle 3">
            <a:extLst>
              <a:ext uri="{FF2B5EF4-FFF2-40B4-BE49-F238E27FC236}">
                <a16:creationId xmlns:a16="http://schemas.microsoft.com/office/drawing/2014/main" id="{C4475DF3-AEED-473B-AA73-235340BFBB16}"/>
              </a:ext>
            </a:extLst>
          </p:cNvPr>
          <p:cNvSpPr/>
          <p:nvPr/>
        </p:nvSpPr>
        <p:spPr>
          <a:xfrm>
            <a:off x="584200" y="2046473"/>
            <a:ext cx="924560" cy="215444"/>
          </a:xfrm>
          <a:prstGeom prst="rect">
            <a:avLst/>
          </a:prstGeom>
          <a:noFill/>
          <a:ln w="25400">
            <a:noFill/>
            <a:miter lim="800000"/>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tx1"/>
                </a:solidFill>
                <a:effectLst/>
                <a:uLnTx/>
                <a:uFillTx/>
                <a:latin typeface="Segoe UI Semibold"/>
                <a:ea typeface="+mn-ea"/>
                <a:cs typeface="+mn-cs"/>
              </a:rPr>
              <a:t>Rehost</a:t>
            </a:r>
          </a:p>
        </p:txBody>
      </p:sp>
      <p:sp>
        <p:nvSpPr>
          <p:cNvPr id="11" name="Rectangle 10">
            <a:extLst>
              <a:ext uri="{FF2B5EF4-FFF2-40B4-BE49-F238E27FC236}">
                <a16:creationId xmlns:a16="http://schemas.microsoft.com/office/drawing/2014/main" id="{A516330B-32B8-4D65-AAA4-0C6DE055FC18}"/>
              </a:ext>
            </a:extLst>
          </p:cNvPr>
          <p:cNvSpPr/>
          <p:nvPr/>
        </p:nvSpPr>
        <p:spPr>
          <a:xfrm>
            <a:off x="1670172" y="1537325"/>
            <a:ext cx="8852812"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Segoe UI"/>
                <a:ea typeface="+mn-ea"/>
                <a:cs typeface="+mn-cs"/>
              </a:rPr>
              <a:t>Often referred to as “</a:t>
            </a:r>
            <a:r>
              <a:rPr kumimoji="0" lang="en-US" sz="1200" b="1" i="0" u="none" strike="noStrike" kern="1200" cap="none" spc="0" normalizeH="0" baseline="0" noProof="0">
                <a:ln>
                  <a:noFill/>
                </a:ln>
                <a:effectLst/>
                <a:uLnTx/>
                <a:uFillTx/>
                <a:latin typeface="Segoe UI"/>
                <a:ea typeface="+mn-ea"/>
                <a:cs typeface="+mn-cs"/>
              </a:rPr>
              <a:t>lift and shift</a:t>
            </a:r>
            <a:r>
              <a:rPr kumimoji="0" lang="en-US" sz="1200" b="0" i="0" u="none" strike="noStrike" kern="1200" cap="none" spc="0" normalizeH="0" baseline="0" noProof="0">
                <a:ln>
                  <a:noFill/>
                </a:ln>
                <a:effectLst/>
                <a:uLnTx/>
                <a:uFillTx/>
                <a:latin typeface="Segoe UI"/>
                <a:ea typeface="+mn-ea"/>
                <a:cs typeface="+mn-cs"/>
              </a:rPr>
              <a:t>” migration, this no-code option lets you migrate your existing applications to Azure quickly. Each </a:t>
            </a:r>
            <a:r>
              <a:rPr kumimoji="0" lang="en-US" sz="1200" b="0" i="1" u="none" strike="noStrike" kern="1200" cap="none" spc="0" normalizeH="0" baseline="0" noProof="0">
                <a:ln>
                  <a:noFill/>
                </a:ln>
                <a:effectLst/>
                <a:uLnTx/>
                <a:uFillTx/>
                <a:latin typeface="Segoe UI"/>
                <a:ea typeface="+mn-ea"/>
                <a:cs typeface="+mn-cs"/>
              </a:rPr>
              <a:t>application is migrated as-is</a:t>
            </a:r>
            <a:r>
              <a:rPr kumimoji="0" lang="en-US" sz="1200" b="0" i="0" u="none" strike="noStrike" kern="1200" cap="none" spc="0" normalizeH="0" baseline="0" noProof="0">
                <a:ln>
                  <a:noFill/>
                </a:ln>
                <a:effectLst/>
                <a:uLnTx/>
                <a:uFillTx/>
                <a:latin typeface="Segoe UI"/>
                <a:ea typeface="+mn-ea"/>
                <a:cs typeface="+mn-cs"/>
              </a:rPr>
              <a:t>, which provides the benefits of the cloud without the risks or costs of making code changes, and you can leverage SQL Server on Azure Virtual Machines, Microsoft’s infrastructure as a service (IaaS) product, to achieve that.</a:t>
            </a:r>
          </a:p>
        </p:txBody>
      </p:sp>
      <p:pic>
        <p:nvPicPr>
          <p:cNvPr id="23" name="Graphic 22" descr="Repeat">
            <a:extLst>
              <a:ext uri="{FF2B5EF4-FFF2-40B4-BE49-F238E27FC236}">
                <a16:creationId xmlns:a16="http://schemas.microsoft.com/office/drawing/2014/main" id="{B1D0069C-737C-4A2B-B0AC-08FC6B7CC6A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28026" y="2535888"/>
            <a:ext cx="646455" cy="646455"/>
          </a:xfrm>
          <a:prstGeom prst="rect">
            <a:avLst/>
          </a:prstGeom>
        </p:spPr>
      </p:pic>
      <p:sp>
        <p:nvSpPr>
          <p:cNvPr id="5" name="Rectangle 4">
            <a:extLst>
              <a:ext uri="{FF2B5EF4-FFF2-40B4-BE49-F238E27FC236}">
                <a16:creationId xmlns:a16="http://schemas.microsoft.com/office/drawing/2014/main" id="{6B3107EA-05FD-4E8C-ABAF-427E6CDB8E7D}"/>
              </a:ext>
            </a:extLst>
          </p:cNvPr>
          <p:cNvSpPr/>
          <p:nvPr/>
        </p:nvSpPr>
        <p:spPr>
          <a:xfrm>
            <a:off x="584200" y="3211775"/>
            <a:ext cx="924560" cy="215444"/>
          </a:xfrm>
          <a:prstGeom prst="rect">
            <a:avLst/>
          </a:prstGeom>
          <a:noFill/>
          <a:ln w="25400">
            <a:noFill/>
            <a:miter lim="800000"/>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tx1"/>
                </a:solidFill>
                <a:effectLst/>
                <a:uLnTx/>
                <a:uFillTx/>
                <a:latin typeface="Segoe UI Semibold"/>
                <a:ea typeface="+mn-ea"/>
                <a:cs typeface="+mn-cs"/>
              </a:rPr>
              <a:t>Refactor</a:t>
            </a:r>
            <a:endParaRPr kumimoji="0" lang="en-US" sz="1800" b="0" i="0" u="none" strike="noStrike" kern="1200" cap="none" spc="0" normalizeH="0" baseline="0" noProof="0">
              <a:ln>
                <a:noFill/>
              </a:ln>
              <a:solidFill>
                <a:schemeClr val="tx1"/>
              </a:solidFill>
              <a:effectLst/>
              <a:uLnTx/>
              <a:uFillTx/>
              <a:latin typeface="Segoe UI Semibold"/>
              <a:ea typeface="+mn-ea"/>
              <a:cs typeface="+mn-cs"/>
            </a:endParaRPr>
          </a:p>
        </p:txBody>
      </p:sp>
      <p:sp>
        <p:nvSpPr>
          <p:cNvPr id="12" name="Rectangle 11">
            <a:extLst>
              <a:ext uri="{FF2B5EF4-FFF2-40B4-BE49-F238E27FC236}">
                <a16:creationId xmlns:a16="http://schemas.microsoft.com/office/drawing/2014/main" id="{8C7D42F4-DF2C-43B1-BE84-7F33602A6F24}"/>
              </a:ext>
            </a:extLst>
          </p:cNvPr>
          <p:cNvSpPr/>
          <p:nvPr/>
        </p:nvSpPr>
        <p:spPr>
          <a:xfrm>
            <a:off x="1679920" y="2608613"/>
            <a:ext cx="9545980"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Segoe UI"/>
                <a:ea typeface="+mn-ea"/>
                <a:cs typeface="+mn-cs"/>
              </a:rPr>
              <a:t>Often referred to as </a:t>
            </a:r>
            <a:r>
              <a:rPr kumimoji="0" lang="en-US" sz="1200" b="1" i="0" u="none" strike="noStrike" kern="1200" cap="none" spc="0" normalizeH="0" baseline="0" noProof="0">
                <a:ln>
                  <a:noFill/>
                </a:ln>
                <a:effectLst/>
                <a:uLnTx/>
                <a:uFillTx/>
                <a:latin typeface="Segoe UI"/>
                <a:ea typeface="+mn-ea"/>
                <a:cs typeface="+mn-cs"/>
              </a:rPr>
              <a:t>repackage</a:t>
            </a:r>
            <a:r>
              <a:rPr kumimoji="0" lang="en-US" sz="1200" b="0" i="0" u="none" strike="noStrike" kern="1200" cap="none" spc="0" normalizeH="0" baseline="0" noProof="0">
                <a:ln>
                  <a:noFill/>
                </a:ln>
                <a:effectLst/>
                <a:uLnTx/>
                <a:uFillTx/>
                <a:latin typeface="Segoe UI"/>
                <a:ea typeface="+mn-ea"/>
                <a:cs typeface="+mn-cs"/>
              </a:rPr>
              <a:t>, this cloud migration strategy involves </a:t>
            </a:r>
            <a:r>
              <a:rPr kumimoji="0" lang="en-US" sz="1200" b="0" i="1" u="none" strike="noStrike" kern="1200" cap="none" spc="0" normalizeH="0" baseline="0" noProof="0">
                <a:ln>
                  <a:noFill/>
                </a:ln>
                <a:effectLst/>
                <a:uLnTx/>
                <a:uFillTx/>
                <a:latin typeface="Segoe UI"/>
                <a:ea typeface="+mn-ea"/>
                <a:cs typeface="+mn-cs"/>
              </a:rPr>
              <a:t>some change to the application design but no wholesale changes to the application code</a:t>
            </a:r>
            <a:r>
              <a:rPr kumimoji="0" lang="en-US" sz="1200" b="0" i="0" u="none" strike="noStrike" kern="1200" cap="none" spc="0" normalizeH="0" baseline="0" noProof="0">
                <a:ln>
                  <a:noFill/>
                </a:ln>
                <a:effectLst/>
                <a:uLnTx/>
                <a:uFillTx/>
                <a:latin typeface="Segoe UI"/>
                <a:ea typeface="+mn-ea"/>
                <a:cs typeface="+mn-cs"/>
              </a:rPr>
              <a:t>. Your application can take advantage of infrastructure as a service (IaaS) and platform as a service (PaaS) products, such as Azure App Service, Azure SQL Managed Instance, and containers.</a:t>
            </a:r>
          </a:p>
        </p:txBody>
      </p:sp>
      <p:pic>
        <p:nvPicPr>
          <p:cNvPr id="21" name="Graphic 20" descr="Single gear">
            <a:extLst>
              <a:ext uri="{FF2B5EF4-FFF2-40B4-BE49-F238E27FC236}">
                <a16:creationId xmlns:a16="http://schemas.microsoft.com/office/drawing/2014/main" id="{9EB03D5D-5636-4EF8-8297-AA04C39A8C2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95703" y="3650888"/>
            <a:ext cx="711100" cy="711100"/>
          </a:xfrm>
          <a:prstGeom prst="rect">
            <a:avLst/>
          </a:prstGeom>
        </p:spPr>
      </p:pic>
      <p:sp>
        <p:nvSpPr>
          <p:cNvPr id="6" name="Rectangle 5">
            <a:extLst>
              <a:ext uri="{FF2B5EF4-FFF2-40B4-BE49-F238E27FC236}">
                <a16:creationId xmlns:a16="http://schemas.microsoft.com/office/drawing/2014/main" id="{AB4AB60C-AD68-45B4-94A0-5D38D24B19BA}"/>
              </a:ext>
            </a:extLst>
          </p:cNvPr>
          <p:cNvSpPr/>
          <p:nvPr/>
        </p:nvSpPr>
        <p:spPr>
          <a:xfrm>
            <a:off x="584200" y="4343359"/>
            <a:ext cx="924560" cy="215444"/>
          </a:xfrm>
          <a:prstGeom prst="rect">
            <a:avLst/>
          </a:prstGeom>
          <a:noFill/>
          <a:ln w="25400">
            <a:noFill/>
            <a:miter lim="800000"/>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tx1"/>
                </a:solidFill>
                <a:effectLst/>
                <a:uLnTx/>
                <a:uFillTx/>
                <a:latin typeface="Segoe UI Semibold"/>
                <a:ea typeface="+mn-ea"/>
                <a:cs typeface="+mn-cs"/>
              </a:rPr>
              <a:t>Rearchitect</a:t>
            </a:r>
            <a:endParaRPr kumimoji="0" lang="en-US" sz="1800" b="0" i="0" u="none" strike="noStrike" kern="1200" cap="none" spc="0" normalizeH="0" baseline="0" noProof="0">
              <a:ln>
                <a:noFill/>
              </a:ln>
              <a:solidFill>
                <a:schemeClr val="tx1"/>
              </a:solidFill>
              <a:effectLst/>
              <a:uLnTx/>
              <a:uFillTx/>
              <a:latin typeface="Segoe UI Semibold"/>
              <a:ea typeface="+mn-ea"/>
              <a:cs typeface="+mn-cs"/>
            </a:endParaRPr>
          </a:p>
        </p:txBody>
      </p:sp>
      <p:sp>
        <p:nvSpPr>
          <p:cNvPr id="3" name="Rectangle 2">
            <a:extLst>
              <a:ext uri="{FF2B5EF4-FFF2-40B4-BE49-F238E27FC236}">
                <a16:creationId xmlns:a16="http://schemas.microsoft.com/office/drawing/2014/main" id="{27440C5F-9B68-416B-B437-E667A0A065D2}"/>
              </a:ext>
            </a:extLst>
          </p:cNvPr>
          <p:cNvSpPr/>
          <p:nvPr/>
        </p:nvSpPr>
        <p:spPr>
          <a:xfrm>
            <a:off x="1679920" y="3735904"/>
            <a:ext cx="9280180"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Segoe UI"/>
                <a:ea typeface="+mn-ea"/>
                <a:cs typeface="+mn-cs"/>
              </a:rPr>
              <a:t>Modify or extend your application's code base to scale and optimize it for the cloud. </a:t>
            </a:r>
            <a:r>
              <a:rPr kumimoji="0" lang="en-US" sz="1200" b="0" i="1" u="none" strike="noStrike" kern="1200" cap="none" spc="0" normalizeH="0" baseline="0" noProof="0">
                <a:ln>
                  <a:noFill/>
                </a:ln>
                <a:effectLst/>
                <a:uLnTx/>
                <a:uFillTx/>
                <a:latin typeface="Segoe UI"/>
                <a:ea typeface="+mn-ea"/>
                <a:cs typeface="+mn-cs"/>
              </a:rPr>
              <a:t>Modernize your app into a resilient, highly scalable, independently deployable architecture </a:t>
            </a:r>
            <a:r>
              <a:rPr kumimoji="0" lang="en-US" sz="1200" b="0" i="0" u="none" strike="noStrike" kern="1200" cap="none" spc="0" normalizeH="0" baseline="0" noProof="0">
                <a:ln>
                  <a:noFill/>
                </a:ln>
                <a:effectLst/>
                <a:uLnTx/>
                <a:uFillTx/>
                <a:latin typeface="Segoe UI"/>
                <a:ea typeface="+mn-ea"/>
                <a:cs typeface="+mn-cs"/>
              </a:rPr>
              <a:t>and use Azure SQL Database, Microsoft’s platform as a service (PaaS) offering, to accelerate the process, scale applications with confidence, and manage your apps with ease.</a:t>
            </a:r>
          </a:p>
        </p:txBody>
      </p:sp>
      <p:pic>
        <p:nvPicPr>
          <p:cNvPr id="25" name="Graphic 24" descr="Hammer">
            <a:extLst>
              <a:ext uri="{FF2B5EF4-FFF2-40B4-BE49-F238E27FC236}">
                <a16:creationId xmlns:a16="http://schemas.microsoft.com/office/drawing/2014/main" id="{A5BD40CB-D717-49F4-BE0E-74CB805A17F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28026" y="4944559"/>
            <a:ext cx="646455" cy="646455"/>
          </a:xfrm>
          <a:prstGeom prst="rect">
            <a:avLst/>
          </a:prstGeom>
        </p:spPr>
      </p:pic>
      <p:sp>
        <p:nvSpPr>
          <p:cNvPr id="7" name="Rectangle 6">
            <a:extLst>
              <a:ext uri="{FF2B5EF4-FFF2-40B4-BE49-F238E27FC236}">
                <a16:creationId xmlns:a16="http://schemas.microsoft.com/office/drawing/2014/main" id="{D4C57F26-6EFA-40CC-99D4-71AC1FBE3AA0}"/>
              </a:ext>
            </a:extLst>
          </p:cNvPr>
          <p:cNvSpPr/>
          <p:nvPr/>
        </p:nvSpPr>
        <p:spPr>
          <a:xfrm>
            <a:off x="584200" y="5605755"/>
            <a:ext cx="924560" cy="215444"/>
          </a:xfrm>
          <a:prstGeom prst="rect">
            <a:avLst/>
          </a:prstGeom>
          <a:noFill/>
          <a:ln w="25400">
            <a:noFill/>
            <a:miter lim="800000"/>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tx1"/>
                </a:solidFill>
                <a:effectLst/>
                <a:uLnTx/>
                <a:uFillTx/>
                <a:latin typeface="Segoe UI Semibold"/>
                <a:ea typeface="+mn-ea"/>
                <a:cs typeface="+mn-cs"/>
              </a:rPr>
              <a:t>Rebuild</a:t>
            </a:r>
            <a:endParaRPr kumimoji="0" lang="en-US" sz="1800" b="0" i="0" u="none" strike="noStrike" kern="1200" cap="none" spc="0" normalizeH="0" baseline="0" noProof="0">
              <a:ln>
                <a:noFill/>
              </a:ln>
              <a:solidFill>
                <a:schemeClr val="tx1"/>
              </a:solidFill>
              <a:effectLst/>
              <a:uLnTx/>
              <a:uFillTx/>
              <a:latin typeface="Segoe UI Semibold"/>
              <a:ea typeface="+mn-ea"/>
              <a:cs typeface="+mn-cs"/>
            </a:endParaRPr>
          </a:p>
        </p:txBody>
      </p:sp>
      <p:sp>
        <p:nvSpPr>
          <p:cNvPr id="8" name="Rectangle 7">
            <a:extLst>
              <a:ext uri="{FF2B5EF4-FFF2-40B4-BE49-F238E27FC236}">
                <a16:creationId xmlns:a16="http://schemas.microsoft.com/office/drawing/2014/main" id="{5F40BA0B-C2AC-4AE9-A18E-BD8A7FD523AD}"/>
              </a:ext>
            </a:extLst>
          </p:cNvPr>
          <p:cNvSpPr/>
          <p:nvPr/>
        </p:nvSpPr>
        <p:spPr>
          <a:xfrm>
            <a:off x="1679920" y="4905176"/>
            <a:ext cx="9545980" cy="83099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Segoe UI"/>
                <a:ea typeface="+mn-ea"/>
                <a:cs typeface="+mn-cs"/>
              </a:rPr>
              <a:t>Rebuild an application from scratch using cloud-native technologies. Azure platform as a service (PaaS) provides a complete development and deployment environment in the cloud, without the expense and complexity of software licenses, the need for underlying application infrastructure, or middleware and other resources. With this cloud migration strategy, </a:t>
            </a:r>
            <a:r>
              <a:rPr kumimoji="0" lang="en-US" sz="1200" b="0" i="1" u="none" strike="noStrike" kern="1200" cap="none" spc="0" normalizeH="0" baseline="0" noProof="0">
                <a:ln>
                  <a:noFill/>
                </a:ln>
                <a:effectLst/>
                <a:uLnTx/>
                <a:uFillTx/>
                <a:latin typeface="Segoe UI"/>
                <a:ea typeface="+mn-ea"/>
                <a:cs typeface="+mn-cs"/>
              </a:rPr>
              <a:t>you manage the applications and services you develop</a:t>
            </a:r>
            <a:r>
              <a:rPr kumimoji="0" lang="en-US" sz="1200" b="0" i="0" u="none" strike="noStrike" kern="1200" cap="none" spc="0" normalizeH="0" baseline="0" noProof="0">
                <a:ln>
                  <a:noFill/>
                </a:ln>
                <a:effectLst/>
                <a:uLnTx/>
                <a:uFillTx/>
                <a:latin typeface="Segoe UI"/>
                <a:ea typeface="+mn-ea"/>
                <a:cs typeface="+mn-cs"/>
              </a:rPr>
              <a:t>, and Azure manages everything else.</a:t>
            </a:r>
          </a:p>
        </p:txBody>
      </p:sp>
      <p:sp>
        <p:nvSpPr>
          <p:cNvPr id="26" name="TextBox 25">
            <a:extLst>
              <a:ext uri="{FF2B5EF4-FFF2-40B4-BE49-F238E27FC236}">
                <a16:creationId xmlns:a16="http://schemas.microsoft.com/office/drawing/2014/main" id="{D6C47250-B58A-42DB-902A-BCD52F838DDD}"/>
              </a:ext>
            </a:extLst>
          </p:cNvPr>
          <p:cNvSpPr txBox="1"/>
          <p:nvPr/>
        </p:nvSpPr>
        <p:spPr>
          <a:xfrm>
            <a:off x="588263" y="6197411"/>
            <a:ext cx="6411499" cy="184666"/>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accent1"/>
                </a:solidFill>
                <a:effectLst/>
                <a:uLnTx/>
                <a:uFillTx/>
                <a:latin typeface="Segoe UI"/>
                <a:ea typeface="+mn-ea"/>
                <a:cs typeface="+mn-cs"/>
              </a:rPr>
              <a:t>For more information about cloud migration strategies, see </a:t>
            </a:r>
            <a:r>
              <a:rPr kumimoji="0" lang="en-US" sz="1200" b="0" i="0" u="none" strike="noStrike" kern="1200" cap="none" spc="0" normalizeH="0" baseline="0" noProof="0">
                <a:ln>
                  <a:noFill/>
                </a:ln>
                <a:solidFill>
                  <a:schemeClr val="accent1"/>
                </a:solidFill>
                <a:effectLst/>
                <a:uLnTx/>
                <a:uFillTx/>
                <a:latin typeface="Segoe UI"/>
                <a:ea typeface="+mn-ea"/>
                <a:cs typeface="+mn-cs"/>
                <a:hlinkClick r:id="rId9">
                  <a:extLst>
                    <a:ext uri="{A12FA001-AC4F-418D-AE19-62706E023703}">
                      <ahyp:hlinkClr xmlns:ahyp="http://schemas.microsoft.com/office/drawing/2018/hyperlinkcolor" val="tx"/>
                    </a:ext>
                  </a:extLst>
                </a:hlinkClick>
              </a:rPr>
              <a:t>Start your cloud migration process</a:t>
            </a:r>
            <a:r>
              <a:rPr kumimoji="0" lang="en-US" sz="1200" b="0" i="0" u="none" strike="noStrike" kern="1200" cap="none" spc="0" normalizeH="0" baseline="0" noProof="0">
                <a:ln>
                  <a:noFill/>
                </a:ln>
                <a:solidFill>
                  <a:schemeClr val="accent1"/>
                </a:solidFill>
                <a:effectLst/>
                <a:uLnTx/>
                <a:uFillTx/>
                <a:latin typeface="Segoe UI"/>
                <a:ea typeface="+mn-ea"/>
                <a:cs typeface="+mn-cs"/>
              </a:rPr>
              <a:t>.</a:t>
            </a:r>
          </a:p>
        </p:txBody>
      </p:sp>
    </p:spTree>
    <p:extLst>
      <p:ext uri="{BB962C8B-B14F-4D97-AF65-F5344CB8AC3E}">
        <p14:creationId xmlns:p14="http://schemas.microsoft.com/office/powerpoint/2010/main" val="3361791612"/>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Graphic 37" descr="Single gear">
            <a:extLst>
              <a:ext uri="{FF2B5EF4-FFF2-40B4-BE49-F238E27FC236}">
                <a16:creationId xmlns:a16="http://schemas.microsoft.com/office/drawing/2014/main" id="{5BB614E0-9C36-4D8D-8EF5-5BACD3904092}"/>
              </a:ext>
            </a:extLst>
          </p:cNvPr>
          <p:cNvPicPr>
            <a:picLocks noChangeAspect="1"/>
          </p:cNvPicPr>
          <p:nvPr/>
        </p:nvPicPr>
        <p:blipFill>
          <a:blip r:embed="rId3" cstate="hq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053843" y="7168928"/>
            <a:ext cx="914400" cy="914400"/>
          </a:xfrm>
          <a:prstGeom prst="rect">
            <a:avLst/>
          </a:prstGeom>
        </p:spPr>
      </p:pic>
      <p:pic>
        <p:nvPicPr>
          <p:cNvPr id="40" name="Graphic 39" descr="Repeat">
            <a:extLst>
              <a:ext uri="{FF2B5EF4-FFF2-40B4-BE49-F238E27FC236}">
                <a16:creationId xmlns:a16="http://schemas.microsoft.com/office/drawing/2014/main" id="{6B38B3DB-90B0-414A-B4F2-9EC0EA09BC80}"/>
              </a:ext>
            </a:extLst>
          </p:cNvPr>
          <p:cNvPicPr>
            <a:picLocks noChangeAspect="1"/>
          </p:cNvPicPr>
          <p:nvPr/>
        </p:nvPicPr>
        <p:blipFill>
          <a:blip r:embed="rId5" cstate="hq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394574" y="7210492"/>
            <a:ext cx="831273" cy="831273"/>
          </a:xfrm>
          <a:prstGeom prst="rect">
            <a:avLst/>
          </a:prstGeom>
        </p:spPr>
      </p:pic>
      <p:pic>
        <p:nvPicPr>
          <p:cNvPr id="41" name="Graphic 40" descr="Hammer">
            <a:extLst>
              <a:ext uri="{FF2B5EF4-FFF2-40B4-BE49-F238E27FC236}">
                <a16:creationId xmlns:a16="http://schemas.microsoft.com/office/drawing/2014/main" id="{C4FFA406-DC01-4918-A04F-7599E296352E}"/>
              </a:ext>
            </a:extLst>
          </p:cNvPr>
          <p:cNvPicPr>
            <a:picLocks noChangeAspect="1"/>
          </p:cNvPicPr>
          <p:nvPr/>
        </p:nvPicPr>
        <p:blipFill>
          <a:blip r:embed="rId7" cstate="hq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880208" y="7210492"/>
            <a:ext cx="831273" cy="831273"/>
          </a:xfrm>
          <a:prstGeom prst="rect">
            <a:avLst/>
          </a:prstGeom>
        </p:spPr>
      </p:pic>
      <p:sp>
        <p:nvSpPr>
          <p:cNvPr id="2" name="Title 1">
            <a:extLst>
              <a:ext uri="{FF2B5EF4-FFF2-40B4-BE49-F238E27FC236}">
                <a16:creationId xmlns:a16="http://schemas.microsoft.com/office/drawing/2014/main" id="{4378F27B-874D-477A-A367-0B860F1D3D86}"/>
              </a:ext>
            </a:extLst>
          </p:cNvPr>
          <p:cNvSpPr>
            <a:spLocks noGrp="1"/>
          </p:cNvSpPr>
          <p:nvPr>
            <p:ph type="title"/>
          </p:nvPr>
        </p:nvSpPr>
        <p:spPr/>
        <p:txBody>
          <a:bodyPr/>
          <a:lstStyle/>
          <a:p>
            <a:r>
              <a:rPr lang="en-US"/>
              <a:t>Cloud migration phases</a:t>
            </a:r>
          </a:p>
        </p:txBody>
      </p:sp>
      <p:sp>
        <p:nvSpPr>
          <p:cNvPr id="11" name="TextBox 10">
            <a:extLst>
              <a:ext uri="{FF2B5EF4-FFF2-40B4-BE49-F238E27FC236}">
                <a16:creationId xmlns:a16="http://schemas.microsoft.com/office/drawing/2014/main" id="{6C982AFE-93F4-43E2-B2EB-5A4358E10FA4}"/>
              </a:ext>
            </a:extLst>
          </p:cNvPr>
          <p:cNvSpPr txBox="1"/>
          <p:nvPr/>
        </p:nvSpPr>
        <p:spPr>
          <a:xfrm>
            <a:off x="914834" y="3570833"/>
            <a:ext cx="2083128" cy="652486"/>
          </a:xfrm>
          <a:prstGeom prst="rect">
            <a:avLst/>
          </a:prstGeom>
          <a:noFill/>
        </p:spPr>
        <p:txBody>
          <a:bodyPr wrap="square" lIns="0" tIns="0" rIns="0" bIns="0" rtlCol="0">
            <a:spAutoFit/>
          </a:bodyPr>
          <a:lstStyle/>
          <a:p>
            <a:pPr marL="171450" marR="0" lvl="0" indent="-17145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Involve stakeholders</a:t>
            </a:r>
          </a:p>
          <a:p>
            <a:pPr marL="171450" marR="0" lvl="0" indent="-17145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Calculate your TCO</a:t>
            </a:r>
          </a:p>
          <a:p>
            <a:pPr marL="171450" marR="0" lvl="0" indent="-17145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Discover and evaluate apps </a:t>
            </a:r>
          </a:p>
        </p:txBody>
      </p:sp>
      <p:sp>
        <p:nvSpPr>
          <p:cNvPr id="30" name="TextBox 29">
            <a:extLst>
              <a:ext uri="{FF2B5EF4-FFF2-40B4-BE49-F238E27FC236}">
                <a16:creationId xmlns:a16="http://schemas.microsoft.com/office/drawing/2014/main" id="{9AFF65FC-D75B-4962-A3E9-19D93C62B001}"/>
              </a:ext>
            </a:extLst>
          </p:cNvPr>
          <p:cNvSpPr txBox="1"/>
          <p:nvPr/>
        </p:nvSpPr>
        <p:spPr>
          <a:xfrm>
            <a:off x="3784440" y="3570833"/>
            <a:ext cx="2214489" cy="652486"/>
          </a:xfrm>
          <a:prstGeom prst="rect">
            <a:avLst/>
          </a:prstGeom>
          <a:noFill/>
        </p:spPr>
        <p:txBody>
          <a:bodyPr wrap="square" lIns="0" tIns="0" rIns="0" bIns="0" rtlCol="0" anchor="t">
            <a:spAutoFit/>
          </a:bodyPr>
          <a:lstStyle/>
          <a:p>
            <a:pPr marL="171450" marR="0" lvl="0" indent="-17145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a:ln>
                  <a:noFill/>
                </a:ln>
                <a:solidFill>
                  <a:prstClr val="black"/>
                </a:solidFill>
                <a:effectLst/>
                <a:uLnTx/>
                <a:uFillTx/>
                <a:latin typeface="Segoe UI"/>
                <a:ea typeface="+mn-ea"/>
                <a:cs typeface="+mn-cs"/>
              </a:rPr>
              <a:t>Select a migration strategy</a:t>
            </a:r>
          </a:p>
          <a:p>
            <a:pPr marL="171450" marR="0" lvl="0" indent="-17145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a:ln>
                  <a:noFill/>
                </a:ln>
                <a:solidFill>
                  <a:prstClr val="black"/>
                </a:solidFill>
                <a:effectLst/>
                <a:uLnTx/>
                <a:uFillTx/>
                <a:latin typeface="Segoe UI"/>
                <a:ea typeface="+mn-ea"/>
                <a:cs typeface="Segoe UI"/>
              </a:rPr>
              <a:t>Find recommended tools</a:t>
            </a:r>
          </a:p>
          <a:p>
            <a:pPr marL="171450" marR="0" lvl="0" indent="-17145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Apply the migration strategy</a:t>
            </a:r>
          </a:p>
        </p:txBody>
      </p:sp>
      <p:sp>
        <p:nvSpPr>
          <p:cNvPr id="31" name="TextBox 30">
            <a:extLst>
              <a:ext uri="{FF2B5EF4-FFF2-40B4-BE49-F238E27FC236}">
                <a16:creationId xmlns:a16="http://schemas.microsoft.com/office/drawing/2014/main" id="{4114B3B5-6AF5-4A7B-A46E-FFDDB651DAC0}"/>
              </a:ext>
            </a:extLst>
          </p:cNvPr>
          <p:cNvSpPr txBox="1"/>
          <p:nvPr/>
        </p:nvSpPr>
        <p:spPr>
          <a:xfrm>
            <a:off x="6654048" y="3570833"/>
            <a:ext cx="2083128" cy="652486"/>
          </a:xfrm>
          <a:prstGeom prst="rect">
            <a:avLst/>
          </a:prstGeom>
          <a:noFill/>
        </p:spPr>
        <p:txBody>
          <a:bodyPr wrap="square" lIns="0" tIns="0" rIns="0" bIns="0" rtlCol="0">
            <a:spAutoFit/>
          </a:bodyPr>
          <a:lstStyle/>
          <a:p>
            <a:pPr marL="171450" marR="0" lvl="0" indent="-17145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Analyze your costs</a:t>
            </a:r>
          </a:p>
          <a:p>
            <a:pPr marL="171450" marR="0" lvl="0" indent="-17145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Save with offers</a:t>
            </a:r>
          </a:p>
          <a:p>
            <a:pPr marL="171450" marR="0" lvl="0" indent="-17145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Reinvest to do more</a:t>
            </a:r>
          </a:p>
        </p:txBody>
      </p:sp>
      <p:sp>
        <p:nvSpPr>
          <p:cNvPr id="39" name="TextBox 38">
            <a:extLst>
              <a:ext uri="{FF2B5EF4-FFF2-40B4-BE49-F238E27FC236}">
                <a16:creationId xmlns:a16="http://schemas.microsoft.com/office/drawing/2014/main" id="{ADA2C857-6E80-45D0-AE57-16651D38D2EC}"/>
              </a:ext>
            </a:extLst>
          </p:cNvPr>
          <p:cNvSpPr txBox="1"/>
          <p:nvPr/>
        </p:nvSpPr>
        <p:spPr>
          <a:xfrm>
            <a:off x="9523655" y="3570833"/>
            <a:ext cx="2083128" cy="652486"/>
          </a:xfrm>
          <a:prstGeom prst="rect">
            <a:avLst/>
          </a:prstGeom>
          <a:noFill/>
        </p:spPr>
        <p:txBody>
          <a:bodyPr wrap="square" lIns="0" tIns="0" rIns="0" bIns="0" rtlCol="0">
            <a:spAutoFit/>
          </a:bodyPr>
          <a:lstStyle/>
          <a:p>
            <a:pPr marL="171450" marR="0" lvl="0" indent="-17145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Industry-leading security</a:t>
            </a:r>
          </a:p>
          <a:p>
            <a:pPr marL="171450" marR="0" lvl="0" indent="-17145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Protect your data</a:t>
            </a:r>
          </a:p>
          <a:p>
            <a:pPr marL="171450" marR="0" lvl="0" indent="-17145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Monitor cloud health</a:t>
            </a:r>
          </a:p>
        </p:txBody>
      </p:sp>
      <p:sp>
        <p:nvSpPr>
          <p:cNvPr id="3" name="TextBox 2">
            <a:extLst>
              <a:ext uri="{FF2B5EF4-FFF2-40B4-BE49-F238E27FC236}">
                <a16:creationId xmlns:a16="http://schemas.microsoft.com/office/drawing/2014/main" id="{C1726C4A-511B-47BF-8CE8-9A89B6E6AD91}"/>
              </a:ext>
            </a:extLst>
          </p:cNvPr>
          <p:cNvSpPr txBox="1"/>
          <p:nvPr/>
        </p:nvSpPr>
        <p:spPr>
          <a:xfrm>
            <a:off x="347967" y="5006136"/>
            <a:ext cx="1516133" cy="215444"/>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prstClr val="black"/>
                    </a:gs>
                    <a:gs pos="30000">
                      <a:prstClr val="black"/>
                    </a:gs>
                  </a:gsLst>
                  <a:lin ang="5400000" scaled="0"/>
                </a:gradFill>
                <a:effectLst/>
                <a:uLnTx/>
                <a:uFillTx/>
                <a:latin typeface="Segoe UI Semibold"/>
                <a:ea typeface="+mn-ea"/>
                <a:cs typeface="+mn-cs"/>
              </a:rPr>
              <a:t>On-premises</a:t>
            </a:r>
          </a:p>
        </p:txBody>
      </p:sp>
      <p:sp>
        <p:nvSpPr>
          <p:cNvPr id="10" name="TextBox 9">
            <a:extLst>
              <a:ext uri="{FF2B5EF4-FFF2-40B4-BE49-F238E27FC236}">
                <a16:creationId xmlns:a16="http://schemas.microsoft.com/office/drawing/2014/main" id="{113018A2-C54A-42C3-A091-1E5B79B9A228}"/>
              </a:ext>
            </a:extLst>
          </p:cNvPr>
          <p:cNvSpPr txBox="1"/>
          <p:nvPr/>
        </p:nvSpPr>
        <p:spPr>
          <a:xfrm>
            <a:off x="10409229" y="5006136"/>
            <a:ext cx="829227" cy="215444"/>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prstClr val="black"/>
                    </a:gs>
                    <a:gs pos="30000">
                      <a:prstClr val="black"/>
                    </a:gs>
                  </a:gsLst>
                  <a:lin ang="5400000" scaled="0"/>
                </a:gradFill>
                <a:effectLst/>
                <a:uLnTx/>
                <a:uFillTx/>
                <a:latin typeface="Segoe UI Semibold"/>
                <a:ea typeface="+mn-ea"/>
                <a:cs typeface="+mn-cs"/>
              </a:rPr>
              <a:t>Azure</a:t>
            </a:r>
          </a:p>
        </p:txBody>
      </p:sp>
      <p:cxnSp>
        <p:nvCxnSpPr>
          <p:cNvPr id="5" name="Straight Arrow Connector 4">
            <a:extLst>
              <a:ext uri="{FF2B5EF4-FFF2-40B4-BE49-F238E27FC236}">
                <a16:creationId xmlns:a16="http://schemas.microsoft.com/office/drawing/2014/main" id="{375E1709-C946-419F-AA4C-BBB79BB1984C}"/>
              </a:ext>
            </a:extLst>
          </p:cNvPr>
          <p:cNvCxnSpPr>
            <a:stCxn id="3" idx="3"/>
            <a:endCxn id="10" idx="1"/>
          </p:cNvCxnSpPr>
          <p:nvPr/>
        </p:nvCxnSpPr>
        <p:spPr>
          <a:xfrm>
            <a:off x="1864100" y="5113858"/>
            <a:ext cx="8545129" cy="0"/>
          </a:xfrm>
          <a:prstGeom prst="straightConnector1">
            <a:avLst/>
          </a:prstGeom>
          <a:ln w="5715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0989D5A-6660-4956-8EC2-7418C0D8E16F}"/>
              </a:ext>
            </a:extLst>
          </p:cNvPr>
          <p:cNvSpPr txBox="1"/>
          <p:nvPr/>
        </p:nvSpPr>
        <p:spPr>
          <a:xfrm>
            <a:off x="914834" y="2970669"/>
            <a:ext cx="811161" cy="24622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prstClr val="black"/>
                    </a:gs>
                    <a:gs pos="30000">
                      <a:prstClr val="black"/>
                    </a:gs>
                  </a:gsLst>
                  <a:lin ang="5400000" scaled="0"/>
                </a:gradFill>
                <a:effectLst/>
                <a:uLnTx/>
                <a:uFillTx/>
                <a:latin typeface="Segoe UI Semibold"/>
                <a:ea typeface="+mn-ea"/>
                <a:cs typeface="+mn-cs"/>
              </a:rPr>
              <a:t>Assess</a:t>
            </a:r>
          </a:p>
        </p:txBody>
      </p:sp>
      <p:sp>
        <p:nvSpPr>
          <p:cNvPr id="14" name="TextBox 13">
            <a:extLst>
              <a:ext uri="{FF2B5EF4-FFF2-40B4-BE49-F238E27FC236}">
                <a16:creationId xmlns:a16="http://schemas.microsoft.com/office/drawing/2014/main" id="{3432A184-993B-4676-A9E2-063B530E3FDB}"/>
              </a:ext>
            </a:extLst>
          </p:cNvPr>
          <p:cNvSpPr txBox="1"/>
          <p:nvPr/>
        </p:nvSpPr>
        <p:spPr>
          <a:xfrm>
            <a:off x="3784441" y="2970669"/>
            <a:ext cx="811161" cy="24622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prstClr val="black"/>
                    </a:gs>
                    <a:gs pos="30000">
                      <a:prstClr val="black"/>
                    </a:gs>
                  </a:gsLst>
                  <a:lin ang="5400000" scaled="0"/>
                </a:gradFill>
                <a:effectLst/>
                <a:uLnTx/>
                <a:uFillTx/>
                <a:latin typeface="Segoe UI Semibold"/>
                <a:ea typeface="+mn-ea"/>
                <a:cs typeface="+mn-cs"/>
              </a:rPr>
              <a:t>Migrate</a:t>
            </a:r>
          </a:p>
        </p:txBody>
      </p:sp>
      <p:sp>
        <p:nvSpPr>
          <p:cNvPr id="15" name="TextBox 14">
            <a:extLst>
              <a:ext uri="{FF2B5EF4-FFF2-40B4-BE49-F238E27FC236}">
                <a16:creationId xmlns:a16="http://schemas.microsoft.com/office/drawing/2014/main" id="{45F4AE06-F136-4068-8F87-3E54D3CB1E27}"/>
              </a:ext>
            </a:extLst>
          </p:cNvPr>
          <p:cNvSpPr txBox="1"/>
          <p:nvPr/>
        </p:nvSpPr>
        <p:spPr>
          <a:xfrm>
            <a:off x="6654048" y="2970669"/>
            <a:ext cx="1013357" cy="24622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prstClr val="black"/>
                    </a:gs>
                    <a:gs pos="30000">
                      <a:prstClr val="black"/>
                    </a:gs>
                  </a:gsLst>
                  <a:lin ang="5400000" scaled="0"/>
                </a:gradFill>
                <a:effectLst/>
                <a:uLnTx/>
                <a:uFillTx/>
                <a:latin typeface="Segoe UI Semibold"/>
                <a:ea typeface="+mn-ea"/>
                <a:cs typeface="+mn-cs"/>
              </a:rPr>
              <a:t>Optimize</a:t>
            </a:r>
          </a:p>
        </p:txBody>
      </p:sp>
      <p:sp>
        <p:nvSpPr>
          <p:cNvPr id="16" name="TextBox 15">
            <a:extLst>
              <a:ext uri="{FF2B5EF4-FFF2-40B4-BE49-F238E27FC236}">
                <a16:creationId xmlns:a16="http://schemas.microsoft.com/office/drawing/2014/main" id="{CF5808C8-999C-4024-BA4D-9E74F0227E8F}"/>
              </a:ext>
            </a:extLst>
          </p:cNvPr>
          <p:cNvSpPr txBox="1"/>
          <p:nvPr/>
        </p:nvSpPr>
        <p:spPr>
          <a:xfrm>
            <a:off x="9523655" y="2970669"/>
            <a:ext cx="1157864" cy="492443"/>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prstClr val="black"/>
                    </a:gs>
                    <a:gs pos="30000">
                      <a:prstClr val="black"/>
                    </a:gs>
                  </a:gsLst>
                  <a:lin ang="5400000" scaled="0"/>
                </a:gradFill>
                <a:effectLst/>
                <a:uLnTx/>
                <a:uFillTx/>
                <a:latin typeface="Segoe UI Semibold"/>
                <a:ea typeface="+mn-ea"/>
                <a:cs typeface="+mn-cs"/>
              </a:rPr>
              <a:t>Secure and manage</a:t>
            </a:r>
          </a:p>
        </p:txBody>
      </p:sp>
      <p:grpSp>
        <p:nvGrpSpPr>
          <p:cNvPr id="17" name="Group 308">
            <a:extLst>
              <a:ext uri="{FF2B5EF4-FFF2-40B4-BE49-F238E27FC236}">
                <a16:creationId xmlns:a16="http://schemas.microsoft.com/office/drawing/2014/main" id="{3C0279F4-6813-4B7E-BDD2-693BD6F79605}"/>
              </a:ext>
            </a:extLst>
          </p:cNvPr>
          <p:cNvGrpSpPr>
            <a:grpSpLocks noChangeAspect="1"/>
          </p:cNvGrpSpPr>
          <p:nvPr/>
        </p:nvGrpSpPr>
        <p:grpSpPr bwMode="auto">
          <a:xfrm>
            <a:off x="914834" y="2225611"/>
            <a:ext cx="606356" cy="603912"/>
            <a:chOff x="6763" y="3372"/>
            <a:chExt cx="248" cy="247"/>
          </a:xfrm>
          <a:solidFill>
            <a:schemeClr val="accent1"/>
          </a:solidFill>
        </p:grpSpPr>
        <p:sp>
          <p:nvSpPr>
            <p:cNvPr id="18" name="Freeform 309">
              <a:extLst>
                <a:ext uri="{FF2B5EF4-FFF2-40B4-BE49-F238E27FC236}">
                  <a16:creationId xmlns:a16="http://schemas.microsoft.com/office/drawing/2014/main" id="{ED7A342B-B3C7-4FEB-89CA-D18CDBC34491}"/>
                </a:ext>
              </a:extLst>
            </p:cNvPr>
            <p:cNvSpPr>
              <a:spLocks/>
            </p:cNvSpPr>
            <p:nvPr/>
          </p:nvSpPr>
          <p:spPr bwMode="auto">
            <a:xfrm>
              <a:off x="6796" y="3404"/>
              <a:ext cx="166" cy="116"/>
            </a:xfrm>
            <a:custGeom>
              <a:avLst/>
              <a:gdLst>
                <a:gd name="T0" fmla="*/ 163 w 267"/>
                <a:gd name="T1" fmla="*/ 187 h 187"/>
                <a:gd name="T2" fmla="*/ 163 w 267"/>
                <a:gd name="T3" fmla="*/ 187 h 187"/>
                <a:gd name="T4" fmla="*/ 267 w 267"/>
                <a:gd name="T5" fmla="*/ 84 h 187"/>
                <a:gd name="T6" fmla="*/ 267 w 267"/>
                <a:gd name="T7" fmla="*/ 84 h 187"/>
                <a:gd name="T8" fmla="*/ 267 w 267"/>
                <a:gd name="T9" fmla="*/ 0 h 187"/>
                <a:gd name="T10" fmla="*/ 0 w 267"/>
                <a:gd name="T11" fmla="*/ 0 h 187"/>
                <a:gd name="T12" fmla="*/ 0 w 267"/>
                <a:gd name="T13" fmla="*/ 187 h 187"/>
                <a:gd name="T14" fmla="*/ 163 w 267"/>
                <a:gd name="T15" fmla="*/ 187 h 187"/>
                <a:gd name="T16" fmla="*/ 163 w 267"/>
                <a:gd name="T17"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7" h="187">
                  <a:moveTo>
                    <a:pt x="163" y="187"/>
                  </a:moveTo>
                  <a:lnTo>
                    <a:pt x="163" y="187"/>
                  </a:lnTo>
                  <a:cubicBezTo>
                    <a:pt x="163" y="130"/>
                    <a:pt x="210" y="83"/>
                    <a:pt x="267" y="84"/>
                  </a:cubicBezTo>
                  <a:lnTo>
                    <a:pt x="267" y="84"/>
                  </a:lnTo>
                  <a:lnTo>
                    <a:pt x="267" y="0"/>
                  </a:lnTo>
                  <a:lnTo>
                    <a:pt x="0" y="0"/>
                  </a:lnTo>
                  <a:lnTo>
                    <a:pt x="0" y="187"/>
                  </a:lnTo>
                  <a:lnTo>
                    <a:pt x="163" y="187"/>
                  </a:lnTo>
                  <a:lnTo>
                    <a:pt x="163" y="18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9" name="Freeform 310">
              <a:extLst>
                <a:ext uri="{FF2B5EF4-FFF2-40B4-BE49-F238E27FC236}">
                  <a16:creationId xmlns:a16="http://schemas.microsoft.com/office/drawing/2014/main" id="{DD55CCCE-301F-412E-A2B4-089AE430EA59}"/>
                </a:ext>
              </a:extLst>
            </p:cNvPr>
            <p:cNvSpPr>
              <a:spLocks/>
            </p:cNvSpPr>
            <p:nvPr/>
          </p:nvSpPr>
          <p:spPr bwMode="auto">
            <a:xfrm>
              <a:off x="6763" y="3372"/>
              <a:ext cx="166" cy="115"/>
            </a:xfrm>
            <a:custGeom>
              <a:avLst/>
              <a:gdLst>
                <a:gd name="T0" fmla="*/ 267 w 267"/>
                <a:gd name="T1" fmla="*/ 0 h 185"/>
                <a:gd name="T2" fmla="*/ 267 w 267"/>
                <a:gd name="T3" fmla="*/ 0 h 185"/>
                <a:gd name="T4" fmla="*/ 1 w 267"/>
                <a:gd name="T5" fmla="*/ 0 h 185"/>
                <a:gd name="T6" fmla="*/ 0 w 267"/>
                <a:gd name="T7" fmla="*/ 185 h 185"/>
                <a:gd name="T8" fmla="*/ 27 w 267"/>
                <a:gd name="T9" fmla="*/ 185 h 185"/>
                <a:gd name="T10" fmla="*/ 27 w 267"/>
                <a:gd name="T11" fmla="*/ 27 h 185"/>
                <a:gd name="T12" fmla="*/ 267 w 267"/>
                <a:gd name="T13" fmla="*/ 27 h 185"/>
                <a:gd name="T14" fmla="*/ 267 w 267"/>
                <a:gd name="T15" fmla="*/ 0 h 1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7" h="185">
                  <a:moveTo>
                    <a:pt x="267" y="0"/>
                  </a:moveTo>
                  <a:lnTo>
                    <a:pt x="267" y="0"/>
                  </a:lnTo>
                  <a:lnTo>
                    <a:pt x="1" y="0"/>
                  </a:lnTo>
                  <a:lnTo>
                    <a:pt x="0" y="185"/>
                  </a:lnTo>
                  <a:lnTo>
                    <a:pt x="27" y="185"/>
                  </a:lnTo>
                  <a:lnTo>
                    <a:pt x="27" y="27"/>
                  </a:lnTo>
                  <a:lnTo>
                    <a:pt x="267" y="27"/>
                  </a:lnTo>
                  <a:lnTo>
                    <a:pt x="267" y="0"/>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0" name="Freeform 311">
              <a:extLst>
                <a:ext uri="{FF2B5EF4-FFF2-40B4-BE49-F238E27FC236}">
                  <a16:creationId xmlns:a16="http://schemas.microsoft.com/office/drawing/2014/main" id="{9FDA6B7E-0964-43EA-876C-AEEDFA926C8C}"/>
                </a:ext>
              </a:extLst>
            </p:cNvPr>
            <p:cNvSpPr>
              <a:spLocks noEditPoints="1"/>
            </p:cNvSpPr>
            <p:nvPr/>
          </p:nvSpPr>
          <p:spPr bwMode="auto">
            <a:xfrm>
              <a:off x="6862" y="3471"/>
              <a:ext cx="149" cy="148"/>
            </a:xfrm>
            <a:custGeom>
              <a:avLst/>
              <a:gdLst>
                <a:gd name="T0" fmla="*/ 160 w 239"/>
                <a:gd name="T1" fmla="*/ 132 h 239"/>
                <a:gd name="T2" fmla="*/ 160 w 239"/>
                <a:gd name="T3" fmla="*/ 132 h 239"/>
                <a:gd name="T4" fmla="*/ 129 w 239"/>
                <a:gd name="T5" fmla="*/ 122 h 239"/>
                <a:gd name="T6" fmla="*/ 119 w 239"/>
                <a:gd name="T7" fmla="*/ 112 h 239"/>
                <a:gd name="T8" fmla="*/ 107 w 239"/>
                <a:gd name="T9" fmla="*/ 79 h 239"/>
                <a:gd name="T10" fmla="*/ 107 w 239"/>
                <a:gd name="T11" fmla="*/ 79 h 239"/>
                <a:gd name="T12" fmla="*/ 160 w 239"/>
                <a:gd name="T13" fmla="*/ 26 h 239"/>
                <a:gd name="T14" fmla="*/ 160 w 239"/>
                <a:gd name="T15" fmla="*/ 26 h 239"/>
                <a:gd name="T16" fmla="*/ 213 w 239"/>
                <a:gd name="T17" fmla="*/ 79 h 239"/>
                <a:gd name="T18" fmla="*/ 160 w 239"/>
                <a:gd name="T19" fmla="*/ 132 h 239"/>
                <a:gd name="T20" fmla="*/ 160 w 239"/>
                <a:gd name="T21" fmla="*/ 0 h 239"/>
                <a:gd name="T22" fmla="*/ 160 w 239"/>
                <a:gd name="T23" fmla="*/ 0 h 239"/>
                <a:gd name="T24" fmla="*/ 160 w 239"/>
                <a:gd name="T25" fmla="*/ 0 h 239"/>
                <a:gd name="T26" fmla="*/ 80 w 239"/>
                <a:gd name="T27" fmla="*/ 79 h 239"/>
                <a:gd name="T28" fmla="*/ 94 w 239"/>
                <a:gd name="T29" fmla="*/ 125 h 239"/>
                <a:gd name="T30" fmla="*/ 77 w 239"/>
                <a:gd name="T31" fmla="*/ 142 h 239"/>
                <a:gd name="T32" fmla="*/ 4 w 239"/>
                <a:gd name="T33" fmla="*/ 216 h 239"/>
                <a:gd name="T34" fmla="*/ 0 w 239"/>
                <a:gd name="T35" fmla="*/ 226 h 239"/>
                <a:gd name="T36" fmla="*/ 4 w 239"/>
                <a:gd name="T37" fmla="*/ 235 h 239"/>
                <a:gd name="T38" fmla="*/ 13 w 239"/>
                <a:gd name="T39" fmla="*/ 239 h 239"/>
                <a:gd name="T40" fmla="*/ 23 w 239"/>
                <a:gd name="T41" fmla="*/ 235 h 239"/>
                <a:gd name="T42" fmla="*/ 96 w 239"/>
                <a:gd name="T43" fmla="*/ 161 h 239"/>
                <a:gd name="T44" fmla="*/ 113 w 239"/>
                <a:gd name="T45" fmla="*/ 144 h 239"/>
                <a:gd name="T46" fmla="*/ 160 w 239"/>
                <a:gd name="T47" fmla="*/ 159 h 239"/>
                <a:gd name="T48" fmla="*/ 239 w 239"/>
                <a:gd name="T49" fmla="*/ 79 h 239"/>
                <a:gd name="T50" fmla="*/ 160 w 239"/>
                <a:gd name="T51" fmla="*/ 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9" h="239">
                  <a:moveTo>
                    <a:pt x="160" y="132"/>
                  </a:moveTo>
                  <a:lnTo>
                    <a:pt x="160" y="132"/>
                  </a:lnTo>
                  <a:cubicBezTo>
                    <a:pt x="148" y="132"/>
                    <a:pt x="137" y="128"/>
                    <a:pt x="129" y="122"/>
                  </a:cubicBezTo>
                  <a:cubicBezTo>
                    <a:pt x="125" y="119"/>
                    <a:pt x="122" y="115"/>
                    <a:pt x="119" y="112"/>
                  </a:cubicBezTo>
                  <a:cubicBezTo>
                    <a:pt x="111" y="103"/>
                    <a:pt x="107" y="91"/>
                    <a:pt x="107" y="79"/>
                  </a:cubicBezTo>
                  <a:lnTo>
                    <a:pt x="107" y="79"/>
                  </a:lnTo>
                  <a:cubicBezTo>
                    <a:pt x="107" y="50"/>
                    <a:pt x="131" y="26"/>
                    <a:pt x="160" y="26"/>
                  </a:cubicBezTo>
                  <a:lnTo>
                    <a:pt x="160" y="26"/>
                  </a:lnTo>
                  <a:cubicBezTo>
                    <a:pt x="189" y="26"/>
                    <a:pt x="213" y="50"/>
                    <a:pt x="213" y="79"/>
                  </a:cubicBezTo>
                  <a:cubicBezTo>
                    <a:pt x="212" y="108"/>
                    <a:pt x="189" y="132"/>
                    <a:pt x="160" y="132"/>
                  </a:cubicBezTo>
                  <a:close/>
                  <a:moveTo>
                    <a:pt x="160" y="0"/>
                  </a:moveTo>
                  <a:lnTo>
                    <a:pt x="160" y="0"/>
                  </a:lnTo>
                  <a:lnTo>
                    <a:pt x="160" y="0"/>
                  </a:lnTo>
                  <a:cubicBezTo>
                    <a:pt x="116" y="0"/>
                    <a:pt x="80" y="35"/>
                    <a:pt x="80" y="79"/>
                  </a:cubicBezTo>
                  <a:cubicBezTo>
                    <a:pt x="80" y="96"/>
                    <a:pt x="85" y="112"/>
                    <a:pt x="94" y="125"/>
                  </a:cubicBezTo>
                  <a:lnTo>
                    <a:pt x="77" y="142"/>
                  </a:lnTo>
                  <a:lnTo>
                    <a:pt x="4" y="216"/>
                  </a:lnTo>
                  <a:cubicBezTo>
                    <a:pt x="1" y="219"/>
                    <a:pt x="0" y="222"/>
                    <a:pt x="0" y="226"/>
                  </a:cubicBezTo>
                  <a:cubicBezTo>
                    <a:pt x="0" y="229"/>
                    <a:pt x="1" y="232"/>
                    <a:pt x="4" y="235"/>
                  </a:cubicBezTo>
                  <a:cubicBezTo>
                    <a:pt x="6" y="238"/>
                    <a:pt x="10" y="239"/>
                    <a:pt x="13" y="239"/>
                  </a:cubicBezTo>
                  <a:cubicBezTo>
                    <a:pt x="17" y="239"/>
                    <a:pt x="20" y="238"/>
                    <a:pt x="23" y="235"/>
                  </a:cubicBezTo>
                  <a:lnTo>
                    <a:pt x="96" y="161"/>
                  </a:lnTo>
                  <a:lnTo>
                    <a:pt x="113" y="144"/>
                  </a:lnTo>
                  <a:cubicBezTo>
                    <a:pt x="126" y="153"/>
                    <a:pt x="142" y="159"/>
                    <a:pt x="160" y="159"/>
                  </a:cubicBezTo>
                  <a:cubicBezTo>
                    <a:pt x="203" y="159"/>
                    <a:pt x="239" y="123"/>
                    <a:pt x="239" y="79"/>
                  </a:cubicBezTo>
                  <a:cubicBezTo>
                    <a:pt x="239" y="35"/>
                    <a:pt x="204" y="0"/>
                    <a:pt x="16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21" name="Group 120">
            <a:extLst>
              <a:ext uri="{FF2B5EF4-FFF2-40B4-BE49-F238E27FC236}">
                <a16:creationId xmlns:a16="http://schemas.microsoft.com/office/drawing/2014/main" id="{6058229B-874C-41B9-B692-74D89899D8E8}"/>
              </a:ext>
            </a:extLst>
          </p:cNvPr>
          <p:cNvGrpSpPr>
            <a:grpSpLocks noChangeAspect="1"/>
          </p:cNvGrpSpPr>
          <p:nvPr/>
        </p:nvGrpSpPr>
        <p:grpSpPr bwMode="auto">
          <a:xfrm>
            <a:off x="3784441" y="2264036"/>
            <a:ext cx="527063" cy="527063"/>
            <a:chOff x="1553" y="2740"/>
            <a:chExt cx="229" cy="229"/>
          </a:xfrm>
        </p:grpSpPr>
        <p:sp>
          <p:nvSpPr>
            <p:cNvPr id="22" name="Freeform 121">
              <a:extLst>
                <a:ext uri="{FF2B5EF4-FFF2-40B4-BE49-F238E27FC236}">
                  <a16:creationId xmlns:a16="http://schemas.microsoft.com/office/drawing/2014/main" id="{6334BC1E-9E77-460D-B3A2-97DA5B6A9AE1}"/>
                </a:ext>
              </a:extLst>
            </p:cNvPr>
            <p:cNvSpPr>
              <a:spLocks/>
            </p:cNvSpPr>
            <p:nvPr/>
          </p:nvSpPr>
          <p:spPr bwMode="auto">
            <a:xfrm>
              <a:off x="1553" y="2777"/>
              <a:ext cx="193" cy="192"/>
            </a:xfrm>
            <a:custGeom>
              <a:avLst/>
              <a:gdLst>
                <a:gd name="T0" fmla="*/ 144 w 310"/>
                <a:gd name="T1" fmla="*/ 178 h 310"/>
                <a:gd name="T2" fmla="*/ 144 w 310"/>
                <a:gd name="T3" fmla="*/ 178 h 310"/>
                <a:gd name="T4" fmla="*/ 136 w 310"/>
                <a:gd name="T5" fmla="*/ 174 h 310"/>
                <a:gd name="T6" fmla="*/ 132 w 310"/>
                <a:gd name="T7" fmla="*/ 166 h 310"/>
                <a:gd name="T8" fmla="*/ 74 w 310"/>
                <a:gd name="T9" fmla="*/ 50 h 310"/>
                <a:gd name="T10" fmla="*/ 49 w 310"/>
                <a:gd name="T11" fmla="*/ 0 h 310"/>
                <a:gd name="T12" fmla="*/ 28 w 310"/>
                <a:gd name="T13" fmla="*/ 28 h 310"/>
                <a:gd name="T14" fmla="*/ 9 w 310"/>
                <a:gd name="T15" fmla="*/ 67 h 310"/>
                <a:gd name="T16" fmla="*/ 0 w 310"/>
                <a:gd name="T17" fmla="*/ 111 h 310"/>
                <a:gd name="T18" fmla="*/ 28 w 310"/>
                <a:gd name="T19" fmla="*/ 111 h 310"/>
                <a:gd name="T20" fmla="*/ 28 w 310"/>
                <a:gd name="T21" fmla="*/ 139 h 310"/>
                <a:gd name="T22" fmla="*/ 0 w 310"/>
                <a:gd name="T23" fmla="*/ 139 h 310"/>
                <a:gd name="T24" fmla="*/ 9 w 310"/>
                <a:gd name="T25" fmla="*/ 183 h 310"/>
                <a:gd name="T26" fmla="*/ 28 w 310"/>
                <a:gd name="T27" fmla="*/ 222 h 310"/>
                <a:gd name="T28" fmla="*/ 54 w 310"/>
                <a:gd name="T29" fmla="*/ 256 h 310"/>
                <a:gd name="T30" fmla="*/ 88 w 310"/>
                <a:gd name="T31" fmla="*/ 283 h 310"/>
                <a:gd name="T32" fmla="*/ 127 w 310"/>
                <a:gd name="T33" fmla="*/ 301 h 310"/>
                <a:gd name="T34" fmla="*/ 171 w 310"/>
                <a:gd name="T35" fmla="*/ 310 h 310"/>
                <a:gd name="T36" fmla="*/ 171 w 310"/>
                <a:gd name="T37" fmla="*/ 282 h 310"/>
                <a:gd name="T38" fmla="*/ 199 w 310"/>
                <a:gd name="T39" fmla="*/ 282 h 310"/>
                <a:gd name="T40" fmla="*/ 199 w 310"/>
                <a:gd name="T41" fmla="*/ 310 h 310"/>
                <a:gd name="T42" fmla="*/ 243 w 310"/>
                <a:gd name="T43" fmla="*/ 301 h 310"/>
                <a:gd name="T44" fmla="*/ 282 w 310"/>
                <a:gd name="T45" fmla="*/ 283 h 310"/>
                <a:gd name="T46" fmla="*/ 310 w 310"/>
                <a:gd name="T47" fmla="*/ 261 h 310"/>
                <a:gd name="T48" fmla="*/ 260 w 310"/>
                <a:gd name="T49" fmla="*/ 236 h 310"/>
                <a:gd name="T50" fmla="*/ 144 w 310"/>
                <a:gd name="T51" fmla="*/ 178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10" h="310">
                  <a:moveTo>
                    <a:pt x="144" y="178"/>
                  </a:moveTo>
                  <a:lnTo>
                    <a:pt x="144" y="178"/>
                  </a:lnTo>
                  <a:lnTo>
                    <a:pt x="136" y="174"/>
                  </a:lnTo>
                  <a:lnTo>
                    <a:pt x="132" y="166"/>
                  </a:lnTo>
                  <a:lnTo>
                    <a:pt x="74" y="50"/>
                  </a:lnTo>
                  <a:lnTo>
                    <a:pt x="49" y="0"/>
                  </a:lnTo>
                  <a:cubicBezTo>
                    <a:pt x="41" y="9"/>
                    <a:pt x="34" y="18"/>
                    <a:pt x="28" y="28"/>
                  </a:cubicBezTo>
                  <a:cubicBezTo>
                    <a:pt x="20" y="40"/>
                    <a:pt x="14" y="53"/>
                    <a:pt x="9" y="67"/>
                  </a:cubicBezTo>
                  <a:cubicBezTo>
                    <a:pt x="5" y="81"/>
                    <a:pt x="2" y="96"/>
                    <a:pt x="0" y="111"/>
                  </a:cubicBezTo>
                  <a:lnTo>
                    <a:pt x="28" y="111"/>
                  </a:lnTo>
                  <a:lnTo>
                    <a:pt x="28" y="139"/>
                  </a:lnTo>
                  <a:lnTo>
                    <a:pt x="0" y="139"/>
                  </a:lnTo>
                  <a:cubicBezTo>
                    <a:pt x="2" y="154"/>
                    <a:pt x="5" y="169"/>
                    <a:pt x="9" y="183"/>
                  </a:cubicBezTo>
                  <a:cubicBezTo>
                    <a:pt x="14" y="197"/>
                    <a:pt x="20" y="210"/>
                    <a:pt x="28" y="222"/>
                  </a:cubicBezTo>
                  <a:cubicBezTo>
                    <a:pt x="35" y="234"/>
                    <a:pt x="44" y="246"/>
                    <a:pt x="54" y="256"/>
                  </a:cubicBezTo>
                  <a:cubicBezTo>
                    <a:pt x="64" y="266"/>
                    <a:pt x="76" y="275"/>
                    <a:pt x="88" y="283"/>
                  </a:cubicBezTo>
                  <a:cubicBezTo>
                    <a:pt x="100" y="290"/>
                    <a:pt x="113" y="296"/>
                    <a:pt x="127" y="301"/>
                  </a:cubicBezTo>
                  <a:cubicBezTo>
                    <a:pt x="141" y="305"/>
                    <a:pt x="155" y="308"/>
                    <a:pt x="171" y="310"/>
                  </a:cubicBezTo>
                  <a:lnTo>
                    <a:pt x="171" y="282"/>
                  </a:lnTo>
                  <a:lnTo>
                    <a:pt x="199" y="282"/>
                  </a:lnTo>
                  <a:lnTo>
                    <a:pt x="199" y="310"/>
                  </a:lnTo>
                  <a:cubicBezTo>
                    <a:pt x="214" y="308"/>
                    <a:pt x="229" y="305"/>
                    <a:pt x="243" y="301"/>
                  </a:cubicBezTo>
                  <a:cubicBezTo>
                    <a:pt x="257" y="296"/>
                    <a:pt x="270" y="290"/>
                    <a:pt x="282" y="283"/>
                  </a:cubicBezTo>
                  <a:cubicBezTo>
                    <a:pt x="292" y="276"/>
                    <a:pt x="301" y="269"/>
                    <a:pt x="310" y="261"/>
                  </a:cubicBezTo>
                  <a:lnTo>
                    <a:pt x="260" y="236"/>
                  </a:lnTo>
                  <a:lnTo>
                    <a:pt x="144" y="178"/>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3" name="Freeform 122">
              <a:extLst>
                <a:ext uri="{FF2B5EF4-FFF2-40B4-BE49-F238E27FC236}">
                  <a16:creationId xmlns:a16="http://schemas.microsoft.com/office/drawing/2014/main" id="{73810128-CC63-4977-A712-E993C114FB22}"/>
                </a:ext>
              </a:extLst>
            </p:cNvPr>
            <p:cNvSpPr>
              <a:spLocks/>
            </p:cNvSpPr>
            <p:nvPr/>
          </p:nvSpPr>
          <p:spPr bwMode="auto">
            <a:xfrm>
              <a:off x="1591" y="2740"/>
              <a:ext cx="191" cy="192"/>
            </a:xfrm>
            <a:custGeom>
              <a:avLst/>
              <a:gdLst>
                <a:gd name="T0" fmla="*/ 281 w 309"/>
                <a:gd name="T1" fmla="*/ 170 h 309"/>
                <a:gd name="T2" fmla="*/ 281 w 309"/>
                <a:gd name="T3" fmla="*/ 170 h 309"/>
                <a:gd name="T4" fmla="*/ 309 w 309"/>
                <a:gd name="T5" fmla="*/ 170 h 309"/>
                <a:gd name="T6" fmla="*/ 300 w 309"/>
                <a:gd name="T7" fmla="*/ 126 h 309"/>
                <a:gd name="T8" fmla="*/ 282 w 309"/>
                <a:gd name="T9" fmla="*/ 87 h 309"/>
                <a:gd name="T10" fmla="*/ 255 w 309"/>
                <a:gd name="T11" fmla="*/ 54 h 309"/>
                <a:gd name="T12" fmla="*/ 222 w 309"/>
                <a:gd name="T13" fmla="*/ 27 h 309"/>
                <a:gd name="T14" fmla="*/ 183 w 309"/>
                <a:gd name="T15" fmla="*/ 9 h 309"/>
                <a:gd name="T16" fmla="*/ 139 w 309"/>
                <a:gd name="T17" fmla="*/ 0 h 309"/>
                <a:gd name="T18" fmla="*/ 139 w 309"/>
                <a:gd name="T19" fmla="*/ 28 h 309"/>
                <a:gd name="T20" fmla="*/ 111 w 309"/>
                <a:gd name="T21" fmla="*/ 28 h 309"/>
                <a:gd name="T22" fmla="*/ 111 w 309"/>
                <a:gd name="T23" fmla="*/ 0 h 309"/>
                <a:gd name="T24" fmla="*/ 67 w 309"/>
                <a:gd name="T25" fmla="*/ 9 h 309"/>
                <a:gd name="T26" fmla="*/ 28 w 309"/>
                <a:gd name="T27" fmla="*/ 27 h 309"/>
                <a:gd name="T28" fmla="*/ 0 w 309"/>
                <a:gd name="T29" fmla="*/ 48 h 309"/>
                <a:gd name="T30" fmla="*/ 50 w 309"/>
                <a:gd name="T31" fmla="*/ 73 h 309"/>
                <a:gd name="T32" fmla="*/ 166 w 309"/>
                <a:gd name="T33" fmla="*/ 131 h 309"/>
                <a:gd name="T34" fmla="*/ 174 w 309"/>
                <a:gd name="T35" fmla="*/ 135 h 309"/>
                <a:gd name="T36" fmla="*/ 178 w 309"/>
                <a:gd name="T37" fmla="*/ 143 h 309"/>
                <a:gd name="T38" fmla="*/ 236 w 309"/>
                <a:gd name="T39" fmla="*/ 259 h 309"/>
                <a:gd name="T40" fmla="*/ 261 w 309"/>
                <a:gd name="T41" fmla="*/ 309 h 309"/>
                <a:gd name="T42" fmla="*/ 282 w 309"/>
                <a:gd name="T43" fmla="*/ 281 h 309"/>
                <a:gd name="T44" fmla="*/ 300 w 309"/>
                <a:gd name="T45" fmla="*/ 242 h 309"/>
                <a:gd name="T46" fmla="*/ 309 w 309"/>
                <a:gd name="T47" fmla="*/ 198 h 309"/>
                <a:gd name="T48" fmla="*/ 281 w 309"/>
                <a:gd name="T49" fmla="*/ 198 h 309"/>
                <a:gd name="T50" fmla="*/ 281 w 309"/>
                <a:gd name="T51" fmla="*/ 170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09" h="309">
                  <a:moveTo>
                    <a:pt x="281" y="170"/>
                  </a:moveTo>
                  <a:lnTo>
                    <a:pt x="281" y="170"/>
                  </a:lnTo>
                  <a:lnTo>
                    <a:pt x="309" y="170"/>
                  </a:lnTo>
                  <a:cubicBezTo>
                    <a:pt x="308" y="155"/>
                    <a:pt x="305" y="140"/>
                    <a:pt x="300" y="126"/>
                  </a:cubicBezTo>
                  <a:cubicBezTo>
                    <a:pt x="296" y="112"/>
                    <a:pt x="290" y="99"/>
                    <a:pt x="282" y="87"/>
                  </a:cubicBezTo>
                  <a:cubicBezTo>
                    <a:pt x="275" y="75"/>
                    <a:pt x="266" y="64"/>
                    <a:pt x="255" y="54"/>
                  </a:cubicBezTo>
                  <a:cubicBezTo>
                    <a:pt x="245" y="43"/>
                    <a:pt x="234" y="34"/>
                    <a:pt x="222" y="27"/>
                  </a:cubicBezTo>
                  <a:cubicBezTo>
                    <a:pt x="210" y="19"/>
                    <a:pt x="197" y="13"/>
                    <a:pt x="183" y="9"/>
                  </a:cubicBezTo>
                  <a:cubicBezTo>
                    <a:pt x="169" y="4"/>
                    <a:pt x="154" y="1"/>
                    <a:pt x="139" y="0"/>
                  </a:cubicBezTo>
                  <a:lnTo>
                    <a:pt x="139" y="28"/>
                  </a:lnTo>
                  <a:lnTo>
                    <a:pt x="111" y="28"/>
                  </a:lnTo>
                  <a:lnTo>
                    <a:pt x="111" y="0"/>
                  </a:lnTo>
                  <a:cubicBezTo>
                    <a:pt x="95" y="1"/>
                    <a:pt x="81" y="4"/>
                    <a:pt x="67" y="9"/>
                  </a:cubicBezTo>
                  <a:cubicBezTo>
                    <a:pt x="53" y="13"/>
                    <a:pt x="40" y="19"/>
                    <a:pt x="28" y="27"/>
                  </a:cubicBezTo>
                  <a:cubicBezTo>
                    <a:pt x="18" y="33"/>
                    <a:pt x="9" y="40"/>
                    <a:pt x="0" y="48"/>
                  </a:cubicBezTo>
                  <a:lnTo>
                    <a:pt x="50" y="73"/>
                  </a:lnTo>
                  <a:lnTo>
                    <a:pt x="166" y="131"/>
                  </a:lnTo>
                  <a:lnTo>
                    <a:pt x="174" y="135"/>
                  </a:lnTo>
                  <a:lnTo>
                    <a:pt x="178" y="143"/>
                  </a:lnTo>
                  <a:lnTo>
                    <a:pt x="236" y="259"/>
                  </a:lnTo>
                  <a:lnTo>
                    <a:pt x="261" y="309"/>
                  </a:lnTo>
                  <a:cubicBezTo>
                    <a:pt x="269" y="300"/>
                    <a:pt x="276" y="291"/>
                    <a:pt x="282" y="281"/>
                  </a:cubicBezTo>
                  <a:cubicBezTo>
                    <a:pt x="290" y="269"/>
                    <a:pt x="296" y="256"/>
                    <a:pt x="300" y="242"/>
                  </a:cubicBezTo>
                  <a:cubicBezTo>
                    <a:pt x="305" y="228"/>
                    <a:pt x="308" y="214"/>
                    <a:pt x="309" y="198"/>
                  </a:cubicBezTo>
                  <a:lnTo>
                    <a:pt x="281" y="198"/>
                  </a:lnTo>
                  <a:lnTo>
                    <a:pt x="281" y="170"/>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4" name="Freeform 123">
              <a:extLst>
                <a:ext uri="{FF2B5EF4-FFF2-40B4-BE49-F238E27FC236}">
                  <a16:creationId xmlns:a16="http://schemas.microsoft.com/office/drawing/2014/main" id="{F84CE271-0279-49BE-B9C7-8D39A0A3B947}"/>
                </a:ext>
              </a:extLst>
            </p:cNvPr>
            <p:cNvSpPr>
              <a:spLocks/>
            </p:cNvSpPr>
            <p:nvPr/>
          </p:nvSpPr>
          <p:spPr bwMode="auto">
            <a:xfrm>
              <a:off x="1614" y="2800"/>
              <a:ext cx="108" cy="108"/>
            </a:xfrm>
            <a:custGeom>
              <a:avLst/>
              <a:gdLst>
                <a:gd name="T0" fmla="*/ 0 w 174"/>
                <a:gd name="T1" fmla="*/ 0 h 174"/>
                <a:gd name="T2" fmla="*/ 0 w 174"/>
                <a:gd name="T3" fmla="*/ 0 h 174"/>
                <a:gd name="T4" fmla="*/ 58 w 174"/>
                <a:gd name="T5" fmla="*/ 116 h 174"/>
                <a:gd name="T6" fmla="*/ 174 w 174"/>
                <a:gd name="T7" fmla="*/ 174 h 174"/>
                <a:gd name="T8" fmla="*/ 116 w 174"/>
                <a:gd name="T9" fmla="*/ 58 h 174"/>
                <a:gd name="T10" fmla="*/ 0 w 174"/>
                <a:gd name="T11" fmla="*/ 0 h 174"/>
              </a:gdLst>
              <a:ahLst/>
              <a:cxnLst>
                <a:cxn ang="0">
                  <a:pos x="T0" y="T1"/>
                </a:cxn>
                <a:cxn ang="0">
                  <a:pos x="T2" y="T3"/>
                </a:cxn>
                <a:cxn ang="0">
                  <a:pos x="T4" y="T5"/>
                </a:cxn>
                <a:cxn ang="0">
                  <a:pos x="T6" y="T7"/>
                </a:cxn>
                <a:cxn ang="0">
                  <a:pos x="T8" y="T9"/>
                </a:cxn>
                <a:cxn ang="0">
                  <a:pos x="T10" y="T11"/>
                </a:cxn>
              </a:cxnLst>
              <a:rect l="0" t="0" r="r" b="b"/>
              <a:pathLst>
                <a:path w="174" h="174">
                  <a:moveTo>
                    <a:pt x="0" y="0"/>
                  </a:moveTo>
                  <a:lnTo>
                    <a:pt x="0" y="0"/>
                  </a:lnTo>
                  <a:lnTo>
                    <a:pt x="58" y="116"/>
                  </a:lnTo>
                  <a:lnTo>
                    <a:pt x="174" y="174"/>
                  </a:lnTo>
                  <a:lnTo>
                    <a:pt x="116" y="58"/>
                  </a:lnTo>
                  <a:lnTo>
                    <a:pt x="0" y="0"/>
                  </a:ln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25" name="Group 66">
            <a:extLst>
              <a:ext uri="{FF2B5EF4-FFF2-40B4-BE49-F238E27FC236}">
                <a16:creationId xmlns:a16="http://schemas.microsoft.com/office/drawing/2014/main" id="{4F57296A-211E-4540-9682-2B6D935EC7A0}"/>
              </a:ext>
            </a:extLst>
          </p:cNvPr>
          <p:cNvGrpSpPr>
            <a:grpSpLocks noChangeAspect="1"/>
          </p:cNvGrpSpPr>
          <p:nvPr/>
        </p:nvGrpSpPr>
        <p:grpSpPr bwMode="auto">
          <a:xfrm>
            <a:off x="6654048" y="2264036"/>
            <a:ext cx="527063" cy="527063"/>
            <a:chOff x="6755" y="1452"/>
            <a:chExt cx="248" cy="248"/>
          </a:xfrm>
        </p:grpSpPr>
        <p:sp>
          <p:nvSpPr>
            <p:cNvPr id="26" name="Freeform 67">
              <a:extLst>
                <a:ext uri="{FF2B5EF4-FFF2-40B4-BE49-F238E27FC236}">
                  <a16:creationId xmlns:a16="http://schemas.microsoft.com/office/drawing/2014/main" id="{33E196B3-5B3F-4495-B43B-C914557B7EB6}"/>
                </a:ext>
              </a:extLst>
            </p:cNvPr>
            <p:cNvSpPr>
              <a:spLocks/>
            </p:cNvSpPr>
            <p:nvPr/>
          </p:nvSpPr>
          <p:spPr bwMode="auto">
            <a:xfrm>
              <a:off x="6755" y="1452"/>
              <a:ext cx="248" cy="248"/>
            </a:xfrm>
            <a:custGeom>
              <a:avLst/>
              <a:gdLst>
                <a:gd name="T0" fmla="*/ 200 w 400"/>
                <a:gd name="T1" fmla="*/ 0 h 400"/>
                <a:gd name="T2" fmla="*/ 200 w 400"/>
                <a:gd name="T3" fmla="*/ 0 h 400"/>
                <a:gd name="T4" fmla="*/ 253 w 400"/>
                <a:gd name="T5" fmla="*/ 7 h 400"/>
                <a:gd name="T6" fmla="*/ 301 w 400"/>
                <a:gd name="T7" fmla="*/ 28 h 400"/>
                <a:gd name="T8" fmla="*/ 341 w 400"/>
                <a:gd name="T9" fmla="*/ 59 h 400"/>
                <a:gd name="T10" fmla="*/ 372 w 400"/>
                <a:gd name="T11" fmla="*/ 99 h 400"/>
                <a:gd name="T12" fmla="*/ 393 w 400"/>
                <a:gd name="T13" fmla="*/ 147 h 400"/>
                <a:gd name="T14" fmla="*/ 400 w 400"/>
                <a:gd name="T15" fmla="*/ 200 h 400"/>
                <a:gd name="T16" fmla="*/ 393 w 400"/>
                <a:gd name="T17" fmla="*/ 253 h 400"/>
                <a:gd name="T18" fmla="*/ 372 w 400"/>
                <a:gd name="T19" fmla="*/ 301 h 400"/>
                <a:gd name="T20" fmla="*/ 341 w 400"/>
                <a:gd name="T21" fmla="*/ 342 h 400"/>
                <a:gd name="T22" fmla="*/ 301 w 400"/>
                <a:gd name="T23" fmla="*/ 373 h 400"/>
                <a:gd name="T24" fmla="*/ 253 w 400"/>
                <a:gd name="T25" fmla="*/ 393 h 400"/>
                <a:gd name="T26" fmla="*/ 200 w 400"/>
                <a:gd name="T27" fmla="*/ 400 h 400"/>
                <a:gd name="T28" fmla="*/ 147 w 400"/>
                <a:gd name="T29" fmla="*/ 393 h 400"/>
                <a:gd name="T30" fmla="*/ 99 w 400"/>
                <a:gd name="T31" fmla="*/ 373 h 400"/>
                <a:gd name="T32" fmla="*/ 58 w 400"/>
                <a:gd name="T33" fmla="*/ 342 h 400"/>
                <a:gd name="T34" fmla="*/ 27 w 400"/>
                <a:gd name="T35" fmla="*/ 301 h 400"/>
                <a:gd name="T36" fmla="*/ 7 w 400"/>
                <a:gd name="T37" fmla="*/ 253 h 400"/>
                <a:gd name="T38" fmla="*/ 0 w 400"/>
                <a:gd name="T39" fmla="*/ 200 h 400"/>
                <a:gd name="T40" fmla="*/ 7 w 400"/>
                <a:gd name="T41" fmla="*/ 147 h 400"/>
                <a:gd name="T42" fmla="*/ 27 w 400"/>
                <a:gd name="T43" fmla="*/ 99 h 400"/>
                <a:gd name="T44" fmla="*/ 58 w 400"/>
                <a:gd name="T45" fmla="*/ 59 h 400"/>
                <a:gd name="T46" fmla="*/ 99 w 400"/>
                <a:gd name="T47" fmla="*/ 28 h 400"/>
                <a:gd name="T48" fmla="*/ 147 w 400"/>
                <a:gd name="T49" fmla="*/ 7 h 400"/>
                <a:gd name="T50" fmla="*/ 200 w 400"/>
                <a:gd name="T51" fmla="*/ 0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00" h="400">
                  <a:moveTo>
                    <a:pt x="200" y="0"/>
                  </a:moveTo>
                  <a:lnTo>
                    <a:pt x="200" y="0"/>
                  </a:lnTo>
                  <a:cubicBezTo>
                    <a:pt x="218" y="0"/>
                    <a:pt x="236" y="3"/>
                    <a:pt x="253" y="7"/>
                  </a:cubicBezTo>
                  <a:cubicBezTo>
                    <a:pt x="270" y="12"/>
                    <a:pt x="286" y="19"/>
                    <a:pt x="301" y="28"/>
                  </a:cubicBezTo>
                  <a:cubicBezTo>
                    <a:pt x="316" y="36"/>
                    <a:pt x="329" y="47"/>
                    <a:pt x="341" y="59"/>
                  </a:cubicBezTo>
                  <a:cubicBezTo>
                    <a:pt x="353" y="71"/>
                    <a:pt x="364" y="84"/>
                    <a:pt x="372" y="99"/>
                  </a:cubicBezTo>
                  <a:cubicBezTo>
                    <a:pt x="381" y="114"/>
                    <a:pt x="388" y="130"/>
                    <a:pt x="393" y="147"/>
                  </a:cubicBezTo>
                  <a:cubicBezTo>
                    <a:pt x="397" y="164"/>
                    <a:pt x="400" y="182"/>
                    <a:pt x="400" y="200"/>
                  </a:cubicBezTo>
                  <a:cubicBezTo>
                    <a:pt x="400" y="219"/>
                    <a:pt x="397" y="236"/>
                    <a:pt x="393" y="253"/>
                  </a:cubicBezTo>
                  <a:cubicBezTo>
                    <a:pt x="388" y="270"/>
                    <a:pt x="381" y="286"/>
                    <a:pt x="372" y="301"/>
                  </a:cubicBezTo>
                  <a:cubicBezTo>
                    <a:pt x="364" y="316"/>
                    <a:pt x="353" y="329"/>
                    <a:pt x="341" y="342"/>
                  </a:cubicBezTo>
                  <a:cubicBezTo>
                    <a:pt x="329" y="354"/>
                    <a:pt x="316" y="364"/>
                    <a:pt x="301" y="373"/>
                  </a:cubicBezTo>
                  <a:cubicBezTo>
                    <a:pt x="286" y="381"/>
                    <a:pt x="270" y="388"/>
                    <a:pt x="253" y="393"/>
                  </a:cubicBezTo>
                  <a:cubicBezTo>
                    <a:pt x="236" y="398"/>
                    <a:pt x="218" y="400"/>
                    <a:pt x="200" y="400"/>
                  </a:cubicBezTo>
                  <a:cubicBezTo>
                    <a:pt x="181" y="400"/>
                    <a:pt x="164" y="398"/>
                    <a:pt x="147" y="393"/>
                  </a:cubicBezTo>
                  <a:cubicBezTo>
                    <a:pt x="130" y="388"/>
                    <a:pt x="114" y="381"/>
                    <a:pt x="99" y="373"/>
                  </a:cubicBezTo>
                  <a:cubicBezTo>
                    <a:pt x="84" y="364"/>
                    <a:pt x="71" y="354"/>
                    <a:pt x="58" y="342"/>
                  </a:cubicBezTo>
                  <a:cubicBezTo>
                    <a:pt x="46" y="329"/>
                    <a:pt x="36" y="316"/>
                    <a:pt x="27" y="301"/>
                  </a:cubicBezTo>
                  <a:cubicBezTo>
                    <a:pt x="19" y="286"/>
                    <a:pt x="12" y="270"/>
                    <a:pt x="7" y="253"/>
                  </a:cubicBezTo>
                  <a:cubicBezTo>
                    <a:pt x="2" y="236"/>
                    <a:pt x="0" y="219"/>
                    <a:pt x="0" y="200"/>
                  </a:cubicBezTo>
                  <a:cubicBezTo>
                    <a:pt x="0" y="182"/>
                    <a:pt x="2" y="164"/>
                    <a:pt x="7" y="147"/>
                  </a:cubicBezTo>
                  <a:cubicBezTo>
                    <a:pt x="12" y="130"/>
                    <a:pt x="19" y="114"/>
                    <a:pt x="27" y="99"/>
                  </a:cubicBezTo>
                  <a:cubicBezTo>
                    <a:pt x="36" y="84"/>
                    <a:pt x="46" y="71"/>
                    <a:pt x="58" y="59"/>
                  </a:cubicBezTo>
                  <a:cubicBezTo>
                    <a:pt x="71" y="47"/>
                    <a:pt x="84" y="36"/>
                    <a:pt x="99" y="28"/>
                  </a:cubicBezTo>
                  <a:cubicBezTo>
                    <a:pt x="114" y="19"/>
                    <a:pt x="130" y="12"/>
                    <a:pt x="147" y="7"/>
                  </a:cubicBezTo>
                  <a:cubicBezTo>
                    <a:pt x="164" y="3"/>
                    <a:pt x="181" y="0"/>
                    <a:pt x="200" y="0"/>
                  </a:cubicBez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7" name="Freeform 68">
              <a:extLst>
                <a:ext uri="{FF2B5EF4-FFF2-40B4-BE49-F238E27FC236}">
                  <a16:creationId xmlns:a16="http://schemas.microsoft.com/office/drawing/2014/main" id="{A5860D32-81C6-432E-8641-EA5F99165958}"/>
                </a:ext>
              </a:extLst>
            </p:cNvPr>
            <p:cNvSpPr>
              <a:spLocks/>
            </p:cNvSpPr>
            <p:nvPr/>
          </p:nvSpPr>
          <p:spPr bwMode="auto">
            <a:xfrm>
              <a:off x="6854" y="1506"/>
              <a:ext cx="95" cy="95"/>
            </a:xfrm>
            <a:custGeom>
              <a:avLst/>
              <a:gdLst>
                <a:gd name="T0" fmla="*/ 76 w 153"/>
                <a:gd name="T1" fmla="*/ 96 h 153"/>
                <a:gd name="T2" fmla="*/ 76 w 153"/>
                <a:gd name="T3" fmla="*/ 96 h 153"/>
                <a:gd name="T4" fmla="*/ 80 w 153"/>
                <a:gd name="T5" fmla="*/ 113 h 153"/>
                <a:gd name="T6" fmla="*/ 77 w 153"/>
                <a:gd name="T7" fmla="*/ 129 h 153"/>
                <a:gd name="T8" fmla="*/ 68 w 153"/>
                <a:gd name="T9" fmla="*/ 142 h 153"/>
                <a:gd name="T10" fmla="*/ 55 w 153"/>
                <a:gd name="T11" fmla="*/ 150 h 153"/>
                <a:gd name="T12" fmla="*/ 40 w 153"/>
                <a:gd name="T13" fmla="*/ 153 h 153"/>
                <a:gd name="T14" fmla="*/ 24 w 153"/>
                <a:gd name="T15" fmla="*/ 150 h 153"/>
                <a:gd name="T16" fmla="*/ 12 w 153"/>
                <a:gd name="T17" fmla="*/ 142 h 153"/>
                <a:gd name="T18" fmla="*/ 3 w 153"/>
                <a:gd name="T19" fmla="*/ 129 h 153"/>
                <a:gd name="T20" fmla="*/ 0 w 153"/>
                <a:gd name="T21" fmla="*/ 113 h 153"/>
                <a:gd name="T22" fmla="*/ 3 w 153"/>
                <a:gd name="T23" fmla="*/ 98 h 153"/>
                <a:gd name="T24" fmla="*/ 12 w 153"/>
                <a:gd name="T25" fmla="*/ 85 h 153"/>
                <a:gd name="T26" fmla="*/ 24 w 153"/>
                <a:gd name="T27" fmla="*/ 76 h 153"/>
                <a:gd name="T28" fmla="*/ 40 w 153"/>
                <a:gd name="T29" fmla="*/ 73 h 153"/>
                <a:gd name="T30" fmla="*/ 57 w 153"/>
                <a:gd name="T31" fmla="*/ 77 h 153"/>
                <a:gd name="T32" fmla="*/ 57 w 153"/>
                <a:gd name="T33" fmla="*/ 77 h 153"/>
                <a:gd name="T34" fmla="*/ 134 w 153"/>
                <a:gd name="T35" fmla="*/ 0 h 153"/>
                <a:gd name="T36" fmla="*/ 153 w 153"/>
                <a:gd name="T37" fmla="*/ 19 h 153"/>
                <a:gd name="T38" fmla="*/ 76 w 153"/>
                <a:gd name="T39" fmla="*/ 96 h 153"/>
                <a:gd name="T40" fmla="*/ 76 w 153"/>
                <a:gd name="T41" fmla="*/ 96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 h="153">
                  <a:moveTo>
                    <a:pt x="76" y="96"/>
                  </a:moveTo>
                  <a:lnTo>
                    <a:pt x="76" y="96"/>
                  </a:lnTo>
                  <a:cubicBezTo>
                    <a:pt x="78" y="101"/>
                    <a:pt x="80" y="107"/>
                    <a:pt x="80" y="113"/>
                  </a:cubicBezTo>
                  <a:cubicBezTo>
                    <a:pt x="80" y="119"/>
                    <a:pt x="79" y="124"/>
                    <a:pt x="77" y="129"/>
                  </a:cubicBezTo>
                  <a:cubicBezTo>
                    <a:pt x="75" y="134"/>
                    <a:pt x="72" y="138"/>
                    <a:pt x="68" y="142"/>
                  </a:cubicBezTo>
                  <a:cubicBezTo>
                    <a:pt x="65" y="145"/>
                    <a:pt x="60" y="148"/>
                    <a:pt x="55" y="150"/>
                  </a:cubicBezTo>
                  <a:cubicBezTo>
                    <a:pt x="51" y="152"/>
                    <a:pt x="45" y="153"/>
                    <a:pt x="40" y="153"/>
                  </a:cubicBezTo>
                  <a:cubicBezTo>
                    <a:pt x="34" y="153"/>
                    <a:pt x="29" y="152"/>
                    <a:pt x="24" y="150"/>
                  </a:cubicBezTo>
                  <a:cubicBezTo>
                    <a:pt x="19" y="148"/>
                    <a:pt x="15" y="145"/>
                    <a:pt x="12" y="142"/>
                  </a:cubicBezTo>
                  <a:cubicBezTo>
                    <a:pt x="8" y="138"/>
                    <a:pt x="5" y="134"/>
                    <a:pt x="3" y="129"/>
                  </a:cubicBezTo>
                  <a:cubicBezTo>
                    <a:pt x="1" y="124"/>
                    <a:pt x="0" y="119"/>
                    <a:pt x="0" y="113"/>
                  </a:cubicBezTo>
                  <a:cubicBezTo>
                    <a:pt x="0" y="108"/>
                    <a:pt x="1" y="102"/>
                    <a:pt x="3" y="98"/>
                  </a:cubicBezTo>
                  <a:cubicBezTo>
                    <a:pt x="5" y="93"/>
                    <a:pt x="8" y="88"/>
                    <a:pt x="12" y="85"/>
                  </a:cubicBezTo>
                  <a:cubicBezTo>
                    <a:pt x="15" y="81"/>
                    <a:pt x="19" y="78"/>
                    <a:pt x="24" y="76"/>
                  </a:cubicBezTo>
                  <a:cubicBezTo>
                    <a:pt x="29" y="74"/>
                    <a:pt x="34" y="73"/>
                    <a:pt x="40" y="73"/>
                  </a:cubicBezTo>
                  <a:cubicBezTo>
                    <a:pt x="46" y="73"/>
                    <a:pt x="52" y="75"/>
                    <a:pt x="57" y="77"/>
                  </a:cubicBezTo>
                  <a:lnTo>
                    <a:pt x="57" y="77"/>
                  </a:lnTo>
                  <a:lnTo>
                    <a:pt x="134" y="0"/>
                  </a:lnTo>
                  <a:lnTo>
                    <a:pt x="153" y="19"/>
                  </a:lnTo>
                  <a:lnTo>
                    <a:pt x="76" y="96"/>
                  </a:lnTo>
                  <a:lnTo>
                    <a:pt x="76" y="96"/>
                  </a:ln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8" name="Freeform 69">
              <a:extLst>
                <a:ext uri="{FF2B5EF4-FFF2-40B4-BE49-F238E27FC236}">
                  <a16:creationId xmlns:a16="http://schemas.microsoft.com/office/drawing/2014/main" id="{34F318A7-F830-4E1F-A1C7-38EC7B1ABF6A}"/>
                </a:ext>
              </a:extLst>
            </p:cNvPr>
            <p:cNvSpPr>
              <a:spLocks/>
            </p:cNvSpPr>
            <p:nvPr/>
          </p:nvSpPr>
          <p:spPr bwMode="auto">
            <a:xfrm>
              <a:off x="6788" y="1486"/>
              <a:ext cx="129" cy="155"/>
            </a:xfrm>
            <a:custGeom>
              <a:avLst/>
              <a:gdLst>
                <a:gd name="T0" fmla="*/ 196 w 207"/>
                <a:gd name="T1" fmla="*/ 37 h 250"/>
                <a:gd name="T2" fmla="*/ 196 w 207"/>
                <a:gd name="T3" fmla="*/ 37 h 250"/>
                <a:gd name="T4" fmla="*/ 146 w 207"/>
                <a:gd name="T5" fmla="*/ 26 h 250"/>
                <a:gd name="T6" fmla="*/ 115 w 207"/>
                <a:gd name="T7" fmla="*/ 30 h 250"/>
                <a:gd name="T8" fmla="*/ 86 w 207"/>
                <a:gd name="T9" fmla="*/ 43 h 250"/>
                <a:gd name="T10" fmla="*/ 62 w 207"/>
                <a:gd name="T11" fmla="*/ 61 h 250"/>
                <a:gd name="T12" fmla="*/ 43 w 207"/>
                <a:gd name="T13" fmla="*/ 86 h 250"/>
                <a:gd name="T14" fmla="*/ 31 w 207"/>
                <a:gd name="T15" fmla="*/ 114 h 250"/>
                <a:gd name="T16" fmla="*/ 27 w 207"/>
                <a:gd name="T17" fmla="*/ 146 h 250"/>
                <a:gd name="T18" fmla="*/ 36 w 207"/>
                <a:gd name="T19" fmla="*/ 192 h 250"/>
                <a:gd name="T20" fmla="*/ 62 w 207"/>
                <a:gd name="T21" fmla="*/ 231 h 250"/>
                <a:gd name="T22" fmla="*/ 43 w 207"/>
                <a:gd name="T23" fmla="*/ 250 h 250"/>
                <a:gd name="T24" fmla="*/ 11 w 207"/>
                <a:gd name="T25" fmla="*/ 202 h 250"/>
                <a:gd name="T26" fmla="*/ 0 w 207"/>
                <a:gd name="T27" fmla="*/ 146 h 250"/>
                <a:gd name="T28" fmla="*/ 5 w 207"/>
                <a:gd name="T29" fmla="*/ 107 h 250"/>
                <a:gd name="T30" fmla="*/ 20 w 207"/>
                <a:gd name="T31" fmla="*/ 72 h 250"/>
                <a:gd name="T32" fmla="*/ 43 w 207"/>
                <a:gd name="T33" fmla="*/ 43 h 250"/>
                <a:gd name="T34" fmla="*/ 73 w 207"/>
                <a:gd name="T35" fmla="*/ 20 h 250"/>
                <a:gd name="T36" fmla="*/ 108 w 207"/>
                <a:gd name="T37" fmla="*/ 5 h 250"/>
                <a:gd name="T38" fmla="*/ 147 w 207"/>
                <a:gd name="T39" fmla="*/ 0 h 250"/>
                <a:gd name="T40" fmla="*/ 178 w 207"/>
                <a:gd name="T41" fmla="*/ 3 h 250"/>
                <a:gd name="T42" fmla="*/ 207 w 207"/>
                <a:gd name="T43" fmla="*/ 13 h 250"/>
                <a:gd name="T44" fmla="*/ 196 w 207"/>
                <a:gd name="T45" fmla="*/ 37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7" h="250">
                  <a:moveTo>
                    <a:pt x="196" y="37"/>
                  </a:moveTo>
                  <a:lnTo>
                    <a:pt x="196" y="37"/>
                  </a:lnTo>
                  <a:cubicBezTo>
                    <a:pt x="180" y="30"/>
                    <a:pt x="163" y="26"/>
                    <a:pt x="146" y="26"/>
                  </a:cubicBezTo>
                  <a:cubicBezTo>
                    <a:pt x="135" y="26"/>
                    <a:pt x="125" y="28"/>
                    <a:pt x="115" y="30"/>
                  </a:cubicBezTo>
                  <a:cubicBezTo>
                    <a:pt x="104" y="33"/>
                    <a:pt x="95" y="37"/>
                    <a:pt x="86" y="43"/>
                  </a:cubicBezTo>
                  <a:cubicBezTo>
                    <a:pt x="77" y="48"/>
                    <a:pt x="69" y="54"/>
                    <a:pt x="62" y="61"/>
                  </a:cubicBezTo>
                  <a:cubicBezTo>
                    <a:pt x="55" y="69"/>
                    <a:pt x="48" y="77"/>
                    <a:pt x="43" y="86"/>
                  </a:cubicBezTo>
                  <a:cubicBezTo>
                    <a:pt x="38" y="95"/>
                    <a:pt x="34" y="104"/>
                    <a:pt x="31" y="114"/>
                  </a:cubicBezTo>
                  <a:cubicBezTo>
                    <a:pt x="28" y="125"/>
                    <a:pt x="27" y="135"/>
                    <a:pt x="27" y="146"/>
                  </a:cubicBezTo>
                  <a:cubicBezTo>
                    <a:pt x="27" y="162"/>
                    <a:pt x="30" y="177"/>
                    <a:pt x="36" y="192"/>
                  </a:cubicBezTo>
                  <a:cubicBezTo>
                    <a:pt x="42" y="207"/>
                    <a:pt x="51" y="220"/>
                    <a:pt x="62" y="231"/>
                  </a:cubicBezTo>
                  <a:lnTo>
                    <a:pt x="43" y="250"/>
                  </a:lnTo>
                  <a:cubicBezTo>
                    <a:pt x="29" y="236"/>
                    <a:pt x="19" y="220"/>
                    <a:pt x="11" y="202"/>
                  </a:cubicBezTo>
                  <a:cubicBezTo>
                    <a:pt x="4" y="184"/>
                    <a:pt x="0" y="166"/>
                    <a:pt x="0" y="146"/>
                  </a:cubicBezTo>
                  <a:cubicBezTo>
                    <a:pt x="0" y="133"/>
                    <a:pt x="2" y="120"/>
                    <a:pt x="5" y="107"/>
                  </a:cubicBezTo>
                  <a:cubicBezTo>
                    <a:pt x="9" y="95"/>
                    <a:pt x="14" y="83"/>
                    <a:pt x="20" y="72"/>
                  </a:cubicBezTo>
                  <a:cubicBezTo>
                    <a:pt x="27" y="61"/>
                    <a:pt x="34" y="52"/>
                    <a:pt x="43" y="43"/>
                  </a:cubicBezTo>
                  <a:cubicBezTo>
                    <a:pt x="52" y="34"/>
                    <a:pt x="62" y="26"/>
                    <a:pt x="73" y="20"/>
                  </a:cubicBezTo>
                  <a:cubicBezTo>
                    <a:pt x="83" y="13"/>
                    <a:pt x="95" y="9"/>
                    <a:pt x="108" y="5"/>
                  </a:cubicBezTo>
                  <a:cubicBezTo>
                    <a:pt x="120" y="2"/>
                    <a:pt x="133" y="0"/>
                    <a:pt x="147" y="0"/>
                  </a:cubicBezTo>
                  <a:cubicBezTo>
                    <a:pt x="157" y="0"/>
                    <a:pt x="167" y="1"/>
                    <a:pt x="178" y="3"/>
                  </a:cubicBezTo>
                  <a:cubicBezTo>
                    <a:pt x="188" y="5"/>
                    <a:pt x="197" y="9"/>
                    <a:pt x="207" y="13"/>
                  </a:cubicBezTo>
                  <a:lnTo>
                    <a:pt x="196" y="3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9" name="Freeform 70">
              <a:extLst>
                <a:ext uri="{FF2B5EF4-FFF2-40B4-BE49-F238E27FC236}">
                  <a16:creationId xmlns:a16="http://schemas.microsoft.com/office/drawing/2014/main" id="{061D9714-09A0-47A7-A46A-AC13DE63DECA}"/>
                </a:ext>
              </a:extLst>
            </p:cNvPr>
            <p:cNvSpPr>
              <a:spLocks/>
            </p:cNvSpPr>
            <p:nvPr/>
          </p:nvSpPr>
          <p:spPr bwMode="auto">
            <a:xfrm>
              <a:off x="6932" y="1539"/>
              <a:ext cx="38" cy="102"/>
            </a:xfrm>
            <a:custGeom>
              <a:avLst/>
              <a:gdLst>
                <a:gd name="T0" fmla="*/ 48 w 61"/>
                <a:gd name="T1" fmla="*/ 0 h 164"/>
                <a:gd name="T2" fmla="*/ 48 w 61"/>
                <a:gd name="T3" fmla="*/ 0 h 164"/>
                <a:gd name="T4" fmla="*/ 58 w 61"/>
                <a:gd name="T5" fmla="*/ 29 h 164"/>
                <a:gd name="T6" fmla="*/ 61 w 61"/>
                <a:gd name="T7" fmla="*/ 60 h 164"/>
                <a:gd name="T8" fmla="*/ 50 w 61"/>
                <a:gd name="T9" fmla="*/ 116 h 164"/>
                <a:gd name="T10" fmla="*/ 19 w 61"/>
                <a:gd name="T11" fmla="*/ 164 h 164"/>
                <a:gd name="T12" fmla="*/ 0 w 61"/>
                <a:gd name="T13" fmla="*/ 145 h 164"/>
                <a:gd name="T14" fmla="*/ 26 w 61"/>
                <a:gd name="T15" fmla="*/ 106 h 164"/>
                <a:gd name="T16" fmla="*/ 35 w 61"/>
                <a:gd name="T17" fmla="*/ 61 h 164"/>
                <a:gd name="T18" fmla="*/ 24 w 61"/>
                <a:gd name="T19" fmla="*/ 11 h 164"/>
                <a:gd name="T20" fmla="*/ 48 w 61"/>
                <a:gd name="T21"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1" h="164">
                  <a:moveTo>
                    <a:pt x="48" y="0"/>
                  </a:moveTo>
                  <a:lnTo>
                    <a:pt x="48" y="0"/>
                  </a:lnTo>
                  <a:cubicBezTo>
                    <a:pt x="52" y="10"/>
                    <a:pt x="56" y="19"/>
                    <a:pt x="58" y="29"/>
                  </a:cubicBezTo>
                  <a:cubicBezTo>
                    <a:pt x="60" y="40"/>
                    <a:pt x="61" y="50"/>
                    <a:pt x="61" y="60"/>
                  </a:cubicBezTo>
                  <a:cubicBezTo>
                    <a:pt x="61" y="80"/>
                    <a:pt x="57" y="98"/>
                    <a:pt x="50" y="116"/>
                  </a:cubicBezTo>
                  <a:cubicBezTo>
                    <a:pt x="43" y="134"/>
                    <a:pt x="32" y="150"/>
                    <a:pt x="19" y="164"/>
                  </a:cubicBezTo>
                  <a:lnTo>
                    <a:pt x="0" y="145"/>
                  </a:lnTo>
                  <a:cubicBezTo>
                    <a:pt x="11" y="134"/>
                    <a:pt x="20" y="121"/>
                    <a:pt x="26" y="106"/>
                  </a:cubicBezTo>
                  <a:cubicBezTo>
                    <a:pt x="32" y="92"/>
                    <a:pt x="35" y="77"/>
                    <a:pt x="35" y="61"/>
                  </a:cubicBezTo>
                  <a:cubicBezTo>
                    <a:pt x="35" y="44"/>
                    <a:pt x="31" y="27"/>
                    <a:pt x="24" y="11"/>
                  </a:cubicBezTo>
                  <a:lnTo>
                    <a:pt x="48" y="0"/>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2" name="Freeform 71">
              <a:extLst>
                <a:ext uri="{FF2B5EF4-FFF2-40B4-BE49-F238E27FC236}">
                  <a16:creationId xmlns:a16="http://schemas.microsoft.com/office/drawing/2014/main" id="{A785C6F4-1289-4B97-B66C-9ABDCAFF73A8}"/>
                </a:ext>
              </a:extLst>
            </p:cNvPr>
            <p:cNvSpPr>
              <a:spLocks/>
            </p:cNvSpPr>
            <p:nvPr/>
          </p:nvSpPr>
          <p:spPr bwMode="auto">
            <a:xfrm>
              <a:off x="6854" y="1551"/>
              <a:ext cx="50" cy="51"/>
            </a:xfrm>
            <a:custGeom>
              <a:avLst/>
              <a:gdLst>
                <a:gd name="T0" fmla="*/ 41 w 81"/>
                <a:gd name="T1" fmla="*/ 81 h 81"/>
                <a:gd name="T2" fmla="*/ 41 w 81"/>
                <a:gd name="T3" fmla="*/ 81 h 81"/>
                <a:gd name="T4" fmla="*/ 69 w 81"/>
                <a:gd name="T5" fmla="*/ 69 h 81"/>
                <a:gd name="T6" fmla="*/ 81 w 81"/>
                <a:gd name="T7" fmla="*/ 40 h 81"/>
                <a:gd name="T8" fmla="*/ 69 w 81"/>
                <a:gd name="T9" fmla="*/ 12 h 81"/>
                <a:gd name="T10" fmla="*/ 41 w 81"/>
                <a:gd name="T11" fmla="*/ 0 h 81"/>
                <a:gd name="T12" fmla="*/ 12 w 81"/>
                <a:gd name="T13" fmla="*/ 12 h 81"/>
                <a:gd name="T14" fmla="*/ 0 w 81"/>
                <a:gd name="T15" fmla="*/ 40 h 81"/>
                <a:gd name="T16" fmla="*/ 12 w 81"/>
                <a:gd name="T17" fmla="*/ 69 h 81"/>
                <a:gd name="T18" fmla="*/ 41 w 81"/>
                <a:gd name="T19"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1" h="81">
                  <a:moveTo>
                    <a:pt x="41" y="81"/>
                  </a:moveTo>
                  <a:lnTo>
                    <a:pt x="41" y="81"/>
                  </a:lnTo>
                  <a:cubicBezTo>
                    <a:pt x="52" y="81"/>
                    <a:pt x="61" y="77"/>
                    <a:pt x="69" y="69"/>
                  </a:cubicBezTo>
                  <a:cubicBezTo>
                    <a:pt x="77" y="61"/>
                    <a:pt x="81" y="51"/>
                    <a:pt x="81" y="40"/>
                  </a:cubicBezTo>
                  <a:cubicBezTo>
                    <a:pt x="81" y="29"/>
                    <a:pt x="77" y="20"/>
                    <a:pt x="69" y="12"/>
                  </a:cubicBezTo>
                  <a:cubicBezTo>
                    <a:pt x="61" y="4"/>
                    <a:pt x="52" y="0"/>
                    <a:pt x="41" y="0"/>
                  </a:cubicBezTo>
                  <a:cubicBezTo>
                    <a:pt x="30" y="0"/>
                    <a:pt x="20" y="4"/>
                    <a:pt x="12" y="12"/>
                  </a:cubicBezTo>
                  <a:cubicBezTo>
                    <a:pt x="4" y="20"/>
                    <a:pt x="0" y="29"/>
                    <a:pt x="0" y="40"/>
                  </a:cubicBezTo>
                  <a:cubicBezTo>
                    <a:pt x="0" y="51"/>
                    <a:pt x="4" y="61"/>
                    <a:pt x="12" y="69"/>
                  </a:cubicBezTo>
                  <a:cubicBezTo>
                    <a:pt x="20" y="77"/>
                    <a:pt x="30" y="81"/>
                    <a:pt x="41" y="8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sp>
        <p:nvSpPr>
          <p:cNvPr id="13" name="Graphic 8" descr="Key">
            <a:extLst>
              <a:ext uri="{FF2B5EF4-FFF2-40B4-BE49-F238E27FC236}">
                <a16:creationId xmlns:a16="http://schemas.microsoft.com/office/drawing/2014/main" id="{836B5583-C06E-477D-BEA1-FFB0E74101B4}"/>
              </a:ext>
            </a:extLst>
          </p:cNvPr>
          <p:cNvSpPr/>
          <p:nvPr/>
        </p:nvSpPr>
        <p:spPr>
          <a:xfrm rot="1800000">
            <a:off x="9517465" y="2379235"/>
            <a:ext cx="621581" cy="296664"/>
          </a:xfrm>
          <a:custGeom>
            <a:avLst/>
            <a:gdLst>
              <a:gd name="connsiteX0" fmla="*/ 334519 w 483141"/>
              <a:gd name="connsiteY0" fmla="*/ 136870 h 230590"/>
              <a:gd name="connsiteX1" fmla="*/ 370205 w 483141"/>
              <a:gd name="connsiteY1" fmla="*/ 172557 h 230590"/>
              <a:gd name="connsiteX2" fmla="*/ 405892 w 483141"/>
              <a:gd name="connsiteY2" fmla="*/ 136870 h 230590"/>
              <a:gd name="connsiteX3" fmla="*/ 441578 w 483141"/>
              <a:gd name="connsiteY3" fmla="*/ 172557 h 230590"/>
              <a:gd name="connsiteX4" fmla="*/ 485500 w 483141"/>
              <a:gd name="connsiteY4" fmla="*/ 117654 h 230590"/>
              <a:gd name="connsiteX5" fmla="*/ 441578 w 483141"/>
              <a:gd name="connsiteY5" fmla="*/ 62752 h 230590"/>
              <a:gd name="connsiteX6" fmla="*/ 219224 w 483141"/>
              <a:gd name="connsiteY6" fmla="*/ 62752 h 230590"/>
              <a:gd name="connsiteX7" fmla="*/ 117654 w 483141"/>
              <a:gd name="connsiteY7" fmla="*/ 2359 h 230590"/>
              <a:gd name="connsiteX8" fmla="*/ 2359 w 483141"/>
              <a:gd name="connsiteY8" fmla="*/ 117654 h 230590"/>
              <a:gd name="connsiteX9" fmla="*/ 117654 w 483141"/>
              <a:gd name="connsiteY9" fmla="*/ 232949 h 230590"/>
              <a:gd name="connsiteX10" fmla="*/ 219224 w 483141"/>
              <a:gd name="connsiteY10" fmla="*/ 172557 h 230590"/>
              <a:gd name="connsiteX11" fmla="*/ 254910 w 483141"/>
              <a:gd name="connsiteY11" fmla="*/ 172557 h 230590"/>
              <a:gd name="connsiteX12" fmla="*/ 276871 w 483141"/>
              <a:gd name="connsiteY12" fmla="*/ 150596 h 230590"/>
              <a:gd name="connsiteX13" fmla="*/ 298832 w 483141"/>
              <a:gd name="connsiteY13" fmla="*/ 172557 h 230590"/>
              <a:gd name="connsiteX14" fmla="*/ 334519 w 483141"/>
              <a:gd name="connsiteY14" fmla="*/ 136870 h 230590"/>
              <a:gd name="connsiteX15" fmla="*/ 68242 w 483141"/>
              <a:gd name="connsiteY15" fmla="*/ 150596 h 230590"/>
              <a:gd name="connsiteX16" fmla="*/ 35301 w 483141"/>
              <a:gd name="connsiteY16" fmla="*/ 117654 h 230590"/>
              <a:gd name="connsiteX17" fmla="*/ 68242 w 483141"/>
              <a:gd name="connsiteY17" fmla="*/ 84713 h 230590"/>
              <a:gd name="connsiteX18" fmla="*/ 101183 w 483141"/>
              <a:gd name="connsiteY18" fmla="*/ 117654 h 230590"/>
              <a:gd name="connsiteX19" fmla="*/ 68242 w 483141"/>
              <a:gd name="connsiteY19" fmla="*/ 150596 h 230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83141" h="230590">
                <a:moveTo>
                  <a:pt x="334519" y="136870"/>
                </a:moveTo>
                <a:lnTo>
                  <a:pt x="370205" y="172557"/>
                </a:lnTo>
                <a:lnTo>
                  <a:pt x="405892" y="136870"/>
                </a:lnTo>
                <a:lnTo>
                  <a:pt x="441578" y="172557"/>
                </a:lnTo>
                <a:lnTo>
                  <a:pt x="485500" y="117654"/>
                </a:lnTo>
                <a:lnTo>
                  <a:pt x="441578" y="62752"/>
                </a:lnTo>
                <a:lnTo>
                  <a:pt x="219224" y="62752"/>
                </a:lnTo>
                <a:cubicBezTo>
                  <a:pt x="199459" y="26516"/>
                  <a:pt x="161576" y="2359"/>
                  <a:pt x="117654" y="2359"/>
                </a:cubicBezTo>
                <a:cubicBezTo>
                  <a:pt x="53967" y="2359"/>
                  <a:pt x="2359" y="53967"/>
                  <a:pt x="2359" y="117654"/>
                </a:cubicBezTo>
                <a:cubicBezTo>
                  <a:pt x="2359" y="181341"/>
                  <a:pt x="53967" y="232949"/>
                  <a:pt x="117654" y="232949"/>
                </a:cubicBezTo>
                <a:cubicBezTo>
                  <a:pt x="161576" y="232949"/>
                  <a:pt x="199459" y="208792"/>
                  <a:pt x="219224" y="172557"/>
                </a:cubicBezTo>
                <a:lnTo>
                  <a:pt x="254910" y="172557"/>
                </a:lnTo>
                <a:lnTo>
                  <a:pt x="276871" y="150596"/>
                </a:lnTo>
                <a:lnTo>
                  <a:pt x="298832" y="172557"/>
                </a:lnTo>
                <a:lnTo>
                  <a:pt x="334519" y="136870"/>
                </a:lnTo>
                <a:close/>
                <a:moveTo>
                  <a:pt x="68242" y="150596"/>
                </a:moveTo>
                <a:cubicBezTo>
                  <a:pt x="50124" y="150596"/>
                  <a:pt x="35301" y="135772"/>
                  <a:pt x="35301" y="117654"/>
                </a:cubicBezTo>
                <a:cubicBezTo>
                  <a:pt x="35301" y="99536"/>
                  <a:pt x="50124" y="84713"/>
                  <a:pt x="68242" y="84713"/>
                </a:cubicBezTo>
                <a:cubicBezTo>
                  <a:pt x="86360" y="84713"/>
                  <a:pt x="101183" y="99536"/>
                  <a:pt x="101183" y="117654"/>
                </a:cubicBezTo>
                <a:cubicBezTo>
                  <a:pt x="101183" y="135772"/>
                  <a:pt x="86360" y="150596"/>
                  <a:pt x="68242" y="150596"/>
                </a:cubicBezTo>
                <a:close/>
              </a:path>
            </a:pathLst>
          </a:custGeom>
          <a:solidFill>
            <a:schemeClr val="accent1"/>
          </a:solidFill>
          <a:ln w="545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5" name="Rectangle 34">
            <a:extLst>
              <a:ext uri="{FF2B5EF4-FFF2-40B4-BE49-F238E27FC236}">
                <a16:creationId xmlns:a16="http://schemas.microsoft.com/office/drawing/2014/main" id="{18909CD7-3020-45BC-AF15-194E2C01CB35}"/>
              </a:ext>
            </a:extLst>
          </p:cNvPr>
          <p:cNvSpPr/>
          <p:nvPr/>
        </p:nvSpPr>
        <p:spPr>
          <a:xfrm>
            <a:off x="3783043" y="7441462"/>
            <a:ext cx="2054334" cy="369332"/>
          </a:xfrm>
          <a:prstGeom prst="rect">
            <a:avLst/>
          </a:prstGeom>
          <a:noFill/>
          <a:ln w="25400">
            <a:noFill/>
            <a:miter lim="800000"/>
          </a:ln>
        </p:spPr>
        <p:style>
          <a:lnRef idx="2">
            <a:schemeClr val="accent1">
              <a:shade val="50000"/>
            </a:schemeClr>
          </a:lnRef>
          <a:fillRef idx="1">
            <a:schemeClr val="accent1"/>
          </a:fillRef>
          <a:effectRef idx="0">
            <a:schemeClr val="accent1"/>
          </a:effectRef>
          <a:fontRef idx="minor">
            <a:schemeClr val="lt1"/>
          </a:fontRef>
        </p:style>
        <p:txBody>
          <a:bodyPr lIns="91440" tIns="4572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alpha val="0"/>
                  </a:prstClr>
                </a:solidFill>
                <a:effectLst/>
                <a:uLnTx/>
                <a:uFillTx/>
                <a:latin typeface="Segoe UI Semibold"/>
                <a:ea typeface="+mn-ea"/>
                <a:cs typeface="+mn-cs"/>
              </a:rPr>
              <a:t>Refactor</a:t>
            </a:r>
          </a:p>
        </p:txBody>
      </p:sp>
      <p:sp>
        <p:nvSpPr>
          <p:cNvPr id="36" name="Rectangle 35">
            <a:extLst>
              <a:ext uri="{FF2B5EF4-FFF2-40B4-BE49-F238E27FC236}">
                <a16:creationId xmlns:a16="http://schemas.microsoft.com/office/drawing/2014/main" id="{11EB69DB-9711-46D5-A299-504CBC313FDD}"/>
              </a:ext>
            </a:extLst>
          </p:cNvPr>
          <p:cNvSpPr/>
          <p:nvPr/>
        </p:nvSpPr>
        <p:spPr>
          <a:xfrm>
            <a:off x="6483876" y="7441462"/>
            <a:ext cx="2054334" cy="369332"/>
          </a:xfrm>
          <a:prstGeom prst="rect">
            <a:avLst/>
          </a:prstGeom>
          <a:noFill/>
          <a:ln w="25400">
            <a:noFill/>
            <a:miter lim="800000"/>
          </a:ln>
        </p:spPr>
        <p:style>
          <a:lnRef idx="2">
            <a:schemeClr val="accent1">
              <a:shade val="50000"/>
            </a:schemeClr>
          </a:lnRef>
          <a:fillRef idx="1">
            <a:schemeClr val="accent1"/>
          </a:fillRef>
          <a:effectRef idx="0">
            <a:schemeClr val="accent1"/>
          </a:effectRef>
          <a:fontRef idx="minor">
            <a:schemeClr val="lt1"/>
          </a:fontRef>
        </p:style>
        <p:txBody>
          <a:bodyPr lIns="91440" tIns="4572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alpha val="0"/>
                  </a:prstClr>
                </a:solidFill>
                <a:effectLst/>
                <a:uLnTx/>
                <a:uFillTx/>
                <a:latin typeface="Segoe UI Semibold"/>
                <a:ea typeface="+mn-ea"/>
                <a:cs typeface="+mn-cs"/>
              </a:rPr>
              <a:t>Rearchitect</a:t>
            </a:r>
          </a:p>
        </p:txBody>
      </p:sp>
      <p:sp>
        <p:nvSpPr>
          <p:cNvPr id="37" name="Rectangle 36">
            <a:extLst>
              <a:ext uri="{FF2B5EF4-FFF2-40B4-BE49-F238E27FC236}">
                <a16:creationId xmlns:a16="http://schemas.microsoft.com/office/drawing/2014/main" id="{598B2BE9-1942-4A6E-A33C-7BCD548061C8}"/>
              </a:ext>
            </a:extLst>
          </p:cNvPr>
          <p:cNvSpPr/>
          <p:nvPr/>
        </p:nvSpPr>
        <p:spPr>
          <a:xfrm>
            <a:off x="9268677" y="7441462"/>
            <a:ext cx="2054334" cy="369332"/>
          </a:xfrm>
          <a:prstGeom prst="rect">
            <a:avLst/>
          </a:prstGeom>
          <a:noFill/>
          <a:ln w="25400">
            <a:noFill/>
            <a:miter lim="800000"/>
          </a:ln>
        </p:spPr>
        <p:style>
          <a:lnRef idx="2">
            <a:schemeClr val="accent1">
              <a:shade val="50000"/>
            </a:schemeClr>
          </a:lnRef>
          <a:fillRef idx="1">
            <a:schemeClr val="accent1"/>
          </a:fillRef>
          <a:effectRef idx="0">
            <a:schemeClr val="accent1"/>
          </a:effectRef>
          <a:fontRef idx="minor">
            <a:schemeClr val="lt1"/>
          </a:fontRef>
        </p:style>
        <p:txBody>
          <a:bodyPr lIns="91440" tIns="4572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alpha val="0"/>
                  </a:prstClr>
                </a:solidFill>
                <a:effectLst/>
                <a:uLnTx/>
                <a:uFillTx/>
                <a:latin typeface="Segoe UI Semibold"/>
                <a:ea typeface="+mn-ea"/>
                <a:cs typeface="+mn-cs"/>
              </a:rPr>
              <a:t>Rebuild</a:t>
            </a:r>
          </a:p>
        </p:txBody>
      </p:sp>
      <p:sp>
        <p:nvSpPr>
          <p:cNvPr id="42" name="Rectangle 41">
            <a:extLst>
              <a:ext uri="{FF2B5EF4-FFF2-40B4-BE49-F238E27FC236}">
                <a16:creationId xmlns:a16="http://schemas.microsoft.com/office/drawing/2014/main" id="{28091C21-1E45-4603-9611-6A4AA5EFE7C6}"/>
              </a:ext>
            </a:extLst>
          </p:cNvPr>
          <p:cNvSpPr/>
          <p:nvPr/>
        </p:nvSpPr>
        <p:spPr>
          <a:xfrm>
            <a:off x="711586" y="7041353"/>
            <a:ext cx="2377440" cy="116955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alpha val="0"/>
                  </a:prstClr>
                </a:solidFill>
                <a:effectLst/>
                <a:uLnTx/>
                <a:uFillTx/>
                <a:latin typeface="Segoe UI" panose="020B0502040204020203" pitchFamily="34" charset="0"/>
                <a:ea typeface="+mn-ea"/>
                <a:cs typeface="+mn-cs"/>
              </a:rPr>
              <a:t>Migrate applications as-is for the benefits of the cloud without the risks or costs of making code changes</a:t>
            </a:r>
            <a:endParaRPr kumimoji="0" lang="en-US" sz="1400" b="0" i="0" u="none" strike="noStrike" kern="1200" cap="none" spc="0" normalizeH="0" baseline="0" noProof="0">
              <a:ln>
                <a:noFill/>
              </a:ln>
              <a:solidFill>
                <a:prstClr val="black">
                  <a:alpha val="0"/>
                </a:prstClr>
              </a:solidFill>
              <a:effectLst/>
              <a:uLnTx/>
              <a:uFillTx/>
              <a:latin typeface="Segoe UI"/>
              <a:ea typeface="+mn-ea"/>
              <a:cs typeface="+mn-cs"/>
            </a:endParaRPr>
          </a:p>
        </p:txBody>
      </p:sp>
      <p:sp>
        <p:nvSpPr>
          <p:cNvPr id="43" name="Rectangle 42">
            <a:extLst>
              <a:ext uri="{FF2B5EF4-FFF2-40B4-BE49-F238E27FC236}">
                <a16:creationId xmlns:a16="http://schemas.microsoft.com/office/drawing/2014/main" id="{69937980-3C97-4067-84AA-F71353F8EF0B}"/>
              </a:ext>
            </a:extLst>
          </p:cNvPr>
          <p:cNvSpPr/>
          <p:nvPr/>
        </p:nvSpPr>
        <p:spPr>
          <a:xfrm>
            <a:off x="3621490" y="7041353"/>
            <a:ext cx="2377440" cy="116955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alpha val="0"/>
                  </a:prstClr>
                </a:solidFill>
                <a:effectLst/>
                <a:uLnTx/>
                <a:uFillTx/>
                <a:latin typeface="Segoe UI"/>
                <a:ea typeface="+mn-ea"/>
                <a:cs typeface="+mn-cs"/>
              </a:rPr>
              <a:t>Take advantage of infrastructure as a service (IaaS) and platform as a service (PaaS) with no wholesale code changes</a:t>
            </a:r>
          </a:p>
        </p:txBody>
      </p:sp>
      <p:sp>
        <p:nvSpPr>
          <p:cNvPr id="44" name="Rectangle 43">
            <a:extLst>
              <a:ext uri="{FF2B5EF4-FFF2-40B4-BE49-F238E27FC236}">
                <a16:creationId xmlns:a16="http://schemas.microsoft.com/office/drawing/2014/main" id="{E4C5EB5D-7882-4658-8616-F6A322A03B5E}"/>
              </a:ext>
            </a:extLst>
          </p:cNvPr>
          <p:cNvSpPr/>
          <p:nvPr/>
        </p:nvSpPr>
        <p:spPr>
          <a:xfrm>
            <a:off x="6322323" y="7149075"/>
            <a:ext cx="2377440" cy="95410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alpha val="0"/>
                  </a:prstClr>
                </a:solidFill>
                <a:effectLst/>
                <a:uLnTx/>
                <a:uFillTx/>
                <a:latin typeface="Segoe UI"/>
                <a:ea typeface="+mn-ea"/>
                <a:cs typeface="+mn-cs"/>
              </a:rPr>
              <a:t>Modernize your app into a resilient, highly scalable, independently deployable architecture</a:t>
            </a:r>
          </a:p>
        </p:txBody>
      </p:sp>
      <p:sp>
        <p:nvSpPr>
          <p:cNvPr id="45" name="Rectangle 44">
            <a:extLst>
              <a:ext uri="{FF2B5EF4-FFF2-40B4-BE49-F238E27FC236}">
                <a16:creationId xmlns:a16="http://schemas.microsoft.com/office/drawing/2014/main" id="{4D9C4335-FA63-4788-8F63-1294DB18250A}"/>
              </a:ext>
            </a:extLst>
          </p:cNvPr>
          <p:cNvSpPr/>
          <p:nvPr/>
        </p:nvSpPr>
        <p:spPr>
          <a:xfrm>
            <a:off x="9107124" y="7256796"/>
            <a:ext cx="2377440" cy="73866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alpha val="0"/>
                  </a:prstClr>
                </a:solidFill>
                <a:effectLst/>
                <a:uLnTx/>
                <a:uFillTx/>
                <a:latin typeface="Segoe UI"/>
                <a:ea typeface="+mn-ea"/>
                <a:cs typeface="+mn-cs"/>
              </a:rPr>
              <a:t>Rebuild an application from scratch using cloud-native technologies</a:t>
            </a:r>
          </a:p>
        </p:txBody>
      </p:sp>
    </p:spTree>
    <p:extLst>
      <p:ext uri="{BB962C8B-B14F-4D97-AF65-F5344CB8AC3E}">
        <p14:creationId xmlns:p14="http://schemas.microsoft.com/office/powerpoint/2010/main" val="3193874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E7DA2B-24CF-482A-BEA7-25EE3E615E4F}"/>
              </a:ext>
            </a:extLst>
          </p:cNvPr>
          <p:cNvSpPr>
            <a:spLocks noGrp="1"/>
          </p:cNvSpPr>
          <p:nvPr>
            <p:ph type="title"/>
          </p:nvPr>
        </p:nvSpPr>
        <p:spPr/>
        <p:txBody>
          <a:bodyPr/>
          <a:lstStyle/>
          <a:p>
            <a:r>
              <a:rPr lang="en-US"/>
              <a:t>	Database migration process overview</a:t>
            </a:r>
          </a:p>
        </p:txBody>
      </p:sp>
      <p:sp>
        <p:nvSpPr>
          <p:cNvPr id="5" name="TextBox 4">
            <a:extLst>
              <a:ext uri="{FF2B5EF4-FFF2-40B4-BE49-F238E27FC236}">
                <a16:creationId xmlns:a16="http://schemas.microsoft.com/office/drawing/2014/main" id="{57D912A5-2FD2-420C-B449-5FF6EA4C0AFF}"/>
              </a:ext>
            </a:extLst>
          </p:cNvPr>
          <p:cNvSpPr txBox="1"/>
          <p:nvPr/>
        </p:nvSpPr>
        <p:spPr>
          <a:xfrm>
            <a:off x="1402301" y="4182787"/>
            <a:ext cx="1112596" cy="707886"/>
          </a:xfrm>
          <a:prstGeom prst="rect">
            <a:avLst/>
          </a:prstGeom>
          <a:noFill/>
        </p:spPr>
        <p:txBody>
          <a:bodyPr wrap="square" lIns="91440" tIns="45720" rIns="91440" bIns="45720" rtlCol="0">
            <a:spAutoFit/>
          </a:bodyPr>
          <a:lstStyle/>
          <a:p>
            <a:pPr fontAlgn="t"/>
            <a:r>
              <a:rPr lang="en-US" sz="1000"/>
              <a:t>Inventory database assets, and application stack discovery</a:t>
            </a:r>
          </a:p>
        </p:txBody>
      </p:sp>
      <p:sp>
        <p:nvSpPr>
          <p:cNvPr id="6" name="Rectangle 5">
            <a:extLst>
              <a:ext uri="{FF2B5EF4-FFF2-40B4-BE49-F238E27FC236}">
                <a16:creationId xmlns:a16="http://schemas.microsoft.com/office/drawing/2014/main" id="{AAD89EAA-03A1-47CF-B04B-995D14F43EEF}"/>
              </a:ext>
            </a:extLst>
          </p:cNvPr>
          <p:cNvSpPr/>
          <p:nvPr/>
        </p:nvSpPr>
        <p:spPr>
          <a:xfrm>
            <a:off x="2617252" y="4182787"/>
            <a:ext cx="1220327" cy="553998"/>
          </a:xfrm>
          <a:prstGeom prst="rect">
            <a:avLst/>
          </a:prstGeom>
        </p:spPr>
        <p:txBody>
          <a:bodyPr wrap="square" lIns="91440" tIns="45720" rIns="91440" bIns="45720">
            <a:spAutoFit/>
          </a:bodyPr>
          <a:lstStyle/>
          <a:p>
            <a:r>
              <a:rPr lang="en-US" sz="1000"/>
              <a:t>Assess workloads and fix recommendations</a:t>
            </a:r>
          </a:p>
        </p:txBody>
      </p:sp>
      <p:sp>
        <p:nvSpPr>
          <p:cNvPr id="11" name="Rectangle 10">
            <a:extLst>
              <a:ext uri="{FF2B5EF4-FFF2-40B4-BE49-F238E27FC236}">
                <a16:creationId xmlns:a16="http://schemas.microsoft.com/office/drawing/2014/main" id="{91D3E238-5D92-4A56-BDDA-D80E51B93216}"/>
              </a:ext>
            </a:extLst>
          </p:cNvPr>
          <p:cNvSpPr/>
          <p:nvPr/>
        </p:nvSpPr>
        <p:spPr>
          <a:xfrm>
            <a:off x="8642372" y="3616108"/>
            <a:ext cx="1351984" cy="877163"/>
          </a:xfrm>
          <a:prstGeom prst="rect">
            <a:avLst/>
          </a:prstGeom>
        </p:spPr>
        <p:txBody>
          <a:bodyPr wrap="square" lIns="91440" tIns="45720" rIns="91440" bIns="45720">
            <a:spAutoFit/>
          </a:bodyPr>
          <a:lstStyle/>
          <a:p>
            <a:r>
              <a:rPr lang="en-US" sz="1050">
                <a:solidFill>
                  <a:schemeClr val="accent1"/>
                </a:solidFill>
              </a:rPr>
              <a:t>Remediate applications</a:t>
            </a:r>
          </a:p>
          <a:p>
            <a:r>
              <a:rPr lang="en-US" sz="1000"/>
              <a:t>Iteratively make any necessary changes to your applications</a:t>
            </a:r>
          </a:p>
        </p:txBody>
      </p:sp>
      <p:sp>
        <p:nvSpPr>
          <p:cNvPr id="12" name="Rectangle 11">
            <a:extLst>
              <a:ext uri="{FF2B5EF4-FFF2-40B4-BE49-F238E27FC236}">
                <a16:creationId xmlns:a16="http://schemas.microsoft.com/office/drawing/2014/main" id="{A1FFFCE5-2164-4F79-A48E-EFD57213DB73}"/>
              </a:ext>
            </a:extLst>
          </p:cNvPr>
          <p:cNvSpPr/>
          <p:nvPr/>
        </p:nvSpPr>
        <p:spPr>
          <a:xfrm>
            <a:off x="10150248" y="4401252"/>
            <a:ext cx="1312282" cy="877163"/>
          </a:xfrm>
          <a:prstGeom prst="rect">
            <a:avLst/>
          </a:prstGeom>
        </p:spPr>
        <p:txBody>
          <a:bodyPr wrap="square" lIns="91440" tIns="45720" rIns="91440" bIns="45720">
            <a:spAutoFit/>
          </a:bodyPr>
          <a:lstStyle/>
          <a:p>
            <a:r>
              <a:rPr lang="en-US" sz="1050">
                <a:solidFill>
                  <a:schemeClr val="accent1"/>
                </a:solidFill>
              </a:rPr>
              <a:t>Run functional &amp; performance tests</a:t>
            </a:r>
          </a:p>
          <a:p>
            <a:r>
              <a:rPr lang="en-US" sz="1000"/>
              <a:t>Iteratively run functional and performance tests</a:t>
            </a:r>
          </a:p>
        </p:txBody>
      </p:sp>
      <p:sp>
        <p:nvSpPr>
          <p:cNvPr id="13" name="Rectangle 12">
            <a:extLst>
              <a:ext uri="{FF2B5EF4-FFF2-40B4-BE49-F238E27FC236}">
                <a16:creationId xmlns:a16="http://schemas.microsoft.com/office/drawing/2014/main" id="{404E4549-73D7-428F-AED7-199653AFDF69}"/>
              </a:ext>
            </a:extLst>
          </p:cNvPr>
          <p:cNvSpPr/>
          <p:nvPr/>
        </p:nvSpPr>
        <p:spPr>
          <a:xfrm>
            <a:off x="9787316" y="2369158"/>
            <a:ext cx="1775624" cy="1023357"/>
          </a:xfrm>
          <a:prstGeom prst="rect">
            <a:avLst/>
          </a:prstGeom>
        </p:spPr>
        <p:txBody>
          <a:bodyPr wrap="square" lIns="91440" tIns="45720" rIns="91440" bIns="45720">
            <a:spAutoFit/>
          </a:bodyPr>
          <a:lstStyle/>
          <a:p>
            <a:r>
              <a:rPr lang="en-US" sz="1050">
                <a:solidFill>
                  <a:schemeClr val="accent1"/>
                </a:solidFill>
              </a:rPr>
              <a:t>Optimize</a:t>
            </a:r>
          </a:p>
          <a:p>
            <a:r>
              <a:rPr lang="en-US" sz="1000"/>
              <a:t>Based on the tests you performed, address any performance issues, and then retest to confirm the performance improvements</a:t>
            </a:r>
          </a:p>
        </p:txBody>
      </p:sp>
      <p:sp>
        <p:nvSpPr>
          <p:cNvPr id="14" name="TextBox 13">
            <a:extLst>
              <a:ext uri="{FF2B5EF4-FFF2-40B4-BE49-F238E27FC236}">
                <a16:creationId xmlns:a16="http://schemas.microsoft.com/office/drawing/2014/main" id="{3BFC37CB-E4F3-4F6F-8EEE-51B32742CB9C}"/>
              </a:ext>
            </a:extLst>
          </p:cNvPr>
          <p:cNvSpPr txBox="1"/>
          <p:nvPr/>
        </p:nvSpPr>
        <p:spPr>
          <a:xfrm>
            <a:off x="588263" y="2544858"/>
            <a:ext cx="1310449" cy="215444"/>
          </a:xfrm>
          <a:prstGeom prst="rect">
            <a:avLst/>
          </a:prstGeom>
          <a:noFill/>
        </p:spPr>
        <p:txBody>
          <a:bodyPr wrap="square" lIns="91440" tIns="0" rIns="0" bIns="0" rtlCol="0">
            <a:spAutoFit/>
          </a:bodyPr>
          <a:lstStyle/>
          <a:p>
            <a:r>
              <a:rPr lang="en-US" sz="1400">
                <a:solidFill>
                  <a:schemeClr val="accent1"/>
                </a:solidFill>
                <a:latin typeface="+mj-lt"/>
              </a:rPr>
              <a:t>Pre-migration</a:t>
            </a:r>
          </a:p>
        </p:txBody>
      </p:sp>
      <p:sp>
        <p:nvSpPr>
          <p:cNvPr id="15" name="Rectangle 14">
            <a:extLst>
              <a:ext uri="{FF2B5EF4-FFF2-40B4-BE49-F238E27FC236}">
                <a16:creationId xmlns:a16="http://schemas.microsoft.com/office/drawing/2014/main" id="{5D78B3B9-38D0-4D75-AF60-F4FE286206A5}"/>
              </a:ext>
            </a:extLst>
          </p:cNvPr>
          <p:cNvSpPr/>
          <p:nvPr/>
        </p:nvSpPr>
        <p:spPr bwMode="auto">
          <a:xfrm>
            <a:off x="588263" y="2891253"/>
            <a:ext cx="3757959" cy="2524513"/>
          </a:xfrm>
          <a:prstGeom prst="rect">
            <a:avLst/>
          </a:prstGeom>
          <a:noFill/>
          <a:ln w="12700">
            <a:solidFill>
              <a:schemeClr val="accent4">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nvGrpSpPr>
          <p:cNvPr id="16" name="Group 308">
            <a:extLst>
              <a:ext uri="{FF2B5EF4-FFF2-40B4-BE49-F238E27FC236}">
                <a16:creationId xmlns:a16="http://schemas.microsoft.com/office/drawing/2014/main" id="{BF325180-24FB-4C33-80A1-998A92A4D6C0}"/>
              </a:ext>
            </a:extLst>
          </p:cNvPr>
          <p:cNvGrpSpPr>
            <a:grpSpLocks noChangeAspect="1"/>
          </p:cNvGrpSpPr>
          <p:nvPr/>
        </p:nvGrpSpPr>
        <p:grpSpPr bwMode="auto">
          <a:xfrm>
            <a:off x="1761749" y="3193442"/>
            <a:ext cx="393700" cy="392113"/>
            <a:chOff x="6763" y="3372"/>
            <a:chExt cx="248" cy="247"/>
          </a:xfrm>
          <a:solidFill>
            <a:schemeClr val="accent1"/>
          </a:solidFill>
        </p:grpSpPr>
        <p:sp>
          <p:nvSpPr>
            <p:cNvPr id="17" name="Freeform 309">
              <a:extLst>
                <a:ext uri="{FF2B5EF4-FFF2-40B4-BE49-F238E27FC236}">
                  <a16:creationId xmlns:a16="http://schemas.microsoft.com/office/drawing/2014/main" id="{366D29C8-CD82-4E01-9767-20A554B8628A}"/>
                </a:ext>
              </a:extLst>
            </p:cNvPr>
            <p:cNvSpPr>
              <a:spLocks/>
            </p:cNvSpPr>
            <p:nvPr/>
          </p:nvSpPr>
          <p:spPr bwMode="auto">
            <a:xfrm>
              <a:off x="6796" y="3404"/>
              <a:ext cx="166" cy="116"/>
            </a:xfrm>
            <a:custGeom>
              <a:avLst/>
              <a:gdLst>
                <a:gd name="T0" fmla="*/ 163 w 267"/>
                <a:gd name="T1" fmla="*/ 187 h 187"/>
                <a:gd name="T2" fmla="*/ 163 w 267"/>
                <a:gd name="T3" fmla="*/ 187 h 187"/>
                <a:gd name="T4" fmla="*/ 267 w 267"/>
                <a:gd name="T5" fmla="*/ 84 h 187"/>
                <a:gd name="T6" fmla="*/ 267 w 267"/>
                <a:gd name="T7" fmla="*/ 84 h 187"/>
                <a:gd name="T8" fmla="*/ 267 w 267"/>
                <a:gd name="T9" fmla="*/ 0 h 187"/>
                <a:gd name="T10" fmla="*/ 0 w 267"/>
                <a:gd name="T11" fmla="*/ 0 h 187"/>
                <a:gd name="T12" fmla="*/ 0 w 267"/>
                <a:gd name="T13" fmla="*/ 187 h 187"/>
                <a:gd name="T14" fmla="*/ 163 w 267"/>
                <a:gd name="T15" fmla="*/ 187 h 187"/>
                <a:gd name="T16" fmla="*/ 163 w 267"/>
                <a:gd name="T17"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7" h="187">
                  <a:moveTo>
                    <a:pt x="163" y="187"/>
                  </a:moveTo>
                  <a:lnTo>
                    <a:pt x="163" y="187"/>
                  </a:lnTo>
                  <a:cubicBezTo>
                    <a:pt x="163" y="130"/>
                    <a:pt x="210" y="83"/>
                    <a:pt x="267" y="84"/>
                  </a:cubicBezTo>
                  <a:lnTo>
                    <a:pt x="267" y="84"/>
                  </a:lnTo>
                  <a:lnTo>
                    <a:pt x="267" y="0"/>
                  </a:lnTo>
                  <a:lnTo>
                    <a:pt x="0" y="0"/>
                  </a:lnTo>
                  <a:lnTo>
                    <a:pt x="0" y="187"/>
                  </a:lnTo>
                  <a:lnTo>
                    <a:pt x="163" y="187"/>
                  </a:lnTo>
                  <a:lnTo>
                    <a:pt x="163" y="187"/>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Freeform 310">
              <a:extLst>
                <a:ext uri="{FF2B5EF4-FFF2-40B4-BE49-F238E27FC236}">
                  <a16:creationId xmlns:a16="http://schemas.microsoft.com/office/drawing/2014/main" id="{3D80084C-8C40-4CBD-AF50-6E198BD8D87F}"/>
                </a:ext>
              </a:extLst>
            </p:cNvPr>
            <p:cNvSpPr>
              <a:spLocks/>
            </p:cNvSpPr>
            <p:nvPr/>
          </p:nvSpPr>
          <p:spPr bwMode="auto">
            <a:xfrm>
              <a:off x="6763" y="3372"/>
              <a:ext cx="166" cy="115"/>
            </a:xfrm>
            <a:custGeom>
              <a:avLst/>
              <a:gdLst>
                <a:gd name="T0" fmla="*/ 267 w 267"/>
                <a:gd name="T1" fmla="*/ 0 h 185"/>
                <a:gd name="T2" fmla="*/ 267 w 267"/>
                <a:gd name="T3" fmla="*/ 0 h 185"/>
                <a:gd name="T4" fmla="*/ 1 w 267"/>
                <a:gd name="T5" fmla="*/ 0 h 185"/>
                <a:gd name="T6" fmla="*/ 0 w 267"/>
                <a:gd name="T7" fmla="*/ 185 h 185"/>
                <a:gd name="T8" fmla="*/ 27 w 267"/>
                <a:gd name="T9" fmla="*/ 185 h 185"/>
                <a:gd name="T10" fmla="*/ 27 w 267"/>
                <a:gd name="T11" fmla="*/ 27 h 185"/>
                <a:gd name="T12" fmla="*/ 267 w 267"/>
                <a:gd name="T13" fmla="*/ 27 h 185"/>
                <a:gd name="T14" fmla="*/ 267 w 267"/>
                <a:gd name="T15" fmla="*/ 0 h 1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7" h="185">
                  <a:moveTo>
                    <a:pt x="267" y="0"/>
                  </a:moveTo>
                  <a:lnTo>
                    <a:pt x="267" y="0"/>
                  </a:lnTo>
                  <a:lnTo>
                    <a:pt x="1" y="0"/>
                  </a:lnTo>
                  <a:lnTo>
                    <a:pt x="0" y="185"/>
                  </a:lnTo>
                  <a:lnTo>
                    <a:pt x="27" y="185"/>
                  </a:lnTo>
                  <a:lnTo>
                    <a:pt x="27" y="27"/>
                  </a:lnTo>
                  <a:lnTo>
                    <a:pt x="267" y="27"/>
                  </a:lnTo>
                  <a:lnTo>
                    <a:pt x="26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Freeform 311">
              <a:extLst>
                <a:ext uri="{FF2B5EF4-FFF2-40B4-BE49-F238E27FC236}">
                  <a16:creationId xmlns:a16="http://schemas.microsoft.com/office/drawing/2014/main" id="{39479083-F2A7-4B5B-88C9-92CA16FBDB1A}"/>
                </a:ext>
              </a:extLst>
            </p:cNvPr>
            <p:cNvSpPr>
              <a:spLocks noEditPoints="1"/>
            </p:cNvSpPr>
            <p:nvPr/>
          </p:nvSpPr>
          <p:spPr bwMode="auto">
            <a:xfrm>
              <a:off x="6862" y="3471"/>
              <a:ext cx="149" cy="148"/>
            </a:xfrm>
            <a:custGeom>
              <a:avLst/>
              <a:gdLst>
                <a:gd name="T0" fmla="*/ 160 w 239"/>
                <a:gd name="T1" fmla="*/ 132 h 239"/>
                <a:gd name="T2" fmla="*/ 160 w 239"/>
                <a:gd name="T3" fmla="*/ 132 h 239"/>
                <a:gd name="T4" fmla="*/ 129 w 239"/>
                <a:gd name="T5" fmla="*/ 122 h 239"/>
                <a:gd name="T6" fmla="*/ 119 w 239"/>
                <a:gd name="T7" fmla="*/ 112 h 239"/>
                <a:gd name="T8" fmla="*/ 107 w 239"/>
                <a:gd name="T9" fmla="*/ 79 h 239"/>
                <a:gd name="T10" fmla="*/ 107 w 239"/>
                <a:gd name="T11" fmla="*/ 79 h 239"/>
                <a:gd name="T12" fmla="*/ 160 w 239"/>
                <a:gd name="T13" fmla="*/ 26 h 239"/>
                <a:gd name="T14" fmla="*/ 160 w 239"/>
                <a:gd name="T15" fmla="*/ 26 h 239"/>
                <a:gd name="T16" fmla="*/ 213 w 239"/>
                <a:gd name="T17" fmla="*/ 79 h 239"/>
                <a:gd name="T18" fmla="*/ 160 w 239"/>
                <a:gd name="T19" fmla="*/ 132 h 239"/>
                <a:gd name="T20" fmla="*/ 160 w 239"/>
                <a:gd name="T21" fmla="*/ 0 h 239"/>
                <a:gd name="T22" fmla="*/ 160 w 239"/>
                <a:gd name="T23" fmla="*/ 0 h 239"/>
                <a:gd name="T24" fmla="*/ 160 w 239"/>
                <a:gd name="T25" fmla="*/ 0 h 239"/>
                <a:gd name="T26" fmla="*/ 80 w 239"/>
                <a:gd name="T27" fmla="*/ 79 h 239"/>
                <a:gd name="T28" fmla="*/ 94 w 239"/>
                <a:gd name="T29" fmla="*/ 125 h 239"/>
                <a:gd name="T30" fmla="*/ 77 w 239"/>
                <a:gd name="T31" fmla="*/ 142 h 239"/>
                <a:gd name="T32" fmla="*/ 4 w 239"/>
                <a:gd name="T33" fmla="*/ 216 h 239"/>
                <a:gd name="T34" fmla="*/ 0 w 239"/>
                <a:gd name="T35" fmla="*/ 226 h 239"/>
                <a:gd name="T36" fmla="*/ 4 w 239"/>
                <a:gd name="T37" fmla="*/ 235 h 239"/>
                <a:gd name="T38" fmla="*/ 13 w 239"/>
                <a:gd name="T39" fmla="*/ 239 h 239"/>
                <a:gd name="T40" fmla="*/ 23 w 239"/>
                <a:gd name="T41" fmla="*/ 235 h 239"/>
                <a:gd name="T42" fmla="*/ 96 w 239"/>
                <a:gd name="T43" fmla="*/ 161 h 239"/>
                <a:gd name="T44" fmla="*/ 113 w 239"/>
                <a:gd name="T45" fmla="*/ 144 h 239"/>
                <a:gd name="T46" fmla="*/ 160 w 239"/>
                <a:gd name="T47" fmla="*/ 159 h 239"/>
                <a:gd name="T48" fmla="*/ 239 w 239"/>
                <a:gd name="T49" fmla="*/ 79 h 239"/>
                <a:gd name="T50" fmla="*/ 160 w 239"/>
                <a:gd name="T51" fmla="*/ 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9" h="239">
                  <a:moveTo>
                    <a:pt x="160" y="132"/>
                  </a:moveTo>
                  <a:lnTo>
                    <a:pt x="160" y="132"/>
                  </a:lnTo>
                  <a:cubicBezTo>
                    <a:pt x="148" y="132"/>
                    <a:pt x="137" y="128"/>
                    <a:pt x="129" y="122"/>
                  </a:cubicBezTo>
                  <a:cubicBezTo>
                    <a:pt x="125" y="119"/>
                    <a:pt x="122" y="115"/>
                    <a:pt x="119" y="112"/>
                  </a:cubicBezTo>
                  <a:cubicBezTo>
                    <a:pt x="111" y="103"/>
                    <a:pt x="107" y="91"/>
                    <a:pt x="107" y="79"/>
                  </a:cubicBezTo>
                  <a:lnTo>
                    <a:pt x="107" y="79"/>
                  </a:lnTo>
                  <a:cubicBezTo>
                    <a:pt x="107" y="50"/>
                    <a:pt x="131" y="26"/>
                    <a:pt x="160" y="26"/>
                  </a:cubicBezTo>
                  <a:lnTo>
                    <a:pt x="160" y="26"/>
                  </a:lnTo>
                  <a:cubicBezTo>
                    <a:pt x="189" y="26"/>
                    <a:pt x="213" y="50"/>
                    <a:pt x="213" y="79"/>
                  </a:cubicBezTo>
                  <a:cubicBezTo>
                    <a:pt x="212" y="108"/>
                    <a:pt x="189" y="132"/>
                    <a:pt x="160" y="132"/>
                  </a:cubicBezTo>
                  <a:close/>
                  <a:moveTo>
                    <a:pt x="160" y="0"/>
                  </a:moveTo>
                  <a:lnTo>
                    <a:pt x="160" y="0"/>
                  </a:lnTo>
                  <a:lnTo>
                    <a:pt x="160" y="0"/>
                  </a:lnTo>
                  <a:cubicBezTo>
                    <a:pt x="116" y="0"/>
                    <a:pt x="80" y="35"/>
                    <a:pt x="80" y="79"/>
                  </a:cubicBezTo>
                  <a:cubicBezTo>
                    <a:pt x="80" y="96"/>
                    <a:pt x="85" y="112"/>
                    <a:pt x="94" y="125"/>
                  </a:cubicBezTo>
                  <a:lnTo>
                    <a:pt x="77" y="142"/>
                  </a:lnTo>
                  <a:lnTo>
                    <a:pt x="4" y="216"/>
                  </a:lnTo>
                  <a:cubicBezTo>
                    <a:pt x="1" y="219"/>
                    <a:pt x="0" y="222"/>
                    <a:pt x="0" y="226"/>
                  </a:cubicBezTo>
                  <a:cubicBezTo>
                    <a:pt x="0" y="229"/>
                    <a:pt x="1" y="232"/>
                    <a:pt x="4" y="235"/>
                  </a:cubicBezTo>
                  <a:cubicBezTo>
                    <a:pt x="6" y="238"/>
                    <a:pt x="10" y="239"/>
                    <a:pt x="13" y="239"/>
                  </a:cubicBezTo>
                  <a:cubicBezTo>
                    <a:pt x="17" y="239"/>
                    <a:pt x="20" y="238"/>
                    <a:pt x="23" y="235"/>
                  </a:cubicBezTo>
                  <a:lnTo>
                    <a:pt x="96" y="161"/>
                  </a:lnTo>
                  <a:lnTo>
                    <a:pt x="113" y="144"/>
                  </a:lnTo>
                  <a:cubicBezTo>
                    <a:pt x="126" y="153"/>
                    <a:pt x="142" y="159"/>
                    <a:pt x="160" y="159"/>
                  </a:cubicBezTo>
                  <a:cubicBezTo>
                    <a:pt x="203" y="159"/>
                    <a:pt x="239" y="123"/>
                    <a:pt x="239" y="79"/>
                  </a:cubicBezTo>
                  <a:cubicBezTo>
                    <a:pt x="239" y="35"/>
                    <a:pt x="204" y="0"/>
                    <a:pt x="16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1" name="TextBox 20">
            <a:extLst>
              <a:ext uri="{FF2B5EF4-FFF2-40B4-BE49-F238E27FC236}">
                <a16:creationId xmlns:a16="http://schemas.microsoft.com/office/drawing/2014/main" id="{99B6D6E4-9B4A-44D6-9485-5D99C43A7726}"/>
              </a:ext>
            </a:extLst>
          </p:cNvPr>
          <p:cNvSpPr txBox="1"/>
          <p:nvPr/>
        </p:nvSpPr>
        <p:spPr>
          <a:xfrm>
            <a:off x="1701970" y="3656119"/>
            <a:ext cx="513258" cy="161583"/>
          </a:xfrm>
          <a:prstGeom prst="rect">
            <a:avLst/>
          </a:prstGeom>
          <a:noFill/>
        </p:spPr>
        <p:txBody>
          <a:bodyPr wrap="square" lIns="0" tIns="0" rIns="0" bIns="0" rtlCol="0">
            <a:spAutoFit/>
          </a:bodyPr>
          <a:lstStyle/>
          <a:p>
            <a:pPr algn="ctr"/>
            <a:r>
              <a:rPr lang="en-US" sz="1050">
                <a:solidFill>
                  <a:schemeClr val="accent1"/>
                </a:solidFill>
              </a:rPr>
              <a:t>Discover</a:t>
            </a:r>
          </a:p>
        </p:txBody>
      </p:sp>
      <p:sp>
        <p:nvSpPr>
          <p:cNvPr id="23" name="TextBox 22">
            <a:extLst>
              <a:ext uri="{FF2B5EF4-FFF2-40B4-BE49-F238E27FC236}">
                <a16:creationId xmlns:a16="http://schemas.microsoft.com/office/drawing/2014/main" id="{9A962328-3C0C-409B-BDAC-C47D08987280}"/>
              </a:ext>
            </a:extLst>
          </p:cNvPr>
          <p:cNvSpPr txBox="1"/>
          <p:nvPr/>
        </p:nvSpPr>
        <p:spPr>
          <a:xfrm>
            <a:off x="2970786" y="3656119"/>
            <a:ext cx="513258" cy="161583"/>
          </a:xfrm>
          <a:prstGeom prst="rect">
            <a:avLst/>
          </a:prstGeom>
          <a:noFill/>
        </p:spPr>
        <p:txBody>
          <a:bodyPr wrap="square" lIns="0" tIns="0" rIns="0" bIns="0" rtlCol="0">
            <a:spAutoFit/>
          </a:bodyPr>
          <a:lstStyle/>
          <a:p>
            <a:pPr algn="ctr"/>
            <a:r>
              <a:rPr lang="en-US" sz="1050">
                <a:solidFill>
                  <a:schemeClr val="accent1"/>
                </a:solidFill>
              </a:rPr>
              <a:t>Assess</a:t>
            </a:r>
          </a:p>
        </p:txBody>
      </p:sp>
      <p:grpSp>
        <p:nvGrpSpPr>
          <p:cNvPr id="26" name="Group 25">
            <a:extLst>
              <a:ext uri="{FF2B5EF4-FFF2-40B4-BE49-F238E27FC236}">
                <a16:creationId xmlns:a16="http://schemas.microsoft.com/office/drawing/2014/main" id="{D765BB48-F15C-4264-B3F0-FCB3884A663E}"/>
              </a:ext>
            </a:extLst>
          </p:cNvPr>
          <p:cNvGrpSpPr/>
          <p:nvPr/>
        </p:nvGrpSpPr>
        <p:grpSpPr>
          <a:xfrm>
            <a:off x="3038640" y="3162303"/>
            <a:ext cx="377550" cy="377550"/>
            <a:chOff x="2454275" y="4329113"/>
            <a:chExt cx="419100" cy="419100"/>
          </a:xfrm>
          <a:solidFill>
            <a:schemeClr val="accent2"/>
          </a:solidFill>
        </p:grpSpPr>
        <p:sp>
          <p:nvSpPr>
            <p:cNvPr id="27" name="Freeform 37">
              <a:extLst>
                <a:ext uri="{FF2B5EF4-FFF2-40B4-BE49-F238E27FC236}">
                  <a16:creationId xmlns:a16="http://schemas.microsoft.com/office/drawing/2014/main" id="{25D4B722-FD68-457A-ADD0-6F4F09C8182E}"/>
                </a:ext>
              </a:extLst>
            </p:cNvPr>
            <p:cNvSpPr>
              <a:spLocks noEditPoints="1"/>
            </p:cNvSpPr>
            <p:nvPr/>
          </p:nvSpPr>
          <p:spPr bwMode="auto">
            <a:xfrm>
              <a:off x="2454275" y="4329113"/>
              <a:ext cx="419100" cy="419100"/>
            </a:xfrm>
            <a:custGeom>
              <a:avLst/>
              <a:gdLst>
                <a:gd name="T0" fmla="*/ 173 w 426"/>
                <a:gd name="T1" fmla="*/ 298 h 426"/>
                <a:gd name="T2" fmla="*/ 173 w 426"/>
                <a:gd name="T3" fmla="*/ 298 h 426"/>
                <a:gd name="T4" fmla="*/ 97 w 426"/>
                <a:gd name="T5" fmla="*/ 222 h 426"/>
                <a:gd name="T6" fmla="*/ 116 w 426"/>
                <a:gd name="T7" fmla="*/ 203 h 426"/>
                <a:gd name="T8" fmla="*/ 173 w 426"/>
                <a:gd name="T9" fmla="*/ 260 h 426"/>
                <a:gd name="T10" fmla="*/ 310 w 426"/>
                <a:gd name="T11" fmla="*/ 123 h 426"/>
                <a:gd name="T12" fmla="*/ 329 w 426"/>
                <a:gd name="T13" fmla="*/ 142 h 426"/>
                <a:gd name="T14" fmla="*/ 173 w 426"/>
                <a:gd name="T15" fmla="*/ 298 h 426"/>
                <a:gd name="T16" fmla="*/ 397 w 426"/>
                <a:gd name="T17" fmla="*/ 104 h 426"/>
                <a:gd name="T18" fmla="*/ 397 w 426"/>
                <a:gd name="T19" fmla="*/ 104 h 426"/>
                <a:gd name="T20" fmla="*/ 364 w 426"/>
                <a:gd name="T21" fmla="*/ 61 h 426"/>
                <a:gd name="T22" fmla="*/ 321 w 426"/>
                <a:gd name="T23" fmla="*/ 28 h 426"/>
                <a:gd name="T24" fmla="*/ 269 w 426"/>
                <a:gd name="T25" fmla="*/ 6 h 426"/>
                <a:gd name="T26" fmla="*/ 213 w 426"/>
                <a:gd name="T27" fmla="*/ 0 h 426"/>
                <a:gd name="T28" fmla="*/ 156 w 426"/>
                <a:gd name="T29" fmla="*/ 6 h 426"/>
                <a:gd name="T30" fmla="*/ 105 w 426"/>
                <a:gd name="T31" fmla="*/ 28 h 426"/>
                <a:gd name="T32" fmla="*/ 62 w 426"/>
                <a:gd name="T33" fmla="*/ 61 h 426"/>
                <a:gd name="T34" fmla="*/ 29 w 426"/>
                <a:gd name="T35" fmla="*/ 104 h 426"/>
                <a:gd name="T36" fmla="*/ 7 w 426"/>
                <a:gd name="T37" fmla="*/ 156 h 426"/>
                <a:gd name="T38" fmla="*/ 0 w 426"/>
                <a:gd name="T39" fmla="*/ 212 h 426"/>
                <a:gd name="T40" fmla="*/ 7 w 426"/>
                <a:gd name="T41" fmla="*/ 269 h 426"/>
                <a:gd name="T42" fmla="*/ 29 w 426"/>
                <a:gd name="T43" fmla="*/ 320 h 426"/>
                <a:gd name="T44" fmla="*/ 62 w 426"/>
                <a:gd name="T45" fmla="*/ 363 h 426"/>
                <a:gd name="T46" fmla="*/ 105 w 426"/>
                <a:gd name="T47" fmla="*/ 396 h 426"/>
                <a:gd name="T48" fmla="*/ 156 w 426"/>
                <a:gd name="T49" fmla="*/ 418 h 426"/>
                <a:gd name="T50" fmla="*/ 213 w 426"/>
                <a:gd name="T51" fmla="*/ 426 h 426"/>
                <a:gd name="T52" fmla="*/ 269 w 426"/>
                <a:gd name="T53" fmla="*/ 418 h 426"/>
                <a:gd name="T54" fmla="*/ 321 w 426"/>
                <a:gd name="T55" fmla="*/ 396 h 426"/>
                <a:gd name="T56" fmla="*/ 364 w 426"/>
                <a:gd name="T57" fmla="*/ 363 h 426"/>
                <a:gd name="T58" fmla="*/ 397 w 426"/>
                <a:gd name="T59" fmla="*/ 320 h 426"/>
                <a:gd name="T60" fmla="*/ 419 w 426"/>
                <a:gd name="T61" fmla="*/ 269 h 426"/>
                <a:gd name="T62" fmla="*/ 426 w 426"/>
                <a:gd name="T63" fmla="*/ 212 h 426"/>
                <a:gd name="T64" fmla="*/ 419 w 426"/>
                <a:gd name="T65" fmla="*/ 156 h 426"/>
                <a:gd name="T66" fmla="*/ 397 w 426"/>
                <a:gd name="T67" fmla="*/ 104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26" h="426">
                  <a:moveTo>
                    <a:pt x="173" y="298"/>
                  </a:moveTo>
                  <a:lnTo>
                    <a:pt x="173" y="298"/>
                  </a:lnTo>
                  <a:lnTo>
                    <a:pt x="97" y="222"/>
                  </a:lnTo>
                  <a:lnTo>
                    <a:pt x="116" y="203"/>
                  </a:lnTo>
                  <a:lnTo>
                    <a:pt x="173" y="260"/>
                  </a:lnTo>
                  <a:lnTo>
                    <a:pt x="310" y="123"/>
                  </a:lnTo>
                  <a:lnTo>
                    <a:pt x="329" y="142"/>
                  </a:lnTo>
                  <a:lnTo>
                    <a:pt x="173" y="298"/>
                  </a:lnTo>
                  <a:close/>
                  <a:moveTo>
                    <a:pt x="397" y="104"/>
                  </a:moveTo>
                  <a:lnTo>
                    <a:pt x="397" y="104"/>
                  </a:lnTo>
                  <a:cubicBezTo>
                    <a:pt x="388" y="89"/>
                    <a:pt x="377" y="74"/>
                    <a:pt x="364" y="61"/>
                  </a:cubicBezTo>
                  <a:cubicBezTo>
                    <a:pt x="351" y="48"/>
                    <a:pt x="336" y="37"/>
                    <a:pt x="321" y="28"/>
                  </a:cubicBezTo>
                  <a:cubicBezTo>
                    <a:pt x="305" y="19"/>
                    <a:pt x="288" y="12"/>
                    <a:pt x="269" y="6"/>
                  </a:cubicBezTo>
                  <a:cubicBezTo>
                    <a:pt x="251" y="2"/>
                    <a:pt x="232" y="0"/>
                    <a:pt x="213" y="0"/>
                  </a:cubicBezTo>
                  <a:cubicBezTo>
                    <a:pt x="193" y="0"/>
                    <a:pt x="174" y="2"/>
                    <a:pt x="156" y="6"/>
                  </a:cubicBezTo>
                  <a:cubicBezTo>
                    <a:pt x="138" y="12"/>
                    <a:pt x="121" y="19"/>
                    <a:pt x="105" y="28"/>
                  </a:cubicBezTo>
                  <a:cubicBezTo>
                    <a:pt x="89" y="37"/>
                    <a:pt x="75" y="48"/>
                    <a:pt x="62" y="61"/>
                  </a:cubicBezTo>
                  <a:cubicBezTo>
                    <a:pt x="49" y="74"/>
                    <a:pt x="38" y="89"/>
                    <a:pt x="29" y="104"/>
                  </a:cubicBezTo>
                  <a:cubicBezTo>
                    <a:pt x="19" y="120"/>
                    <a:pt x="12" y="137"/>
                    <a:pt x="7" y="156"/>
                  </a:cubicBezTo>
                  <a:cubicBezTo>
                    <a:pt x="2" y="174"/>
                    <a:pt x="0" y="193"/>
                    <a:pt x="0" y="212"/>
                  </a:cubicBezTo>
                  <a:cubicBezTo>
                    <a:pt x="0" y="232"/>
                    <a:pt x="2" y="251"/>
                    <a:pt x="7" y="269"/>
                  </a:cubicBezTo>
                  <a:cubicBezTo>
                    <a:pt x="12" y="287"/>
                    <a:pt x="19" y="304"/>
                    <a:pt x="29" y="320"/>
                  </a:cubicBezTo>
                  <a:cubicBezTo>
                    <a:pt x="38" y="336"/>
                    <a:pt x="49" y="350"/>
                    <a:pt x="62" y="363"/>
                  </a:cubicBezTo>
                  <a:cubicBezTo>
                    <a:pt x="75" y="376"/>
                    <a:pt x="89" y="387"/>
                    <a:pt x="105" y="396"/>
                  </a:cubicBezTo>
                  <a:cubicBezTo>
                    <a:pt x="121" y="406"/>
                    <a:pt x="138" y="413"/>
                    <a:pt x="156" y="418"/>
                  </a:cubicBezTo>
                  <a:cubicBezTo>
                    <a:pt x="174" y="423"/>
                    <a:pt x="193" y="426"/>
                    <a:pt x="213" y="426"/>
                  </a:cubicBezTo>
                  <a:cubicBezTo>
                    <a:pt x="232" y="426"/>
                    <a:pt x="251" y="423"/>
                    <a:pt x="269" y="418"/>
                  </a:cubicBezTo>
                  <a:cubicBezTo>
                    <a:pt x="288" y="413"/>
                    <a:pt x="305" y="406"/>
                    <a:pt x="321" y="396"/>
                  </a:cubicBezTo>
                  <a:cubicBezTo>
                    <a:pt x="336" y="387"/>
                    <a:pt x="351" y="376"/>
                    <a:pt x="364" y="363"/>
                  </a:cubicBezTo>
                  <a:cubicBezTo>
                    <a:pt x="377" y="350"/>
                    <a:pt x="388" y="336"/>
                    <a:pt x="397" y="320"/>
                  </a:cubicBezTo>
                  <a:cubicBezTo>
                    <a:pt x="406" y="304"/>
                    <a:pt x="413" y="287"/>
                    <a:pt x="419" y="269"/>
                  </a:cubicBezTo>
                  <a:cubicBezTo>
                    <a:pt x="424" y="251"/>
                    <a:pt x="426" y="232"/>
                    <a:pt x="426" y="212"/>
                  </a:cubicBezTo>
                  <a:cubicBezTo>
                    <a:pt x="426" y="193"/>
                    <a:pt x="424" y="174"/>
                    <a:pt x="419" y="156"/>
                  </a:cubicBezTo>
                  <a:cubicBezTo>
                    <a:pt x="413" y="137"/>
                    <a:pt x="406" y="120"/>
                    <a:pt x="397" y="104"/>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 name="Freeform 38">
              <a:extLst>
                <a:ext uri="{FF2B5EF4-FFF2-40B4-BE49-F238E27FC236}">
                  <a16:creationId xmlns:a16="http://schemas.microsoft.com/office/drawing/2014/main" id="{206FCCE5-14BA-4DD4-89C6-8BFAF4525252}"/>
                </a:ext>
              </a:extLst>
            </p:cNvPr>
            <p:cNvSpPr>
              <a:spLocks/>
            </p:cNvSpPr>
            <p:nvPr/>
          </p:nvSpPr>
          <p:spPr bwMode="auto">
            <a:xfrm>
              <a:off x="2549525" y="4449763"/>
              <a:ext cx="228600" cy="173038"/>
            </a:xfrm>
            <a:custGeom>
              <a:avLst/>
              <a:gdLst>
                <a:gd name="T0" fmla="*/ 76 w 232"/>
                <a:gd name="T1" fmla="*/ 137 h 175"/>
                <a:gd name="T2" fmla="*/ 76 w 232"/>
                <a:gd name="T3" fmla="*/ 137 h 175"/>
                <a:gd name="T4" fmla="*/ 19 w 232"/>
                <a:gd name="T5" fmla="*/ 80 h 175"/>
                <a:gd name="T6" fmla="*/ 0 w 232"/>
                <a:gd name="T7" fmla="*/ 99 h 175"/>
                <a:gd name="T8" fmla="*/ 76 w 232"/>
                <a:gd name="T9" fmla="*/ 175 h 175"/>
                <a:gd name="T10" fmla="*/ 232 w 232"/>
                <a:gd name="T11" fmla="*/ 19 h 175"/>
                <a:gd name="T12" fmla="*/ 213 w 232"/>
                <a:gd name="T13" fmla="*/ 0 h 175"/>
                <a:gd name="T14" fmla="*/ 76 w 232"/>
                <a:gd name="T15" fmla="*/ 137 h 1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2" h="175">
                  <a:moveTo>
                    <a:pt x="76" y="137"/>
                  </a:moveTo>
                  <a:lnTo>
                    <a:pt x="76" y="137"/>
                  </a:lnTo>
                  <a:lnTo>
                    <a:pt x="19" y="80"/>
                  </a:lnTo>
                  <a:lnTo>
                    <a:pt x="0" y="99"/>
                  </a:lnTo>
                  <a:lnTo>
                    <a:pt x="76" y="175"/>
                  </a:lnTo>
                  <a:lnTo>
                    <a:pt x="232" y="19"/>
                  </a:lnTo>
                  <a:lnTo>
                    <a:pt x="213" y="0"/>
                  </a:lnTo>
                  <a:lnTo>
                    <a:pt x="76" y="13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32" name="Rectangle 31">
            <a:extLst>
              <a:ext uri="{FF2B5EF4-FFF2-40B4-BE49-F238E27FC236}">
                <a16:creationId xmlns:a16="http://schemas.microsoft.com/office/drawing/2014/main" id="{0BD079BA-E1FC-47CA-8618-A0F7C0C8BA85}"/>
              </a:ext>
            </a:extLst>
          </p:cNvPr>
          <p:cNvSpPr/>
          <p:nvPr/>
        </p:nvSpPr>
        <p:spPr bwMode="auto">
          <a:xfrm>
            <a:off x="4472700" y="2891253"/>
            <a:ext cx="3940564" cy="2524513"/>
          </a:xfrm>
          <a:prstGeom prst="rect">
            <a:avLst/>
          </a:prstGeom>
          <a:noFill/>
          <a:ln w="12700">
            <a:solidFill>
              <a:schemeClr val="accent4">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46A9B904-C8EB-4B83-B339-CA1885D6FFE3}"/>
              </a:ext>
            </a:extLst>
          </p:cNvPr>
          <p:cNvSpPr/>
          <p:nvPr/>
        </p:nvSpPr>
        <p:spPr>
          <a:xfrm>
            <a:off x="4474334" y="4182787"/>
            <a:ext cx="1261249" cy="707886"/>
          </a:xfrm>
          <a:prstGeom prst="rect">
            <a:avLst/>
          </a:prstGeom>
        </p:spPr>
        <p:txBody>
          <a:bodyPr wrap="square" lIns="91440" tIns="45720" rIns="91440" bIns="45720">
            <a:spAutoFit/>
          </a:bodyPr>
          <a:lstStyle/>
          <a:p>
            <a:r>
              <a:rPr lang="en-US" sz="1000"/>
              <a:t>Migrate the source schema, and then migrate the source data to the target</a:t>
            </a:r>
          </a:p>
        </p:txBody>
      </p:sp>
      <p:sp>
        <p:nvSpPr>
          <p:cNvPr id="9" name="Rectangle 8">
            <a:extLst>
              <a:ext uri="{FF2B5EF4-FFF2-40B4-BE49-F238E27FC236}">
                <a16:creationId xmlns:a16="http://schemas.microsoft.com/office/drawing/2014/main" id="{2BD05099-3691-4545-BE77-D7A79936D137}"/>
              </a:ext>
            </a:extLst>
          </p:cNvPr>
          <p:cNvSpPr/>
          <p:nvPr/>
        </p:nvSpPr>
        <p:spPr>
          <a:xfrm>
            <a:off x="5756809" y="4182787"/>
            <a:ext cx="1336796" cy="1015663"/>
          </a:xfrm>
          <a:prstGeom prst="rect">
            <a:avLst/>
          </a:prstGeom>
        </p:spPr>
        <p:txBody>
          <a:bodyPr wrap="square" lIns="91440" tIns="45720" rIns="91440" bIns="45720">
            <a:spAutoFit/>
          </a:bodyPr>
          <a:lstStyle/>
          <a:p>
            <a:r>
              <a:rPr lang="en-US" sz="1000"/>
              <a:t>Sync your target  data with the source. This is only relevant for minimal-downtime migrations</a:t>
            </a:r>
          </a:p>
        </p:txBody>
      </p:sp>
      <p:sp>
        <p:nvSpPr>
          <p:cNvPr id="10" name="Rectangle 9">
            <a:extLst>
              <a:ext uri="{FF2B5EF4-FFF2-40B4-BE49-F238E27FC236}">
                <a16:creationId xmlns:a16="http://schemas.microsoft.com/office/drawing/2014/main" id="{038E26E3-415F-4200-BE43-4AFBD9256A7B}"/>
              </a:ext>
            </a:extLst>
          </p:cNvPr>
          <p:cNvSpPr/>
          <p:nvPr/>
        </p:nvSpPr>
        <p:spPr>
          <a:xfrm>
            <a:off x="7114831" y="4182787"/>
            <a:ext cx="1336795" cy="1015663"/>
          </a:xfrm>
          <a:prstGeom prst="rect">
            <a:avLst/>
          </a:prstGeom>
        </p:spPr>
        <p:txBody>
          <a:bodyPr wrap="square" lIns="91440" tIns="45720" rIns="91440" bIns="45720">
            <a:spAutoFit/>
          </a:bodyPr>
          <a:lstStyle/>
          <a:p>
            <a:r>
              <a:rPr lang="en-US" sz="1000"/>
              <a:t>Cut over from the source to the target environment. This is only relevant for minimal-downtime migrations</a:t>
            </a:r>
          </a:p>
        </p:txBody>
      </p:sp>
      <p:sp>
        <p:nvSpPr>
          <p:cNvPr id="34" name="TextBox 33">
            <a:extLst>
              <a:ext uri="{FF2B5EF4-FFF2-40B4-BE49-F238E27FC236}">
                <a16:creationId xmlns:a16="http://schemas.microsoft.com/office/drawing/2014/main" id="{19D07DEC-61A9-4283-A3F0-0E97AC1BA506}"/>
              </a:ext>
            </a:extLst>
          </p:cNvPr>
          <p:cNvSpPr txBox="1"/>
          <p:nvPr/>
        </p:nvSpPr>
        <p:spPr>
          <a:xfrm>
            <a:off x="4562618" y="3656119"/>
            <a:ext cx="1084680" cy="484748"/>
          </a:xfrm>
          <a:prstGeom prst="rect">
            <a:avLst/>
          </a:prstGeom>
          <a:noFill/>
        </p:spPr>
        <p:txBody>
          <a:bodyPr wrap="square" lIns="0" tIns="0" rIns="0" bIns="0" rtlCol="0">
            <a:spAutoFit/>
          </a:bodyPr>
          <a:lstStyle/>
          <a:p>
            <a:pPr algn="ctr"/>
            <a:r>
              <a:rPr lang="en-US" sz="1050">
                <a:solidFill>
                  <a:schemeClr val="accent1"/>
                </a:solidFill>
              </a:rPr>
              <a:t>Migrate databases, server objects</a:t>
            </a:r>
          </a:p>
        </p:txBody>
      </p:sp>
      <p:sp>
        <p:nvSpPr>
          <p:cNvPr id="35" name="TextBox 34">
            <a:extLst>
              <a:ext uri="{FF2B5EF4-FFF2-40B4-BE49-F238E27FC236}">
                <a16:creationId xmlns:a16="http://schemas.microsoft.com/office/drawing/2014/main" id="{275C45B0-C198-4882-BA0F-7E542C2EA772}"/>
              </a:ext>
            </a:extLst>
          </p:cNvPr>
          <p:cNvSpPr txBox="1"/>
          <p:nvPr/>
        </p:nvSpPr>
        <p:spPr>
          <a:xfrm>
            <a:off x="6117706" y="3656119"/>
            <a:ext cx="615003" cy="161583"/>
          </a:xfrm>
          <a:prstGeom prst="rect">
            <a:avLst/>
          </a:prstGeom>
          <a:noFill/>
        </p:spPr>
        <p:txBody>
          <a:bodyPr wrap="square" lIns="0" tIns="0" rIns="0" bIns="0" rtlCol="0">
            <a:spAutoFit/>
          </a:bodyPr>
          <a:lstStyle/>
          <a:p>
            <a:pPr algn="ctr"/>
            <a:r>
              <a:rPr lang="en-US" sz="1050">
                <a:solidFill>
                  <a:schemeClr val="accent1"/>
                </a:solidFill>
              </a:rPr>
              <a:t>Data sync</a:t>
            </a:r>
          </a:p>
        </p:txBody>
      </p:sp>
      <p:sp>
        <p:nvSpPr>
          <p:cNvPr id="36" name="TextBox 35">
            <a:extLst>
              <a:ext uri="{FF2B5EF4-FFF2-40B4-BE49-F238E27FC236}">
                <a16:creationId xmlns:a16="http://schemas.microsoft.com/office/drawing/2014/main" id="{5E833583-DB14-4F01-890C-E56224E9E7DC}"/>
              </a:ext>
            </a:extLst>
          </p:cNvPr>
          <p:cNvSpPr txBox="1"/>
          <p:nvPr/>
        </p:nvSpPr>
        <p:spPr>
          <a:xfrm>
            <a:off x="7526599" y="3656119"/>
            <a:ext cx="513258" cy="161583"/>
          </a:xfrm>
          <a:prstGeom prst="rect">
            <a:avLst/>
          </a:prstGeom>
          <a:noFill/>
        </p:spPr>
        <p:txBody>
          <a:bodyPr wrap="square" lIns="0" tIns="0" rIns="0" bIns="0" rtlCol="0">
            <a:spAutoFit/>
          </a:bodyPr>
          <a:lstStyle/>
          <a:p>
            <a:pPr algn="ctr"/>
            <a:r>
              <a:rPr lang="en-US" sz="1050">
                <a:solidFill>
                  <a:schemeClr val="accent1"/>
                </a:solidFill>
              </a:rPr>
              <a:t>Cutover</a:t>
            </a:r>
          </a:p>
        </p:txBody>
      </p:sp>
      <p:grpSp>
        <p:nvGrpSpPr>
          <p:cNvPr id="44" name="Group 43">
            <a:extLst>
              <a:ext uri="{FF2B5EF4-FFF2-40B4-BE49-F238E27FC236}">
                <a16:creationId xmlns:a16="http://schemas.microsoft.com/office/drawing/2014/main" id="{4FE1BA7E-CE04-4319-8576-055C5520E4B9}"/>
              </a:ext>
            </a:extLst>
          </p:cNvPr>
          <p:cNvGrpSpPr/>
          <p:nvPr/>
        </p:nvGrpSpPr>
        <p:grpSpPr>
          <a:xfrm>
            <a:off x="7611780" y="3144843"/>
            <a:ext cx="398393" cy="451705"/>
            <a:chOff x="7555803" y="2944545"/>
            <a:chExt cx="398393" cy="451705"/>
          </a:xfrm>
        </p:grpSpPr>
        <p:sp>
          <p:nvSpPr>
            <p:cNvPr id="42" name="Freeform 182">
              <a:extLst>
                <a:ext uri="{FF2B5EF4-FFF2-40B4-BE49-F238E27FC236}">
                  <a16:creationId xmlns:a16="http://schemas.microsoft.com/office/drawing/2014/main" id="{85F849B4-EC50-4948-AB45-5DC73BFCFF44}"/>
                </a:ext>
              </a:extLst>
            </p:cNvPr>
            <p:cNvSpPr/>
            <p:nvPr/>
          </p:nvSpPr>
          <p:spPr bwMode="auto">
            <a:xfrm>
              <a:off x="7555803" y="2944545"/>
              <a:ext cx="309955" cy="397533"/>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nvGrpSpPr>
            <p:cNvPr id="38" name="Group 37">
              <a:extLst>
                <a:ext uri="{FF2B5EF4-FFF2-40B4-BE49-F238E27FC236}">
                  <a16:creationId xmlns:a16="http://schemas.microsoft.com/office/drawing/2014/main" id="{1C7325D9-DE06-41E2-A945-9546261F9DA5}"/>
                </a:ext>
              </a:extLst>
            </p:cNvPr>
            <p:cNvGrpSpPr/>
            <p:nvPr/>
          </p:nvGrpSpPr>
          <p:grpSpPr>
            <a:xfrm>
              <a:off x="7701335" y="3143389"/>
              <a:ext cx="252861" cy="252861"/>
              <a:chOff x="2454275" y="4329113"/>
              <a:chExt cx="419100" cy="419100"/>
            </a:xfrm>
            <a:solidFill>
              <a:schemeClr val="accent2"/>
            </a:solidFill>
          </p:grpSpPr>
          <p:sp>
            <p:nvSpPr>
              <p:cNvPr id="39" name="Freeform 37">
                <a:extLst>
                  <a:ext uri="{FF2B5EF4-FFF2-40B4-BE49-F238E27FC236}">
                    <a16:creationId xmlns:a16="http://schemas.microsoft.com/office/drawing/2014/main" id="{1261ABEA-E5A2-4C04-BCD9-9DCB35453451}"/>
                  </a:ext>
                </a:extLst>
              </p:cNvPr>
              <p:cNvSpPr>
                <a:spLocks noEditPoints="1"/>
              </p:cNvSpPr>
              <p:nvPr/>
            </p:nvSpPr>
            <p:spPr bwMode="auto">
              <a:xfrm>
                <a:off x="2454275" y="4329113"/>
                <a:ext cx="419100" cy="419100"/>
              </a:xfrm>
              <a:custGeom>
                <a:avLst/>
                <a:gdLst>
                  <a:gd name="T0" fmla="*/ 173 w 426"/>
                  <a:gd name="T1" fmla="*/ 298 h 426"/>
                  <a:gd name="T2" fmla="*/ 173 w 426"/>
                  <a:gd name="T3" fmla="*/ 298 h 426"/>
                  <a:gd name="T4" fmla="*/ 97 w 426"/>
                  <a:gd name="T5" fmla="*/ 222 h 426"/>
                  <a:gd name="T6" fmla="*/ 116 w 426"/>
                  <a:gd name="T7" fmla="*/ 203 h 426"/>
                  <a:gd name="T8" fmla="*/ 173 w 426"/>
                  <a:gd name="T9" fmla="*/ 260 h 426"/>
                  <a:gd name="T10" fmla="*/ 310 w 426"/>
                  <a:gd name="T11" fmla="*/ 123 h 426"/>
                  <a:gd name="T12" fmla="*/ 329 w 426"/>
                  <a:gd name="T13" fmla="*/ 142 h 426"/>
                  <a:gd name="T14" fmla="*/ 173 w 426"/>
                  <a:gd name="T15" fmla="*/ 298 h 426"/>
                  <a:gd name="T16" fmla="*/ 397 w 426"/>
                  <a:gd name="T17" fmla="*/ 104 h 426"/>
                  <a:gd name="T18" fmla="*/ 397 w 426"/>
                  <a:gd name="T19" fmla="*/ 104 h 426"/>
                  <a:gd name="T20" fmla="*/ 364 w 426"/>
                  <a:gd name="T21" fmla="*/ 61 h 426"/>
                  <a:gd name="T22" fmla="*/ 321 w 426"/>
                  <a:gd name="T23" fmla="*/ 28 h 426"/>
                  <a:gd name="T24" fmla="*/ 269 w 426"/>
                  <a:gd name="T25" fmla="*/ 6 h 426"/>
                  <a:gd name="T26" fmla="*/ 213 w 426"/>
                  <a:gd name="T27" fmla="*/ 0 h 426"/>
                  <a:gd name="T28" fmla="*/ 156 w 426"/>
                  <a:gd name="T29" fmla="*/ 6 h 426"/>
                  <a:gd name="T30" fmla="*/ 105 w 426"/>
                  <a:gd name="T31" fmla="*/ 28 h 426"/>
                  <a:gd name="T32" fmla="*/ 62 w 426"/>
                  <a:gd name="T33" fmla="*/ 61 h 426"/>
                  <a:gd name="T34" fmla="*/ 29 w 426"/>
                  <a:gd name="T35" fmla="*/ 104 h 426"/>
                  <a:gd name="T36" fmla="*/ 7 w 426"/>
                  <a:gd name="T37" fmla="*/ 156 h 426"/>
                  <a:gd name="T38" fmla="*/ 0 w 426"/>
                  <a:gd name="T39" fmla="*/ 212 h 426"/>
                  <a:gd name="T40" fmla="*/ 7 w 426"/>
                  <a:gd name="T41" fmla="*/ 269 h 426"/>
                  <a:gd name="T42" fmla="*/ 29 w 426"/>
                  <a:gd name="T43" fmla="*/ 320 h 426"/>
                  <a:gd name="T44" fmla="*/ 62 w 426"/>
                  <a:gd name="T45" fmla="*/ 363 h 426"/>
                  <a:gd name="T46" fmla="*/ 105 w 426"/>
                  <a:gd name="T47" fmla="*/ 396 h 426"/>
                  <a:gd name="T48" fmla="*/ 156 w 426"/>
                  <a:gd name="T49" fmla="*/ 418 h 426"/>
                  <a:gd name="T50" fmla="*/ 213 w 426"/>
                  <a:gd name="T51" fmla="*/ 426 h 426"/>
                  <a:gd name="T52" fmla="*/ 269 w 426"/>
                  <a:gd name="T53" fmla="*/ 418 h 426"/>
                  <a:gd name="T54" fmla="*/ 321 w 426"/>
                  <a:gd name="T55" fmla="*/ 396 h 426"/>
                  <a:gd name="T56" fmla="*/ 364 w 426"/>
                  <a:gd name="T57" fmla="*/ 363 h 426"/>
                  <a:gd name="T58" fmla="*/ 397 w 426"/>
                  <a:gd name="T59" fmla="*/ 320 h 426"/>
                  <a:gd name="T60" fmla="*/ 419 w 426"/>
                  <a:gd name="T61" fmla="*/ 269 h 426"/>
                  <a:gd name="T62" fmla="*/ 426 w 426"/>
                  <a:gd name="T63" fmla="*/ 212 h 426"/>
                  <a:gd name="T64" fmla="*/ 419 w 426"/>
                  <a:gd name="T65" fmla="*/ 156 h 426"/>
                  <a:gd name="T66" fmla="*/ 397 w 426"/>
                  <a:gd name="T67" fmla="*/ 104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26" h="426">
                    <a:moveTo>
                      <a:pt x="173" y="298"/>
                    </a:moveTo>
                    <a:lnTo>
                      <a:pt x="173" y="298"/>
                    </a:lnTo>
                    <a:lnTo>
                      <a:pt x="97" y="222"/>
                    </a:lnTo>
                    <a:lnTo>
                      <a:pt x="116" y="203"/>
                    </a:lnTo>
                    <a:lnTo>
                      <a:pt x="173" y="260"/>
                    </a:lnTo>
                    <a:lnTo>
                      <a:pt x="310" y="123"/>
                    </a:lnTo>
                    <a:lnTo>
                      <a:pt x="329" y="142"/>
                    </a:lnTo>
                    <a:lnTo>
                      <a:pt x="173" y="298"/>
                    </a:lnTo>
                    <a:close/>
                    <a:moveTo>
                      <a:pt x="397" y="104"/>
                    </a:moveTo>
                    <a:lnTo>
                      <a:pt x="397" y="104"/>
                    </a:lnTo>
                    <a:cubicBezTo>
                      <a:pt x="388" y="89"/>
                      <a:pt x="377" y="74"/>
                      <a:pt x="364" y="61"/>
                    </a:cubicBezTo>
                    <a:cubicBezTo>
                      <a:pt x="351" y="48"/>
                      <a:pt x="336" y="37"/>
                      <a:pt x="321" y="28"/>
                    </a:cubicBezTo>
                    <a:cubicBezTo>
                      <a:pt x="305" y="19"/>
                      <a:pt x="288" y="12"/>
                      <a:pt x="269" y="6"/>
                    </a:cubicBezTo>
                    <a:cubicBezTo>
                      <a:pt x="251" y="2"/>
                      <a:pt x="232" y="0"/>
                      <a:pt x="213" y="0"/>
                    </a:cubicBezTo>
                    <a:cubicBezTo>
                      <a:pt x="193" y="0"/>
                      <a:pt x="174" y="2"/>
                      <a:pt x="156" y="6"/>
                    </a:cubicBezTo>
                    <a:cubicBezTo>
                      <a:pt x="138" y="12"/>
                      <a:pt x="121" y="19"/>
                      <a:pt x="105" y="28"/>
                    </a:cubicBezTo>
                    <a:cubicBezTo>
                      <a:pt x="89" y="37"/>
                      <a:pt x="75" y="48"/>
                      <a:pt x="62" y="61"/>
                    </a:cubicBezTo>
                    <a:cubicBezTo>
                      <a:pt x="49" y="74"/>
                      <a:pt x="38" y="89"/>
                      <a:pt x="29" y="104"/>
                    </a:cubicBezTo>
                    <a:cubicBezTo>
                      <a:pt x="19" y="120"/>
                      <a:pt x="12" y="137"/>
                      <a:pt x="7" y="156"/>
                    </a:cubicBezTo>
                    <a:cubicBezTo>
                      <a:pt x="2" y="174"/>
                      <a:pt x="0" y="193"/>
                      <a:pt x="0" y="212"/>
                    </a:cubicBezTo>
                    <a:cubicBezTo>
                      <a:pt x="0" y="232"/>
                      <a:pt x="2" y="251"/>
                      <a:pt x="7" y="269"/>
                    </a:cubicBezTo>
                    <a:cubicBezTo>
                      <a:pt x="12" y="287"/>
                      <a:pt x="19" y="304"/>
                      <a:pt x="29" y="320"/>
                    </a:cubicBezTo>
                    <a:cubicBezTo>
                      <a:pt x="38" y="336"/>
                      <a:pt x="49" y="350"/>
                      <a:pt x="62" y="363"/>
                    </a:cubicBezTo>
                    <a:cubicBezTo>
                      <a:pt x="75" y="376"/>
                      <a:pt x="89" y="387"/>
                      <a:pt x="105" y="396"/>
                    </a:cubicBezTo>
                    <a:cubicBezTo>
                      <a:pt x="121" y="406"/>
                      <a:pt x="138" y="413"/>
                      <a:pt x="156" y="418"/>
                    </a:cubicBezTo>
                    <a:cubicBezTo>
                      <a:pt x="174" y="423"/>
                      <a:pt x="193" y="426"/>
                      <a:pt x="213" y="426"/>
                    </a:cubicBezTo>
                    <a:cubicBezTo>
                      <a:pt x="232" y="426"/>
                      <a:pt x="251" y="423"/>
                      <a:pt x="269" y="418"/>
                    </a:cubicBezTo>
                    <a:cubicBezTo>
                      <a:pt x="288" y="413"/>
                      <a:pt x="305" y="406"/>
                      <a:pt x="321" y="396"/>
                    </a:cubicBezTo>
                    <a:cubicBezTo>
                      <a:pt x="336" y="387"/>
                      <a:pt x="351" y="376"/>
                      <a:pt x="364" y="363"/>
                    </a:cubicBezTo>
                    <a:cubicBezTo>
                      <a:pt x="377" y="350"/>
                      <a:pt x="388" y="336"/>
                      <a:pt x="397" y="320"/>
                    </a:cubicBezTo>
                    <a:cubicBezTo>
                      <a:pt x="406" y="304"/>
                      <a:pt x="413" y="287"/>
                      <a:pt x="419" y="269"/>
                    </a:cubicBezTo>
                    <a:cubicBezTo>
                      <a:pt x="424" y="251"/>
                      <a:pt x="426" y="232"/>
                      <a:pt x="426" y="212"/>
                    </a:cubicBezTo>
                    <a:cubicBezTo>
                      <a:pt x="426" y="193"/>
                      <a:pt x="424" y="174"/>
                      <a:pt x="419" y="156"/>
                    </a:cubicBezTo>
                    <a:cubicBezTo>
                      <a:pt x="413" y="137"/>
                      <a:pt x="406" y="120"/>
                      <a:pt x="397" y="104"/>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0" name="Freeform 38">
                <a:extLst>
                  <a:ext uri="{FF2B5EF4-FFF2-40B4-BE49-F238E27FC236}">
                    <a16:creationId xmlns:a16="http://schemas.microsoft.com/office/drawing/2014/main" id="{42C0E6E9-23B0-45A3-97CD-B225A46BBB99}"/>
                  </a:ext>
                </a:extLst>
              </p:cNvPr>
              <p:cNvSpPr>
                <a:spLocks/>
              </p:cNvSpPr>
              <p:nvPr/>
            </p:nvSpPr>
            <p:spPr bwMode="auto">
              <a:xfrm>
                <a:off x="2549525" y="4449763"/>
                <a:ext cx="228600" cy="173038"/>
              </a:xfrm>
              <a:custGeom>
                <a:avLst/>
                <a:gdLst>
                  <a:gd name="T0" fmla="*/ 76 w 232"/>
                  <a:gd name="T1" fmla="*/ 137 h 175"/>
                  <a:gd name="T2" fmla="*/ 76 w 232"/>
                  <a:gd name="T3" fmla="*/ 137 h 175"/>
                  <a:gd name="T4" fmla="*/ 19 w 232"/>
                  <a:gd name="T5" fmla="*/ 80 h 175"/>
                  <a:gd name="T6" fmla="*/ 0 w 232"/>
                  <a:gd name="T7" fmla="*/ 99 h 175"/>
                  <a:gd name="T8" fmla="*/ 76 w 232"/>
                  <a:gd name="T9" fmla="*/ 175 h 175"/>
                  <a:gd name="T10" fmla="*/ 232 w 232"/>
                  <a:gd name="T11" fmla="*/ 19 h 175"/>
                  <a:gd name="T12" fmla="*/ 213 w 232"/>
                  <a:gd name="T13" fmla="*/ 0 h 175"/>
                  <a:gd name="T14" fmla="*/ 76 w 232"/>
                  <a:gd name="T15" fmla="*/ 137 h 1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2" h="175">
                    <a:moveTo>
                      <a:pt x="76" y="137"/>
                    </a:moveTo>
                    <a:lnTo>
                      <a:pt x="76" y="137"/>
                    </a:lnTo>
                    <a:lnTo>
                      <a:pt x="19" y="80"/>
                    </a:lnTo>
                    <a:lnTo>
                      <a:pt x="0" y="99"/>
                    </a:lnTo>
                    <a:lnTo>
                      <a:pt x="76" y="175"/>
                    </a:lnTo>
                    <a:lnTo>
                      <a:pt x="232" y="19"/>
                    </a:lnTo>
                    <a:lnTo>
                      <a:pt x="213" y="0"/>
                    </a:lnTo>
                    <a:lnTo>
                      <a:pt x="76" y="137"/>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sp>
        <p:nvSpPr>
          <p:cNvPr id="46" name="Freeform 182">
            <a:extLst>
              <a:ext uri="{FF2B5EF4-FFF2-40B4-BE49-F238E27FC236}">
                <a16:creationId xmlns:a16="http://schemas.microsoft.com/office/drawing/2014/main" id="{11CE8B57-C758-49F5-B955-6DF142F88AC9}"/>
              </a:ext>
            </a:extLst>
          </p:cNvPr>
          <p:cNvSpPr/>
          <p:nvPr/>
        </p:nvSpPr>
        <p:spPr bwMode="auto">
          <a:xfrm>
            <a:off x="6024435" y="3261248"/>
            <a:ext cx="252861" cy="324307"/>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48" name="Freeform 182">
            <a:extLst>
              <a:ext uri="{FF2B5EF4-FFF2-40B4-BE49-F238E27FC236}">
                <a16:creationId xmlns:a16="http://schemas.microsoft.com/office/drawing/2014/main" id="{512871C7-9A2C-4ADF-9318-24EE40DE0355}"/>
              </a:ext>
            </a:extLst>
          </p:cNvPr>
          <p:cNvSpPr/>
          <p:nvPr/>
        </p:nvSpPr>
        <p:spPr bwMode="auto">
          <a:xfrm>
            <a:off x="6551058" y="3261248"/>
            <a:ext cx="252861" cy="324307"/>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49" name="Freeform 137">
            <a:extLst>
              <a:ext uri="{FF2B5EF4-FFF2-40B4-BE49-F238E27FC236}">
                <a16:creationId xmlns:a16="http://schemas.microsoft.com/office/drawing/2014/main" id="{DAEC1751-6795-4763-A8F3-2E319472A025}"/>
              </a:ext>
            </a:extLst>
          </p:cNvPr>
          <p:cNvSpPr>
            <a:spLocks/>
          </p:cNvSpPr>
          <p:nvPr/>
        </p:nvSpPr>
        <p:spPr bwMode="auto">
          <a:xfrm rot="5400000">
            <a:off x="6363979" y="3383674"/>
            <a:ext cx="135076" cy="148930"/>
          </a:xfrm>
          <a:custGeom>
            <a:avLst/>
            <a:gdLst>
              <a:gd name="T0" fmla="*/ 76 w 126"/>
              <a:gd name="T1" fmla="*/ 138 h 138"/>
              <a:gd name="T2" fmla="*/ 76 w 126"/>
              <a:gd name="T3" fmla="*/ 138 h 138"/>
              <a:gd name="T4" fmla="*/ 76 w 126"/>
              <a:gd name="T5" fmla="*/ 51 h 138"/>
              <a:gd name="T6" fmla="*/ 107 w 126"/>
              <a:gd name="T7" fmla="*/ 81 h 138"/>
              <a:gd name="T8" fmla="*/ 126 w 126"/>
              <a:gd name="T9" fmla="*/ 62 h 138"/>
              <a:gd name="T10" fmla="*/ 63 w 126"/>
              <a:gd name="T11" fmla="*/ 0 h 138"/>
              <a:gd name="T12" fmla="*/ 0 w 126"/>
              <a:gd name="T13" fmla="*/ 62 h 138"/>
              <a:gd name="T14" fmla="*/ 19 w 126"/>
              <a:gd name="T15" fmla="*/ 81 h 138"/>
              <a:gd name="T16" fmla="*/ 49 w 126"/>
              <a:gd name="T17" fmla="*/ 51 h 138"/>
              <a:gd name="T18" fmla="*/ 49 w 126"/>
              <a:gd name="T19" fmla="*/ 138 h 138"/>
              <a:gd name="T20" fmla="*/ 76 w 126"/>
              <a:gd name="T21" fmla="*/ 138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6" h="138">
                <a:moveTo>
                  <a:pt x="76" y="138"/>
                </a:moveTo>
                <a:lnTo>
                  <a:pt x="76" y="138"/>
                </a:lnTo>
                <a:lnTo>
                  <a:pt x="76" y="51"/>
                </a:lnTo>
                <a:lnTo>
                  <a:pt x="107" y="81"/>
                </a:lnTo>
                <a:lnTo>
                  <a:pt x="126" y="62"/>
                </a:lnTo>
                <a:lnTo>
                  <a:pt x="63" y="0"/>
                </a:lnTo>
                <a:lnTo>
                  <a:pt x="0" y="62"/>
                </a:lnTo>
                <a:lnTo>
                  <a:pt x="19" y="81"/>
                </a:lnTo>
                <a:lnTo>
                  <a:pt x="49" y="51"/>
                </a:lnTo>
                <a:lnTo>
                  <a:pt x="49" y="138"/>
                </a:lnTo>
                <a:lnTo>
                  <a:pt x="76" y="138"/>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56" name="Group 55">
            <a:extLst>
              <a:ext uri="{FF2B5EF4-FFF2-40B4-BE49-F238E27FC236}">
                <a16:creationId xmlns:a16="http://schemas.microsoft.com/office/drawing/2014/main" id="{A1012759-578D-407E-A34C-DBC3BE528A07}"/>
              </a:ext>
            </a:extLst>
          </p:cNvPr>
          <p:cNvGrpSpPr/>
          <p:nvPr/>
        </p:nvGrpSpPr>
        <p:grpSpPr>
          <a:xfrm>
            <a:off x="4877911" y="3085560"/>
            <a:ext cx="454094" cy="499996"/>
            <a:chOff x="4806609" y="2868388"/>
            <a:chExt cx="484744" cy="533743"/>
          </a:xfrm>
        </p:grpSpPr>
        <p:sp>
          <p:nvSpPr>
            <p:cNvPr id="51" name="Freeform 146">
              <a:extLst>
                <a:ext uri="{FF2B5EF4-FFF2-40B4-BE49-F238E27FC236}">
                  <a16:creationId xmlns:a16="http://schemas.microsoft.com/office/drawing/2014/main" id="{D8FA2D0F-0C01-41E4-A98E-9742677B578B}"/>
                </a:ext>
              </a:extLst>
            </p:cNvPr>
            <p:cNvSpPr>
              <a:spLocks noChangeAspect="1"/>
            </p:cNvSpPr>
            <p:nvPr/>
          </p:nvSpPr>
          <p:spPr bwMode="auto">
            <a:xfrm>
              <a:off x="4806609" y="2868388"/>
              <a:ext cx="484744" cy="306992"/>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IN" sz="1961" b="1">
                <a:solidFill>
                  <a:srgbClr val="FFFFFF"/>
                </a:solidFill>
                <a:latin typeface="Segoe UI Light"/>
                <a:ea typeface="Segoe UI" pitchFamily="34" charset="0"/>
                <a:cs typeface="Segoe UI" pitchFamily="34" charset="0"/>
              </a:endParaRPr>
            </a:p>
          </p:txBody>
        </p:sp>
        <p:sp>
          <p:nvSpPr>
            <p:cNvPr id="55" name="Freeform: Shape 54">
              <a:extLst>
                <a:ext uri="{FF2B5EF4-FFF2-40B4-BE49-F238E27FC236}">
                  <a16:creationId xmlns:a16="http://schemas.microsoft.com/office/drawing/2014/main" id="{71516A35-B1F8-41B7-AA06-6643CF311D91}"/>
                </a:ext>
              </a:extLst>
            </p:cNvPr>
            <p:cNvSpPr/>
            <p:nvPr/>
          </p:nvSpPr>
          <p:spPr bwMode="auto">
            <a:xfrm>
              <a:off x="4902616" y="2999801"/>
              <a:ext cx="292730" cy="376172"/>
            </a:xfrm>
            <a:custGeom>
              <a:avLst/>
              <a:gdLst>
                <a:gd name="connsiteX0" fmla="*/ 146365 w 292730"/>
                <a:gd name="connsiteY0" fmla="*/ 353229 h 434070"/>
                <a:gd name="connsiteX1" fmla="*/ 45337 w 292730"/>
                <a:gd name="connsiteY1" fmla="*/ 382880 h 434070"/>
                <a:gd name="connsiteX2" fmla="*/ 146365 w 292730"/>
                <a:gd name="connsiteY2" fmla="*/ 412532 h 434070"/>
                <a:gd name="connsiteX3" fmla="*/ 247393 w 292730"/>
                <a:gd name="connsiteY3" fmla="*/ 382880 h 434070"/>
                <a:gd name="connsiteX4" fmla="*/ 146365 w 292730"/>
                <a:gd name="connsiteY4" fmla="*/ 353229 h 434070"/>
                <a:gd name="connsiteX5" fmla="*/ 150447 w 292730"/>
                <a:gd name="connsiteY5" fmla="*/ 0 h 434070"/>
                <a:gd name="connsiteX6" fmla="*/ 197209 w 292730"/>
                <a:gd name="connsiteY6" fmla="*/ 62549 h 434070"/>
                <a:gd name="connsiteX7" fmla="*/ 200034 w 292730"/>
                <a:gd name="connsiteY7" fmla="*/ 62767 h 434070"/>
                <a:gd name="connsiteX8" fmla="*/ 291974 w 292730"/>
                <a:gd name="connsiteY8" fmla="*/ 112226 h 434070"/>
                <a:gd name="connsiteX9" fmla="*/ 292506 w 292730"/>
                <a:gd name="connsiteY9" fmla="*/ 116525 h 434070"/>
                <a:gd name="connsiteX10" fmla="*/ 292730 w 292730"/>
                <a:gd name="connsiteY10" fmla="*/ 116525 h 434070"/>
                <a:gd name="connsiteX11" fmla="*/ 292730 w 292730"/>
                <a:gd name="connsiteY11" fmla="*/ 118331 h 434070"/>
                <a:gd name="connsiteX12" fmla="*/ 292730 w 292730"/>
                <a:gd name="connsiteY12" fmla="*/ 374365 h 434070"/>
                <a:gd name="connsiteX13" fmla="*/ 292730 w 292730"/>
                <a:gd name="connsiteY13" fmla="*/ 374366 h 434070"/>
                <a:gd name="connsiteX14" fmla="*/ 292730 w 292730"/>
                <a:gd name="connsiteY14" fmla="*/ 374366 h 434070"/>
                <a:gd name="connsiteX15" fmla="*/ 291974 w 292730"/>
                <a:gd name="connsiteY15" fmla="*/ 380470 h 434070"/>
                <a:gd name="connsiteX16" fmla="*/ 146365 w 292730"/>
                <a:gd name="connsiteY16" fmla="*/ 434070 h 434070"/>
                <a:gd name="connsiteX17" fmla="*/ 755 w 292730"/>
                <a:gd name="connsiteY17" fmla="*/ 380470 h 434070"/>
                <a:gd name="connsiteX18" fmla="*/ 223 w 292730"/>
                <a:gd name="connsiteY18" fmla="*/ 376172 h 434070"/>
                <a:gd name="connsiteX19" fmla="*/ 0 w 292730"/>
                <a:gd name="connsiteY19" fmla="*/ 376172 h 434070"/>
                <a:gd name="connsiteX20" fmla="*/ 0 w 292730"/>
                <a:gd name="connsiteY20" fmla="*/ 374366 h 434070"/>
                <a:gd name="connsiteX21" fmla="*/ 0 w 292730"/>
                <a:gd name="connsiteY21" fmla="*/ 118331 h 434070"/>
                <a:gd name="connsiteX22" fmla="*/ 0 w 292730"/>
                <a:gd name="connsiteY22" fmla="*/ 118331 h 434070"/>
                <a:gd name="connsiteX23" fmla="*/ 0 w 292730"/>
                <a:gd name="connsiteY23" fmla="*/ 118330 h 434070"/>
                <a:gd name="connsiteX24" fmla="*/ 0 w 292730"/>
                <a:gd name="connsiteY24" fmla="*/ 116525 h 434070"/>
                <a:gd name="connsiteX25" fmla="*/ 223 w 292730"/>
                <a:gd name="connsiteY25" fmla="*/ 116525 h 434070"/>
                <a:gd name="connsiteX26" fmla="*/ 755 w 292730"/>
                <a:gd name="connsiteY26" fmla="*/ 112226 h 434070"/>
                <a:gd name="connsiteX27" fmla="*/ 92696 w 292730"/>
                <a:gd name="connsiteY27" fmla="*/ 62767 h 434070"/>
                <a:gd name="connsiteX28" fmla="*/ 104186 w 292730"/>
                <a:gd name="connsiteY28" fmla="*/ 61881 h 434070"/>
                <a:gd name="connsiteX0" fmla="*/ 146365 w 292730"/>
                <a:gd name="connsiteY0" fmla="*/ 353229 h 434070"/>
                <a:gd name="connsiteX1" fmla="*/ 146365 w 292730"/>
                <a:gd name="connsiteY1" fmla="*/ 412532 h 434070"/>
                <a:gd name="connsiteX2" fmla="*/ 247393 w 292730"/>
                <a:gd name="connsiteY2" fmla="*/ 382880 h 434070"/>
                <a:gd name="connsiteX3" fmla="*/ 146365 w 292730"/>
                <a:gd name="connsiteY3" fmla="*/ 353229 h 434070"/>
                <a:gd name="connsiteX4" fmla="*/ 150447 w 292730"/>
                <a:gd name="connsiteY4" fmla="*/ 0 h 434070"/>
                <a:gd name="connsiteX5" fmla="*/ 197209 w 292730"/>
                <a:gd name="connsiteY5" fmla="*/ 62549 h 434070"/>
                <a:gd name="connsiteX6" fmla="*/ 200034 w 292730"/>
                <a:gd name="connsiteY6" fmla="*/ 62767 h 434070"/>
                <a:gd name="connsiteX7" fmla="*/ 291974 w 292730"/>
                <a:gd name="connsiteY7" fmla="*/ 112226 h 434070"/>
                <a:gd name="connsiteX8" fmla="*/ 292506 w 292730"/>
                <a:gd name="connsiteY8" fmla="*/ 116525 h 434070"/>
                <a:gd name="connsiteX9" fmla="*/ 292730 w 292730"/>
                <a:gd name="connsiteY9" fmla="*/ 116525 h 434070"/>
                <a:gd name="connsiteX10" fmla="*/ 292730 w 292730"/>
                <a:gd name="connsiteY10" fmla="*/ 118331 h 434070"/>
                <a:gd name="connsiteX11" fmla="*/ 292730 w 292730"/>
                <a:gd name="connsiteY11" fmla="*/ 374365 h 434070"/>
                <a:gd name="connsiteX12" fmla="*/ 292730 w 292730"/>
                <a:gd name="connsiteY12" fmla="*/ 374366 h 434070"/>
                <a:gd name="connsiteX13" fmla="*/ 292730 w 292730"/>
                <a:gd name="connsiteY13" fmla="*/ 374366 h 434070"/>
                <a:gd name="connsiteX14" fmla="*/ 291974 w 292730"/>
                <a:gd name="connsiteY14" fmla="*/ 380470 h 434070"/>
                <a:gd name="connsiteX15" fmla="*/ 146365 w 292730"/>
                <a:gd name="connsiteY15" fmla="*/ 434070 h 434070"/>
                <a:gd name="connsiteX16" fmla="*/ 755 w 292730"/>
                <a:gd name="connsiteY16" fmla="*/ 380470 h 434070"/>
                <a:gd name="connsiteX17" fmla="*/ 223 w 292730"/>
                <a:gd name="connsiteY17" fmla="*/ 376172 h 434070"/>
                <a:gd name="connsiteX18" fmla="*/ 0 w 292730"/>
                <a:gd name="connsiteY18" fmla="*/ 376172 h 434070"/>
                <a:gd name="connsiteX19" fmla="*/ 0 w 292730"/>
                <a:gd name="connsiteY19" fmla="*/ 374366 h 434070"/>
                <a:gd name="connsiteX20" fmla="*/ 0 w 292730"/>
                <a:gd name="connsiteY20" fmla="*/ 118331 h 434070"/>
                <a:gd name="connsiteX21" fmla="*/ 0 w 292730"/>
                <a:gd name="connsiteY21" fmla="*/ 118331 h 434070"/>
                <a:gd name="connsiteX22" fmla="*/ 0 w 292730"/>
                <a:gd name="connsiteY22" fmla="*/ 118330 h 434070"/>
                <a:gd name="connsiteX23" fmla="*/ 0 w 292730"/>
                <a:gd name="connsiteY23" fmla="*/ 116525 h 434070"/>
                <a:gd name="connsiteX24" fmla="*/ 223 w 292730"/>
                <a:gd name="connsiteY24" fmla="*/ 116525 h 434070"/>
                <a:gd name="connsiteX25" fmla="*/ 755 w 292730"/>
                <a:gd name="connsiteY25" fmla="*/ 112226 h 434070"/>
                <a:gd name="connsiteX26" fmla="*/ 92696 w 292730"/>
                <a:gd name="connsiteY26" fmla="*/ 62767 h 434070"/>
                <a:gd name="connsiteX27" fmla="*/ 104186 w 292730"/>
                <a:gd name="connsiteY27" fmla="*/ 61881 h 434070"/>
                <a:gd name="connsiteX28" fmla="*/ 150447 w 292730"/>
                <a:gd name="connsiteY28" fmla="*/ 0 h 434070"/>
                <a:gd name="connsiteX0" fmla="*/ 146365 w 292730"/>
                <a:gd name="connsiteY0" fmla="*/ 353229 h 434070"/>
                <a:gd name="connsiteX1" fmla="*/ 247393 w 292730"/>
                <a:gd name="connsiteY1" fmla="*/ 382880 h 434070"/>
                <a:gd name="connsiteX2" fmla="*/ 146365 w 292730"/>
                <a:gd name="connsiteY2" fmla="*/ 353229 h 434070"/>
                <a:gd name="connsiteX3" fmla="*/ 150447 w 292730"/>
                <a:gd name="connsiteY3" fmla="*/ 0 h 434070"/>
                <a:gd name="connsiteX4" fmla="*/ 197209 w 292730"/>
                <a:gd name="connsiteY4" fmla="*/ 62549 h 434070"/>
                <a:gd name="connsiteX5" fmla="*/ 200034 w 292730"/>
                <a:gd name="connsiteY5" fmla="*/ 62767 h 434070"/>
                <a:gd name="connsiteX6" fmla="*/ 291974 w 292730"/>
                <a:gd name="connsiteY6" fmla="*/ 112226 h 434070"/>
                <a:gd name="connsiteX7" fmla="*/ 292506 w 292730"/>
                <a:gd name="connsiteY7" fmla="*/ 116525 h 434070"/>
                <a:gd name="connsiteX8" fmla="*/ 292730 w 292730"/>
                <a:gd name="connsiteY8" fmla="*/ 116525 h 434070"/>
                <a:gd name="connsiteX9" fmla="*/ 292730 w 292730"/>
                <a:gd name="connsiteY9" fmla="*/ 118331 h 434070"/>
                <a:gd name="connsiteX10" fmla="*/ 292730 w 292730"/>
                <a:gd name="connsiteY10" fmla="*/ 374365 h 434070"/>
                <a:gd name="connsiteX11" fmla="*/ 292730 w 292730"/>
                <a:gd name="connsiteY11" fmla="*/ 374366 h 434070"/>
                <a:gd name="connsiteX12" fmla="*/ 292730 w 292730"/>
                <a:gd name="connsiteY12" fmla="*/ 374366 h 434070"/>
                <a:gd name="connsiteX13" fmla="*/ 291974 w 292730"/>
                <a:gd name="connsiteY13" fmla="*/ 380470 h 434070"/>
                <a:gd name="connsiteX14" fmla="*/ 146365 w 292730"/>
                <a:gd name="connsiteY14" fmla="*/ 434070 h 434070"/>
                <a:gd name="connsiteX15" fmla="*/ 755 w 292730"/>
                <a:gd name="connsiteY15" fmla="*/ 380470 h 434070"/>
                <a:gd name="connsiteX16" fmla="*/ 223 w 292730"/>
                <a:gd name="connsiteY16" fmla="*/ 376172 h 434070"/>
                <a:gd name="connsiteX17" fmla="*/ 0 w 292730"/>
                <a:gd name="connsiteY17" fmla="*/ 376172 h 434070"/>
                <a:gd name="connsiteX18" fmla="*/ 0 w 292730"/>
                <a:gd name="connsiteY18" fmla="*/ 374366 h 434070"/>
                <a:gd name="connsiteX19" fmla="*/ 0 w 292730"/>
                <a:gd name="connsiteY19" fmla="*/ 118331 h 434070"/>
                <a:gd name="connsiteX20" fmla="*/ 0 w 292730"/>
                <a:gd name="connsiteY20" fmla="*/ 118331 h 434070"/>
                <a:gd name="connsiteX21" fmla="*/ 0 w 292730"/>
                <a:gd name="connsiteY21" fmla="*/ 118330 h 434070"/>
                <a:gd name="connsiteX22" fmla="*/ 0 w 292730"/>
                <a:gd name="connsiteY22" fmla="*/ 116525 h 434070"/>
                <a:gd name="connsiteX23" fmla="*/ 223 w 292730"/>
                <a:gd name="connsiteY23" fmla="*/ 116525 h 434070"/>
                <a:gd name="connsiteX24" fmla="*/ 755 w 292730"/>
                <a:gd name="connsiteY24" fmla="*/ 112226 h 434070"/>
                <a:gd name="connsiteX25" fmla="*/ 92696 w 292730"/>
                <a:gd name="connsiteY25" fmla="*/ 62767 h 434070"/>
                <a:gd name="connsiteX26" fmla="*/ 104186 w 292730"/>
                <a:gd name="connsiteY26" fmla="*/ 61881 h 434070"/>
                <a:gd name="connsiteX27" fmla="*/ 150447 w 292730"/>
                <a:gd name="connsiteY27" fmla="*/ 0 h 434070"/>
                <a:gd name="connsiteX0" fmla="*/ 150447 w 292730"/>
                <a:gd name="connsiteY0" fmla="*/ 0 h 434070"/>
                <a:gd name="connsiteX1" fmla="*/ 197209 w 292730"/>
                <a:gd name="connsiteY1" fmla="*/ 62549 h 434070"/>
                <a:gd name="connsiteX2" fmla="*/ 200034 w 292730"/>
                <a:gd name="connsiteY2" fmla="*/ 62767 h 434070"/>
                <a:gd name="connsiteX3" fmla="*/ 291974 w 292730"/>
                <a:gd name="connsiteY3" fmla="*/ 112226 h 434070"/>
                <a:gd name="connsiteX4" fmla="*/ 292506 w 292730"/>
                <a:gd name="connsiteY4" fmla="*/ 116525 h 434070"/>
                <a:gd name="connsiteX5" fmla="*/ 292730 w 292730"/>
                <a:gd name="connsiteY5" fmla="*/ 116525 h 434070"/>
                <a:gd name="connsiteX6" fmla="*/ 292730 w 292730"/>
                <a:gd name="connsiteY6" fmla="*/ 118331 h 434070"/>
                <a:gd name="connsiteX7" fmla="*/ 292730 w 292730"/>
                <a:gd name="connsiteY7" fmla="*/ 374365 h 434070"/>
                <a:gd name="connsiteX8" fmla="*/ 292730 w 292730"/>
                <a:gd name="connsiteY8" fmla="*/ 374366 h 434070"/>
                <a:gd name="connsiteX9" fmla="*/ 292730 w 292730"/>
                <a:gd name="connsiteY9" fmla="*/ 374366 h 434070"/>
                <a:gd name="connsiteX10" fmla="*/ 291974 w 292730"/>
                <a:gd name="connsiteY10" fmla="*/ 380470 h 434070"/>
                <a:gd name="connsiteX11" fmla="*/ 146365 w 292730"/>
                <a:gd name="connsiteY11" fmla="*/ 434070 h 434070"/>
                <a:gd name="connsiteX12" fmla="*/ 755 w 292730"/>
                <a:gd name="connsiteY12" fmla="*/ 380470 h 434070"/>
                <a:gd name="connsiteX13" fmla="*/ 223 w 292730"/>
                <a:gd name="connsiteY13" fmla="*/ 376172 h 434070"/>
                <a:gd name="connsiteX14" fmla="*/ 0 w 292730"/>
                <a:gd name="connsiteY14" fmla="*/ 376172 h 434070"/>
                <a:gd name="connsiteX15" fmla="*/ 0 w 292730"/>
                <a:gd name="connsiteY15" fmla="*/ 374366 h 434070"/>
                <a:gd name="connsiteX16" fmla="*/ 0 w 292730"/>
                <a:gd name="connsiteY16" fmla="*/ 118331 h 434070"/>
                <a:gd name="connsiteX17" fmla="*/ 0 w 292730"/>
                <a:gd name="connsiteY17" fmla="*/ 118331 h 434070"/>
                <a:gd name="connsiteX18" fmla="*/ 0 w 292730"/>
                <a:gd name="connsiteY18" fmla="*/ 118330 h 434070"/>
                <a:gd name="connsiteX19" fmla="*/ 0 w 292730"/>
                <a:gd name="connsiteY19" fmla="*/ 116525 h 434070"/>
                <a:gd name="connsiteX20" fmla="*/ 223 w 292730"/>
                <a:gd name="connsiteY20" fmla="*/ 116525 h 434070"/>
                <a:gd name="connsiteX21" fmla="*/ 755 w 292730"/>
                <a:gd name="connsiteY21" fmla="*/ 112226 h 434070"/>
                <a:gd name="connsiteX22" fmla="*/ 92696 w 292730"/>
                <a:gd name="connsiteY22" fmla="*/ 62767 h 434070"/>
                <a:gd name="connsiteX23" fmla="*/ 104186 w 292730"/>
                <a:gd name="connsiteY23" fmla="*/ 61881 h 434070"/>
                <a:gd name="connsiteX24" fmla="*/ 150447 w 292730"/>
                <a:gd name="connsiteY24" fmla="*/ 0 h 434070"/>
                <a:gd name="connsiteX0" fmla="*/ 150447 w 292730"/>
                <a:gd name="connsiteY0" fmla="*/ 0 h 381124"/>
                <a:gd name="connsiteX1" fmla="*/ 197209 w 292730"/>
                <a:gd name="connsiteY1" fmla="*/ 62549 h 381124"/>
                <a:gd name="connsiteX2" fmla="*/ 200034 w 292730"/>
                <a:gd name="connsiteY2" fmla="*/ 62767 h 381124"/>
                <a:gd name="connsiteX3" fmla="*/ 291974 w 292730"/>
                <a:gd name="connsiteY3" fmla="*/ 112226 h 381124"/>
                <a:gd name="connsiteX4" fmla="*/ 292506 w 292730"/>
                <a:gd name="connsiteY4" fmla="*/ 116525 h 381124"/>
                <a:gd name="connsiteX5" fmla="*/ 292730 w 292730"/>
                <a:gd name="connsiteY5" fmla="*/ 116525 h 381124"/>
                <a:gd name="connsiteX6" fmla="*/ 292730 w 292730"/>
                <a:gd name="connsiteY6" fmla="*/ 118331 h 381124"/>
                <a:gd name="connsiteX7" fmla="*/ 292730 w 292730"/>
                <a:gd name="connsiteY7" fmla="*/ 374365 h 381124"/>
                <a:gd name="connsiteX8" fmla="*/ 292730 w 292730"/>
                <a:gd name="connsiteY8" fmla="*/ 374366 h 381124"/>
                <a:gd name="connsiteX9" fmla="*/ 292730 w 292730"/>
                <a:gd name="connsiteY9" fmla="*/ 374366 h 381124"/>
                <a:gd name="connsiteX10" fmla="*/ 291974 w 292730"/>
                <a:gd name="connsiteY10" fmla="*/ 380470 h 381124"/>
                <a:gd name="connsiteX11" fmla="*/ 755 w 292730"/>
                <a:gd name="connsiteY11" fmla="*/ 380470 h 381124"/>
                <a:gd name="connsiteX12" fmla="*/ 223 w 292730"/>
                <a:gd name="connsiteY12" fmla="*/ 376172 h 381124"/>
                <a:gd name="connsiteX13" fmla="*/ 0 w 292730"/>
                <a:gd name="connsiteY13" fmla="*/ 376172 h 381124"/>
                <a:gd name="connsiteX14" fmla="*/ 0 w 292730"/>
                <a:gd name="connsiteY14" fmla="*/ 374366 h 381124"/>
                <a:gd name="connsiteX15" fmla="*/ 0 w 292730"/>
                <a:gd name="connsiteY15" fmla="*/ 118331 h 381124"/>
                <a:gd name="connsiteX16" fmla="*/ 0 w 292730"/>
                <a:gd name="connsiteY16" fmla="*/ 118331 h 381124"/>
                <a:gd name="connsiteX17" fmla="*/ 0 w 292730"/>
                <a:gd name="connsiteY17" fmla="*/ 118330 h 381124"/>
                <a:gd name="connsiteX18" fmla="*/ 0 w 292730"/>
                <a:gd name="connsiteY18" fmla="*/ 116525 h 381124"/>
                <a:gd name="connsiteX19" fmla="*/ 223 w 292730"/>
                <a:gd name="connsiteY19" fmla="*/ 116525 h 381124"/>
                <a:gd name="connsiteX20" fmla="*/ 755 w 292730"/>
                <a:gd name="connsiteY20" fmla="*/ 112226 h 381124"/>
                <a:gd name="connsiteX21" fmla="*/ 92696 w 292730"/>
                <a:gd name="connsiteY21" fmla="*/ 62767 h 381124"/>
                <a:gd name="connsiteX22" fmla="*/ 104186 w 292730"/>
                <a:gd name="connsiteY22" fmla="*/ 61881 h 381124"/>
                <a:gd name="connsiteX23" fmla="*/ 150447 w 292730"/>
                <a:gd name="connsiteY23" fmla="*/ 0 h 381124"/>
                <a:gd name="connsiteX0" fmla="*/ 150447 w 292730"/>
                <a:gd name="connsiteY0" fmla="*/ 0 h 380470"/>
                <a:gd name="connsiteX1" fmla="*/ 197209 w 292730"/>
                <a:gd name="connsiteY1" fmla="*/ 62549 h 380470"/>
                <a:gd name="connsiteX2" fmla="*/ 200034 w 292730"/>
                <a:gd name="connsiteY2" fmla="*/ 62767 h 380470"/>
                <a:gd name="connsiteX3" fmla="*/ 291974 w 292730"/>
                <a:gd name="connsiteY3" fmla="*/ 112226 h 380470"/>
                <a:gd name="connsiteX4" fmla="*/ 292506 w 292730"/>
                <a:gd name="connsiteY4" fmla="*/ 116525 h 380470"/>
                <a:gd name="connsiteX5" fmla="*/ 292730 w 292730"/>
                <a:gd name="connsiteY5" fmla="*/ 116525 h 380470"/>
                <a:gd name="connsiteX6" fmla="*/ 292730 w 292730"/>
                <a:gd name="connsiteY6" fmla="*/ 118331 h 380470"/>
                <a:gd name="connsiteX7" fmla="*/ 292730 w 292730"/>
                <a:gd name="connsiteY7" fmla="*/ 374365 h 380470"/>
                <a:gd name="connsiteX8" fmla="*/ 292730 w 292730"/>
                <a:gd name="connsiteY8" fmla="*/ 374366 h 380470"/>
                <a:gd name="connsiteX9" fmla="*/ 292730 w 292730"/>
                <a:gd name="connsiteY9" fmla="*/ 374366 h 380470"/>
                <a:gd name="connsiteX10" fmla="*/ 291974 w 292730"/>
                <a:gd name="connsiteY10" fmla="*/ 380470 h 380470"/>
                <a:gd name="connsiteX11" fmla="*/ 223 w 292730"/>
                <a:gd name="connsiteY11" fmla="*/ 376172 h 380470"/>
                <a:gd name="connsiteX12" fmla="*/ 0 w 292730"/>
                <a:gd name="connsiteY12" fmla="*/ 376172 h 380470"/>
                <a:gd name="connsiteX13" fmla="*/ 0 w 292730"/>
                <a:gd name="connsiteY13" fmla="*/ 374366 h 380470"/>
                <a:gd name="connsiteX14" fmla="*/ 0 w 292730"/>
                <a:gd name="connsiteY14" fmla="*/ 118331 h 380470"/>
                <a:gd name="connsiteX15" fmla="*/ 0 w 292730"/>
                <a:gd name="connsiteY15" fmla="*/ 118331 h 380470"/>
                <a:gd name="connsiteX16" fmla="*/ 0 w 292730"/>
                <a:gd name="connsiteY16" fmla="*/ 118330 h 380470"/>
                <a:gd name="connsiteX17" fmla="*/ 0 w 292730"/>
                <a:gd name="connsiteY17" fmla="*/ 116525 h 380470"/>
                <a:gd name="connsiteX18" fmla="*/ 223 w 292730"/>
                <a:gd name="connsiteY18" fmla="*/ 116525 h 380470"/>
                <a:gd name="connsiteX19" fmla="*/ 755 w 292730"/>
                <a:gd name="connsiteY19" fmla="*/ 112226 h 380470"/>
                <a:gd name="connsiteX20" fmla="*/ 92696 w 292730"/>
                <a:gd name="connsiteY20" fmla="*/ 62767 h 380470"/>
                <a:gd name="connsiteX21" fmla="*/ 104186 w 292730"/>
                <a:gd name="connsiteY21" fmla="*/ 61881 h 380470"/>
                <a:gd name="connsiteX22" fmla="*/ 150447 w 292730"/>
                <a:gd name="connsiteY22" fmla="*/ 0 h 380470"/>
                <a:gd name="connsiteX0" fmla="*/ 150447 w 292730"/>
                <a:gd name="connsiteY0" fmla="*/ 0 h 380470"/>
                <a:gd name="connsiteX1" fmla="*/ 197209 w 292730"/>
                <a:gd name="connsiteY1" fmla="*/ 62549 h 380470"/>
                <a:gd name="connsiteX2" fmla="*/ 200034 w 292730"/>
                <a:gd name="connsiteY2" fmla="*/ 62767 h 380470"/>
                <a:gd name="connsiteX3" fmla="*/ 291974 w 292730"/>
                <a:gd name="connsiteY3" fmla="*/ 112226 h 380470"/>
                <a:gd name="connsiteX4" fmla="*/ 292506 w 292730"/>
                <a:gd name="connsiteY4" fmla="*/ 116525 h 380470"/>
                <a:gd name="connsiteX5" fmla="*/ 292730 w 292730"/>
                <a:gd name="connsiteY5" fmla="*/ 116525 h 380470"/>
                <a:gd name="connsiteX6" fmla="*/ 292730 w 292730"/>
                <a:gd name="connsiteY6" fmla="*/ 118331 h 380470"/>
                <a:gd name="connsiteX7" fmla="*/ 292730 w 292730"/>
                <a:gd name="connsiteY7" fmla="*/ 374365 h 380470"/>
                <a:gd name="connsiteX8" fmla="*/ 292730 w 292730"/>
                <a:gd name="connsiteY8" fmla="*/ 374366 h 380470"/>
                <a:gd name="connsiteX9" fmla="*/ 292730 w 292730"/>
                <a:gd name="connsiteY9" fmla="*/ 374366 h 380470"/>
                <a:gd name="connsiteX10" fmla="*/ 291974 w 292730"/>
                <a:gd name="connsiteY10" fmla="*/ 380470 h 380470"/>
                <a:gd name="connsiteX11" fmla="*/ 223 w 292730"/>
                <a:gd name="connsiteY11" fmla="*/ 376172 h 380470"/>
                <a:gd name="connsiteX12" fmla="*/ 0 w 292730"/>
                <a:gd name="connsiteY12" fmla="*/ 376172 h 380470"/>
                <a:gd name="connsiteX13" fmla="*/ 0 w 292730"/>
                <a:gd name="connsiteY13" fmla="*/ 118331 h 380470"/>
                <a:gd name="connsiteX14" fmla="*/ 0 w 292730"/>
                <a:gd name="connsiteY14" fmla="*/ 118331 h 380470"/>
                <a:gd name="connsiteX15" fmla="*/ 0 w 292730"/>
                <a:gd name="connsiteY15" fmla="*/ 118330 h 380470"/>
                <a:gd name="connsiteX16" fmla="*/ 0 w 292730"/>
                <a:gd name="connsiteY16" fmla="*/ 116525 h 380470"/>
                <a:gd name="connsiteX17" fmla="*/ 223 w 292730"/>
                <a:gd name="connsiteY17" fmla="*/ 116525 h 380470"/>
                <a:gd name="connsiteX18" fmla="*/ 755 w 292730"/>
                <a:gd name="connsiteY18" fmla="*/ 112226 h 380470"/>
                <a:gd name="connsiteX19" fmla="*/ 92696 w 292730"/>
                <a:gd name="connsiteY19" fmla="*/ 62767 h 380470"/>
                <a:gd name="connsiteX20" fmla="*/ 104186 w 292730"/>
                <a:gd name="connsiteY20" fmla="*/ 61881 h 380470"/>
                <a:gd name="connsiteX21" fmla="*/ 150447 w 292730"/>
                <a:gd name="connsiteY21" fmla="*/ 0 h 380470"/>
                <a:gd name="connsiteX0" fmla="*/ 150447 w 292730"/>
                <a:gd name="connsiteY0" fmla="*/ 0 h 380470"/>
                <a:gd name="connsiteX1" fmla="*/ 197209 w 292730"/>
                <a:gd name="connsiteY1" fmla="*/ 62549 h 380470"/>
                <a:gd name="connsiteX2" fmla="*/ 200034 w 292730"/>
                <a:gd name="connsiteY2" fmla="*/ 62767 h 380470"/>
                <a:gd name="connsiteX3" fmla="*/ 291974 w 292730"/>
                <a:gd name="connsiteY3" fmla="*/ 112226 h 380470"/>
                <a:gd name="connsiteX4" fmla="*/ 292506 w 292730"/>
                <a:gd name="connsiteY4" fmla="*/ 116525 h 380470"/>
                <a:gd name="connsiteX5" fmla="*/ 292730 w 292730"/>
                <a:gd name="connsiteY5" fmla="*/ 116525 h 380470"/>
                <a:gd name="connsiteX6" fmla="*/ 292730 w 292730"/>
                <a:gd name="connsiteY6" fmla="*/ 118331 h 380470"/>
                <a:gd name="connsiteX7" fmla="*/ 292730 w 292730"/>
                <a:gd name="connsiteY7" fmla="*/ 374365 h 380470"/>
                <a:gd name="connsiteX8" fmla="*/ 292730 w 292730"/>
                <a:gd name="connsiteY8" fmla="*/ 374366 h 380470"/>
                <a:gd name="connsiteX9" fmla="*/ 292730 w 292730"/>
                <a:gd name="connsiteY9" fmla="*/ 374366 h 380470"/>
                <a:gd name="connsiteX10" fmla="*/ 291974 w 292730"/>
                <a:gd name="connsiteY10" fmla="*/ 380470 h 380470"/>
                <a:gd name="connsiteX11" fmla="*/ 223 w 292730"/>
                <a:gd name="connsiteY11" fmla="*/ 376172 h 380470"/>
                <a:gd name="connsiteX12" fmla="*/ 0 w 292730"/>
                <a:gd name="connsiteY12" fmla="*/ 118331 h 380470"/>
                <a:gd name="connsiteX13" fmla="*/ 0 w 292730"/>
                <a:gd name="connsiteY13" fmla="*/ 118331 h 380470"/>
                <a:gd name="connsiteX14" fmla="*/ 0 w 292730"/>
                <a:gd name="connsiteY14" fmla="*/ 118330 h 380470"/>
                <a:gd name="connsiteX15" fmla="*/ 0 w 292730"/>
                <a:gd name="connsiteY15" fmla="*/ 116525 h 380470"/>
                <a:gd name="connsiteX16" fmla="*/ 223 w 292730"/>
                <a:gd name="connsiteY16" fmla="*/ 116525 h 380470"/>
                <a:gd name="connsiteX17" fmla="*/ 755 w 292730"/>
                <a:gd name="connsiteY17" fmla="*/ 112226 h 380470"/>
                <a:gd name="connsiteX18" fmla="*/ 92696 w 292730"/>
                <a:gd name="connsiteY18" fmla="*/ 62767 h 380470"/>
                <a:gd name="connsiteX19" fmla="*/ 104186 w 292730"/>
                <a:gd name="connsiteY19" fmla="*/ 61881 h 380470"/>
                <a:gd name="connsiteX20" fmla="*/ 150447 w 292730"/>
                <a:gd name="connsiteY20" fmla="*/ 0 h 380470"/>
                <a:gd name="connsiteX0" fmla="*/ 150447 w 292730"/>
                <a:gd name="connsiteY0" fmla="*/ 0 h 376172"/>
                <a:gd name="connsiteX1" fmla="*/ 197209 w 292730"/>
                <a:gd name="connsiteY1" fmla="*/ 62549 h 376172"/>
                <a:gd name="connsiteX2" fmla="*/ 200034 w 292730"/>
                <a:gd name="connsiteY2" fmla="*/ 62767 h 376172"/>
                <a:gd name="connsiteX3" fmla="*/ 291974 w 292730"/>
                <a:gd name="connsiteY3" fmla="*/ 112226 h 376172"/>
                <a:gd name="connsiteX4" fmla="*/ 292506 w 292730"/>
                <a:gd name="connsiteY4" fmla="*/ 116525 h 376172"/>
                <a:gd name="connsiteX5" fmla="*/ 292730 w 292730"/>
                <a:gd name="connsiteY5" fmla="*/ 116525 h 376172"/>
                <a:gd name="connsiteX6" fmla="*/ 292730 w 292730"/>
                <a:gd name="connsiteY6" fmla="*/ 118331 h 376172"/>
                <a:gd name="connsiteX7" fmla="*/ 292730 w 292730"/>
                <a:gd name="connsiteY7" fmla="*/ 374365 h 376172"/>
                <a:gd name="connsiteX8" fmla="*/ 292730 w 292730"/>
                <a:gd name="connsiteY8" fmla="*/ 374366 h 376172"/>
                <a:gd name="connsiteX9" fmla="*/ 292730 w 292730"/>
                <a:gd name="connsiteY9" fmla="*/ 374366 h 376172"/>
                <a:gd name="connsiteX10" fmla="*/ 223 w 292730"/>
                <a:gd name="connsiteY10" fmla="*/ 376172 h 376172"/>
                <a:gd name="connsiteX11" fmla="*/ 0 w 292730"/>
                <a:gd name="connsiteY11" fmla="*/ 118331 h 376172"/>
                <a:gd name="connsiteX12" fmla="*/ 0 w 292730"/>
                <a:gd name="connsiteY12" fmla="*/ 118331 h 376172"/>
                <a:gd name="connsiteX13" fmla="*/ 0 w 292730"/>
                <a:gd name="connsiteY13" fmla="*/ 118330 h 376172"/>
                <a:gd name="connsiteX14" fmla="*/ 0 w 292730"/>
                <a:gd name="connsiteY14" fmla="*/ 116525 h 376172"/>
                <a:gd name="connsiteX15" fmla="*/ 223 w 292730"/>
                <a:gd name="connsiteY15" fmla="*/ 116525 h 376172"/>
                <a:gd name="connsiteX16" fmla="*/ 755 w 292730"/>
                <a:gd name="connsiteY16" fmla="*/ 112226 h 376172"/>
                <a:gd name="connsiteX17" fmla="*/ 92696 w 292730"/>
                <a:gd name="connsiteY17" fmla="*/ 62767 h 376172"/>
                <a:gd name="connsiteX18" fmla="*/ 104186 w 292730"/>
                <a:gd name="connsiteY18" fmla="*/ 61881 h 376172"/>
                <a:gd name="connsiteX19" fmla="*/ 150447 w 292730"/>
                <a:gd name="connsiteY19" fmla="*/ 0 h 376172"/>
                <a:gd name="connsiteX0" fmla="*/ 150447 w 292730"/>
                <a:gd name="connsiteY0" fmla="*/ 0 h 376172"/>
                <a:gd name="connsiteX1" fmla="*/ 197209 w 292730"/>
                <a:gd name="connsiteY1" fmla="*/ 62549 h 376172"/>
                <a:gd name="connsiteX2" fmla="*/ 200034 w 292730"/>
                <a:gd name="connsiteY2" fmla="*/ 62767 h 376172"/>
                <a:gd name="connsiteX3" fmla="*/ 291974 w 292730"/>
                <a:gd name="connsiteY3" fmla="*/ 112226 h 376172"/>
                <a:gd name="connsiteX4" fmla="*/ 292506 w 292730"/>
                <a:gd name="connsiteY4" fmla="*/ 116525 h 376172"/>
                <a:gd name="connsiteX5" fmla="*/ 292730 w 292730"/>
                <a:gd name="connsiteY5" fmla="*/ 116525 h 376172"/>
                <a:gd name="connsiteX6" fmla="*/ 292730 w 292730"/>
                <a:gd name="connsiteY6" fmla="*/ 118331 h 376172"/>
                <a:gd name="connsiteX7" fmla="*/ 292730 w 292730"/>
                <a:gd name="connsiteY7" fmla="*/ 374365 h 376172"/>
                <a:gd name="connsiteX8" fmla="*/ 292730 w 292730"/>
                <a:gd name="connsiteY8" fmla="*/ 374366 h 376172"/>
                <a:gd name="connsiteX9" fmla="*/ 223 w 292730"/>
                <a:gd name="connsiteY9" fmla="*/ 376172 h 376172"/>
                <a:gd name="connsiteX10" fmla="*/ 0 w 292730"/>
                <a:gd name="connsiteY10" fmla="*/ 118331 h 376172"/>
                <a:gd name="connsiteX11" fmla="*/ 0 w 292730"/>
                <a:gd name="connsiteY11" fmla="*/ 118331 h 376172"/>
                <a:gd name="connsiteX12" fmla="*/ 0 w 292730"/>
                <a:gd name="connsiteY12" fmla="*/ 118330 h 376172"/>
                <a:gd name="connsiteX13" fmla="*/ 0 w 292730"/>
                <a:gd name="connsiteY13" fmla="*/ 116525 h 376172"/>
                <a:gd name="connsiteX14" fmla="*/ 223 w 292730"/>
                <a:gd name="connsiteY14" fmla="*/ 116525 h 376172"/>
                <a:gd name="connsiteX15" fmla="*/ 755 w 292730"/>
                <a:gd name="connsiteY15" fmla="*/ 112226 h 376172"/>
                <a:gd name="connsiteX16" fmla="*/ 92696 w 292730"/>
                <a:gd name="connsiteY16" fmla="*/ 62767 h 376172"/>
                <a:gd name="connsiteX17" fmla="*/ 104186 w 292730"/>
                <a:gd name="connsiteY17" fmla="*/ 61881 h 376172"/>
                <a:gd name="connsiteX18" fmla="*/ 150447 w 292730"/>
                <a:gd name="connsiteY18" fmla="*/ 0 h 376172"/>
                <a:gd name="connsiteX0" fmla="*/ 150447 w 292730"/>
                <a:gd name="connsiteY0" fmla="*/ 0 h 376172"/>
                <a:gd name="connsiteX1" fmla="*/ 197209 w 292730"/>
                <a:gd name="connsiteY1" fmla="*/ 62549 h 376172"/>
                <a:gd name="connsiteX2" fmla="*/ 200034 w 292730"/>
                <a:gd name="connsiteY2" fmla="*/ 62767 h 376172"/>
                <a:gd name="connsiteX3" fmla="*/ 291974 w 292730"/>
                <a:gd name="connsiteY3" fmla="*/ 112226 h 376172"/>
                <a:gd name="connsiteX4" fmla="*/ 292506 w 292730"/>
                <a:gd name="connsiteY4" fmla="*/ 116525 h 376172"/>
                <a:gd name="connsiteX5" fmla="*/ 292730 w 292730"/>
                <a:gd name="connsiteY5" fmla="*/ 116525 h 376172"/>
                <a:gd name="connsiteX6" fmla="*/ 292730 w 292730"/>
                <a:gd name="connsiteY6" fmla="*/ 118331 h 376172"/>
                <a:gd name="connsiteX7" fmla="*/ 292730 w 292730"/>
                <a:gd name="connsiteY7" fmla="*/ 374365 h 376172"/>
                <a:gd name="connsiteX8" fmla="*/ 223 w 292730"/>
                <a:gd name="connsiteY8" fmla="*/ 376172 h 376172"/>
                <a:gd name="connsiteX9" fmla="*/ 0 w 292730"/>
                <a:gd name="connsiteY9" fmla="*/ 118331 h 376172"/>
                <a:gd name="connsiteX10" fmla="*/ 0 w 292730"/>
                <a:gd name="connsiteY10" fmla="*/ 118331 h 376172"/>
                <a:gd name="connsiteX11" fmla="*/ 0 w 292730"/>
                <a:gd name="connsiteY11" fmla="*/ 118330 h 376172"/>
                <a:gd name="connsiteX12" fmla="*/ 0 w 292730"/>
                <a:gd name="connsiteY12" fmla="*/ 116525 h 376172"/>
                <a:gd name="connsiteX13" fmla="*/ 223 w 292730"/>
                <a:gd name="connsiteY13" fmla="*/ 116525 h 376172"/>
                <a:gd name="connsiteX14" fmla="*/ 755 w 292730"/>
                <a:gd name="connsiteY14" fmla="*/ 112226 h 376172"/>
                <a:gd name="connsiteX15" fmla="*/ 92696 w 292730"/>
                <a:gd name="connsiteY15" fmla="*/ 62767 h 376172"/>
                <a:gd name="connsiteX16" fmla="*/ 104186 w 292730"/>
                <a:gd name="connsiteY16" fmla="*/ 61881 h 376172"/>
                <a:gd name="connsiteX17" fmla="*/ 150447 w 292730"/>
                <a:gd name="connsiteY17" fmla="*/ 0 h 376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2730" h="376172">
                  <a:moveTo>
                    <a:pt x="150447" y="0"/>
                  </a:moveTo>
                  <a:lnTo>
                    <a:pt x="197209" y="62549"/>
                  </a:lnTo>
                  <a:lnTo>
                    <a:pt x="200034" y="62767"/>
                  </a:lnTo>
                  <a:cubicBezTo>
                    <a:pt x="249886" y="70786"/>
                    <a:pt x="286353" y="89646"/>
                    <a:pt x="291974" y="112226"/>
                  </a:cubicBezTo>
                  <a:cubicBezTo>
                    <a:pt x="292151" y="113659"/>
                    <a:pt x="292329" y="115092"/>
                    <a:pt x="292506" y="116525"/>
                  </a:cubicBezTo>
                  <a:lnTo>
                    <a:pt x="292730" y="116525"/>
                  </a:lnTo>
                  <a:lnTo>
                    <a:pt x="292730" y="118331"/>
                  </a:lnTo>
                  <a:lnTo>
                    <a:pt x="292730" y="374365"/>
                  </a:lnTo>
                  <a:lnTo>
                    <a:pt x="223" y="376172"/>
                  </a:lnTo>
                  <a:cubicBezTo>
                    <a:pt x="149" y="290225"/>
                    <a:pt x="74" y="204278"/>
                    <a:pt x="0" y="118331"/>
                  </a:cubicBezTo>
                  <a:lnTo>
                    <a:pt x="0" y="118331"/>
                  </a:lnTo>
                  <a:lnTo>
                    <a:pt x="0" y="118330"/>
                  </a:lnTo>
                  <a:lnTo>
                    <a:pt x="0" y="116525"/>
                  </a:lnTo>
                  <a:lnTo>
                    <a:pt x="223" y="116525"/>
                  </a:lnTo>
                  <a:cubicBezTo>
                    <a:pt x="400" y="115092"/>
                    <a:pt x="578" y="113659"/>
                    <a:pt x="755" y="112226"/>
                  </a:cubicBezTo>
                  <a:cubicBezTo>
                    <a:pt x="6377" y="89646"/>
                    <a:pt x="42843" y="70786"/>
                    <a:pt x="92696" y="62767"/>
                  </a:cubicBezTo>
                  <a:lnTo>
                    <a:pt x="104186" y="61881"/>
                  </a:lnTo>
                  <a:lnTo>
                    <a:pt x="150447" y="0"/>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0" name="Freeform 182">
              <a:extLst>
                <a:ext uri="{FF2B5EF4-FFF2-40B4-BE49-F238E27FC236}">
                  <a16:creationId xmlns:a16="http://schemas.microsoft.com/office/drawing/2014/main" id="{9BC616DA-3DAB-423A-BCC4-067EA8CE05F6}"/>
                </a:ext>
              </a:extLst>
            </p:cNvPr>
            <p:cNvSpPr/>
            <p:nvPr/>
          </p:nvSpPr>
          <p:spPr bwMode="auto">
            <a:xfrm>
              <a:off x="4922444" y="3077549"/>
              <a:ext cx="253075" cy="32458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52" name="Freeform 137">
              <a:extLst>
                <a:ext uri="{FF2B5EF4-FFF2-40B4-BE49-F238E27FC236}">
                  <a16:creationId xmlns:a16="http://schemas.microsoft.com/office/drawing/2014/main" id="{D8282D7D-A618-4F0D-84A0-CB7EB38F98A5}"/>
                </a:ext>
              </a:extLst>
            </p:cNvPr>
            <p:cNvSpPr>
              <a:spLocks/>
            </p:cNvSpPr>
            <p:nvPr/>
          </p:nvSpPr>
          <p:spPr bwMode="auto">
            <a:xfrm>
              <a:off x="4985039" y="2983962"/>
              <a:ext cx="135076" cy="148930"/>
            </a:xfrm>
            <a:custGeom>
              <a:avLst/>
              <a:gdLst>
                <a:gd name="T0" fmla="*/ 76 w 126"/>
                <a:gd name="T1" fmla="*/ 138 h 138"/>
                <a:gd name="T2" fmla="*/ 76 w 126"/>
                <a:gd name="T3" fmla="*/ 138 h 138"/>
                <a:gd name="T4" fmla="*/ 76 w 126"/>
                <a:gd name="T5" fmla="*/ 51 h 138"/>
                <a:gd name="T6" fmla="*/ 107 w 126"/>
                <a:gd name="T7" fmla="*/ 81 h 138"/>
                <a:gd name="T8" fmla="*/ 126 w 126"/>
                <a:gd name="T9" fmla="*/ 62 h 138"/>
                <a:gd name="T10" fmla="*/ 63 w 126"/>
                <a:gd name="T11" fmla="*/ 0 h 138"/>
                <a:gd name="T12" fmla="*/ 0 w 126"/>
                <a:gd name="T13" fmla="*/ 62 h 138"/>
                <a:gd name="T14" fmla="*/ 19 w 126"/>
                <a:gd name="T15" fmla="*/ 81 h 138"/>
                <a:gd name="T16" fmla="*/ 49 w 126"/>
                <a:gd name="T17" fmla="*/ 51 h 138"/>
                <a:gd name="T18" fmla="*/ 49 w 126"/>
                <a:gd name="T19" fmla="*/ 138 h 138"/>
                <a:gd name="T20" fmla="*/ 76 w 126"/>
                <a:gd name="T21" fmla="*/ 138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6" h="138">
                  <a:moveTo>
                    <a:pt x="76" y="138"/>
                  </a:moveTo>
                  <a:lnTo>
                    <a:pt x="76" y="138"/>
                  </a:lnTo>
                  <a:lnTo>
                    <a:pt x="76" y="51"/>
                  </a:lnTo>
                  <a:lnTo>
                    <a:pt x="107" y="81"/>
                  </a:lnTo>
                  <a:lnTo>
                    <a:pt x="126" y="62"/>
                  </a:lnTo>
                  <a:lnTo>
                    <a:pt x="63" y="0"/>
                  </a:lnTo>
                  <a:lnTo>
                    <a:pt x="0" y="62"/>
                  </a:lnTo>
                  <a:lnTo>
                    <a:pt x="19" y="81"/>
                  </a:lnTo>
                  <a:lnTo>
                    <a:pt x="49" y="51"/>
                  </a:lnTo>
                  <a:lnTo>
                    <a:pt x="49" y="138"/>
                  </a:lnTo>
                  <a:lnTo>
                    <a:pt x="76" y="138"/>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62" name="TextBox 61">
            <a:extLst>
              <a:ext uri="{FF2B5EF4-FFF2-40B4-BE49-F238E27FC236}">
                <a16:creationId xmlns:a16="http://schemas.microsoft.com/office/drawing/2014/main" id="{0EC2CE3A-5C85-4FDE-A6EB-591CBCD2C4F6}"/>
              </a:ext>
            </a:extLst>
          </p:cNvPr>
          <p:cNvSpPr txBox="1"/>
          <p:nvPr/>
        </p:nvSpPr>
        <p:spPr>
          <a:xfrm>
            <a:off x="4483514" y="2544858"/>
            <a:ext cx="1310449" cy="215444"/>
          </a:xfrm>
          <a:prstGeom prst="rect">
            <a:avLst/>
          </a:prstGeom>
          <a:noFill/>
        </p:spPr>
        <p:txBody>
          <a:bodyPr wrap="square" lIns="91440" tIns="0" rIns="0" bIns="0" rtlCol="0">
            <a:spAutoFit/>
          </a:bodyPr>
          <a:lstStyle/>
          <a:p>
            <a:r>
              <a:rPr lang="en-US" sz="1400">
                <a:solidFill>
                  <a:schemeClr val="accent1"/>
                </a:solidFill>
                <a:latin typeface="+mj-lt"/>
              </a:rPr>
              <a:t>Migration</a:t>
            </a:r>
          </a:p>
        </p:txBody>
      </p:sp>
      <p:cxnSp>
        <p:nvCxnSpPr>
          <p:cNvPr id="64" name="Straight Arrow Connector 63">
            <a:extLst>
              <a:ext uri="{FF2B5EF4-FFF2-40B4-BE49-F238E27FC236}">
                <a16:creationId xmlns:a16="http://schemas.microsoft.com/office/drawing/2014/main" id="{73483324-B93B-489B-9241-62ED40ADDFC5}"/>
              </a:ext>
            </a:extLst>
          </p:cNvPr>
          <p:cNvCxnSpPr/>
          <p:nvPr/>
        </p:nvCxnSpPr>
        <p:spPr>
          <a:xfrm>
            <a:off x="2285186" y="3397980"/>
            <a:ext cx="635000" cy="0"/>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44A9B5B4-CA56-4E55-8000-9511D9E7AA9F}"/>
              </a:ext>
            </a:extLst>
          </p:cNvPr>
          <p:cNvCxnSpPr>
            <a:cxnSpLocks/>
          </p:cNvCxnSpPr>
          <p:nvPr/>
        </p:nvCxnSpPr>
        <p:spPr>
          <a:xfrm>
            <a:off x="3837579" y="3390601"/>
            <a:ext cx="891175" cy="7379"/>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28F8D484-D9B6-4233-8C6D-44CDE7CD4DEF}"/>
              </a:ext>
            </a:extLst>
          </p:cNvPr>
          <p:cNvCxnSpPr>
            <a:cxnSpLocks/>
          </p:cNvCxnSpPr>
          <p:nvPr/>
        </p:nvCxnSpPr>
        <p:spPr>
          <a:xfrm>
            <a:off x="5490983" y="3397980"/>
            <a:ext cx="440299" cy="0"/>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4AD5D2DD-BA4F-4D35-BDD2-D6063225BDE8}"/>
              </a:ext>
            </a:extLst>
          </p:cNvPr>
          <p:cNvCxnSpPr>
            <a:cxnSpLocks/>
          </p:cNvCxnSpPr>
          <p:nvPr/>
        </p:nvCxnSpPr>
        <p:spPr>
          <a:xfrm>
            <a:off x="6904836" y="3397980"/>
            <a:ext cx="533985" cy="0"/>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72" name="Rectangle 71">
            <a:extLst>
              <a:ext uri="{FF2B5EF4-FFF2-40B4-BE49-F238E27FC236}">
                <a16:creationId xmlns:a16="http://schemas.microsoft.com/office/drawing/2014/main" id="{4D3FE542-6CCB-43EC-9971-EF62A05C4E4C}"/>
              </a:ext>
            </a:extLst>
          </p:cNvPr>
          <p:cNvSpPr/>
          <p:nvPr/>
        </p:nvSpPr>
        <p:spPr bwMode="auto">
          <a:xfrm>
            <a:off x="8539742" y="1824563"/>
            <a:ext cx="3063995" cy="3591203"/>
          </a:xfrm>
          <a:prstGeom prst="rect">
            <a:avLst/>
          </a:prstGeom>
          <a:noFill/>
          <a:ln w="12700">
            <a:solidFill>
              <a:schemeClr val="accent4">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nvGrpSpPr>
          <p:cNvPr id="81" name="Group 80">
            <a:extLst>
              <a:ext uri="{FF2B5EF4-FFF2-40B4-BE49-F238E27FC236}">
                <a16:creationId xmlns:a16="http://schemas.microsoft.com/office/drawing/2014/main" id="{C056B863-68F3-4756-8FA5-9234433BE1D9}"/>
              </a:ext>
            </a:extLst>
          </p:cNvPr>
          <p:cNvGrpSpPr/>
          <p:nvPr/>
        </p:nvGrpSpPr>
        <p:grpSpPr>
          <a:xfrm>
            <a:off x="8832204" y="3143455"/>
            <a:ext cx="395352" cy="483344"/>
            <a:chOff x="8801372" y="2901913"/>
            <a:chExt cx="395352" cy="483344"/>
          </a:xfrm>
        </p:grpSpPr>
        <p:sp>
          <p:nvSpPr>
            <p:cNvPr id="75" name="Freeform 309">
              <a:extLst>
                <a:ext uri="{FF2B5EF4-FFF2-40B4-BE49-F238E27FC236}">
                  <a16:creationId xmlns:a16="http://schemas.microsoft.com/office/drawing/2014/main" id="{9A302A8D-B3C4-4C83-8F36-724FCFC7A724}"/>
                </a:ext>
              </a:extLst>
            </p:cNvPr>
            <p:cNvSpPr>
              <a:spLocks/>
            </p:cNvSpPr>
            <p:nvPr/>
          </p:nvSpPr>
          <p:spPr bwMode="auto">
            <a:xfrm>
              <a:off x="8855411" y="3043944"/>
              <a:ext cx="263525" cy="184150"/>
            </a:xfrm>
            <a:custGeom>
              <a:avLst/>
              <a:gdLst>
                <a:gd name="T0" fmla="*/ 163 w 267"/>
                <a:gd name="T1" fmla="*/ 187 h 187"/>
                <a:gd name="T2" fmla="*/ 163 w 267"/>
                <a:gd name="T3" fmla="*/ 187 h 187"/>
                <a:gd name="T4" fmla="*/ 267 w 267"/>
                <a:gd name="T5" fmla="*/ 84 h 187"/>
                <a:gd name="T6" fmla="*/ 267 w 267"/>
                <a:gd name="T7" fmla="*/ 84 h 187"/>
                <a:gd name="T8" fmla="*/ 267 w 267"/>
                <a:gd name="T9" fmla="*/ 0 h 187"/>
                <a:gd name="T10" fmla="*/ 0 w 267"/>
                <a:gd name="T11" fmla="*/ 0 h 187"/>
                <a:gd name="T12" fmla="*/ 0 w 267"/>
                <a:gd name="T13" fmla="*/ 187 h 187"/>
                <a:gd name="T14" fmla="*/ 163 w 267"/>
                <a:gd name="T15" fmla="*/ 187 h 187"/>
                <a:gd name="T16" fmla="*/ 163 w 267"/>
                <a:gd name="T17"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7" h="187">
                  <a:moveTo>
                    <a:pt x="163" y="187"/>
                  </a:moveTo>
                  <a:lnTo>
                    <a:pt x="163" y="187"/>
                  </a:lnTo>
                  <a:cubicBezTo>
                    <a:pt x="163" y="130"/>
                    <a:pt x="210" y="83"/>
                    <a:pt x="267" y="84"/>
                  </a:cubicBezTo>
                  <a:lnTo>
                    <a:pt x="267" y="84"/>
                  </a:lnTo>
                  <a:lnTo>
                    <a:pt x="267" y="0"/>
                  </a:lnTo>
                  <a:lnTo>
                    <a:pt x="0" y="0"/>
                  </a:lnTo>
                  <a:lnTo>
                    <a:pt x="0" y="187"/>
                  </a:lnTo>
                  <a:lnTo>
                    <a:pt x="163" y="187"/>
                  </a:lnTo>
                  <a:lnTo>
                    <a:pt x="163" y="187"/>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6" name="Freeform 310">
              <a:extLst>
                <a:ext uri="{FF2B5EF4-FFF2-40B4-BE49-F238E27FC236}">
                  <a16:creationId xmlns:a16="http://schemas.microsoft.com/office/drawing/2014/main" id="{BD290A80-AD82-4CB2-95EB-51C7BA51C7AA}"/>
                </a:ext>
              </a:extLst>
            </p:cNvPr>
            <p:cNvSpPr>
              <a:spLocks/>
            </p:cNvSpPr>
            <p:nvPr/>
          </p:nvSpPr>
          <p:spPr bwMode="auto">
            <a:xfrm>
              <a:off x="8803023" y="2944903"/>
              <a:ext cx="263525" cy="182563"/>
            </a:xfrm>
            <a:custGeom>
              <a:avLst/>
              <a:gdLst>
                <a:gd name="T0" fmla="*/ 267 w 267"/>
                <a:gd name="T1" fmla="*/ 0 h 185"/>
                <a:gd name="T2" fmla="*/ 267 w 267"/>
                <a:gd name="T3" fmla="*/ 0 h 185"/>
                <a:gd name="T4" fmla="*/ 1 w 267"/>
                <a:gd name="T5" fmla="*/ 0 h 185"/>
                <a:gd name="T6" fmla="*/ 0 w 267"/>
                <a:gd name="T7" fmla="*/ 185 h 185"/>
                <a:gd name="T8" fmla="*/ 27 w 267"/>
                <a:gd name="T9" fmla="*/ 185 h 185"/>
                <a:gd name="T10" fmla="*/ 27 w 267"/>
                <a:gd name="T11" fmla="*/ 27 h 185"/>
                <a:gd name="T12" fmla="*/ 267 w 267"/>
                <a:gd name="T13" fmla="*/ 27 h 185"/>
                <a:gd name="T14" fmla="*/ 267 w 267"/>
                <a:gd name="T15" fmla="*/ 0 h 1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7" h="185">
                  <a:moveTo>
                    <a:pt x="267" y="0"/>
                  </a:moveTo>
                  <a:lnTo>
                    <a:pt x="267" y="0"/>
                  </a:lnTo>
                  <a:lnTo>
                    <a:pt x="1" y="0"/>
                  </a:lnTo>
                  <a:lnTo>
                    <a:pt x="0" y="185"/>
                  </a:lnTo>
                  <a:lnTo>
                    <a:pt x="27" y="185"/>
                  </a:lnTo>
                  <a:lnTo>
                    <a:pt x="27" y="27"/>
                  </a:lnTo>
                  <a:lnTo>
                    <a:pt x="267" y="27"/>
                  </a:lnTo>
                  <a:lnTo>
                    <a:pt x="267" y="0"/>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7" name="Freeform 311">
              <a:extLst>
                <a:ext uri="{FF2B5EF4-FFF2-40B4-BE49-F238E27FC236}">
                  <a16:creationId xmlns:a16="http://schemas.microsoft.com/office/drawing/2014/main" id="{3B510340-272C-48BA-8BAB-6DAAACE40277}"/>
                </a:ext>
              </a:extLst>
            </p:cNvPr>
            <p:cNvSpPr>
              <a:spLocks noEditPoints="1"/>
            </p:cNvSpPr>
            <p:nvPr/>
          </p:nvSpPr>
          <p:spPr bwMode="auto">
            <a:xfrm>
              <a:off x="8960186" y="3150307"/>
              <a:ext cx="236538" cy="234950"/>
            </a:xfrm>
            <a:custGeom>
              <a:avLst/>
              <a:gdLst>
                <a:gd name="T0" fmla="*/ 160 w 239"/>
                <a:gd name="T1" fmla="*/ 132 h 239"/>
                <a:gd name="T2" fmla="*/ 160 w 239"/>
                <a:gd name="T3" fmla="*/ 132 h 239"/>
                <a:gd name="T4" fmla="*/ 129 w 239"/>
                <a:gd name="T5" fmla="*/ 122 h 239"/>
                <a:gd name="T6" fmla="*/ 119 w 239"/>
                <a:gd name="T7" fmla="*/ 112 h 239"/>
                <a:gd name="T8" fmla="*/ 107 w 239"/>
                <a:gd name="T9" fmla="*/ 79 h 239"/>
                <a:gd name="T10" fmla="*/ 107 w 239"/>
                <a:gd name="T11" fmla="*/ 79 h 239"/>
                <a:gd name="T12" fmla="*/ 160 w 239"/>
                <a:gd name="T13" fmla="*/ 26 h 239"/>
                <a:gd name="T14" fmla="*/ 160 w 239"/>
                <a:gd name="T15" fmla="*/ 26 h 239"/>
                <a:gd name="T16" fmla="*/ 213 w 239"/>
                <a:gd name="T17" fmla="*/ 79 h 239"/>
                <a:gd name="T18" fmla="*/ 160 w 239"/>
                <a:gd name="T19" fmla="*/ 132 h 239"/>
                <a:gd name="T20" fmla="*/ 160 w 239"/>
                <a:gd name="T21" fmla="*/ 0 h 239"/>
                <a:gd name="T22" fmla="*/ 160 w 239"/>
                <a:gd name="T23" fmla="*/ 0 h 239"/>
                <a:gd name="T24" fmla="*/ 160 w 239"/>
                <a:gd name="T25" fmla="*/ 0 h 239"/>
                <a:gd name="T26" fmla="*/ 80 w 239"/>
                <a:gd name="T27" fmla="*/ 79 h 239"/>
                <a:gd name="T28" fmla="*/ 94 w 239"/>
                <a:gd name="T29" fmla="*/ 125 h 239"/>
                <a:gd name="T30" fmla="*/ 77 w 239"/>
                <a:gd name="T31" fmla="*/ 142 h 239"/>
                <a:gd name="T32" fmla="*/ 4 w 239"/>
                <a:gd name="T33" fmla="*/ 216 h 239"/>
                <a:gd name="T34" fmla="*/ 0 w 239"/>
                <a:gd name="T35" fmla="*/ 226 h 239"/>
                <a:gd name="T36" fmla="*/ 4 w 239"/>
                <a:gd name="T37" fmla="*/ 235 h 239"/>
                <a:gd name="T38" fmla="*/ 13 w 239"/>
                <a:gd name="T39" fmla="*/ 239 h 239"/>
                <a:gd name="T40" fmla="*/ 23 w 239"/>
                <a:gd name="T41" fmla="*/ 235 h 239"/>
                <a:gd name="T42" fmla="*/ 96 w 239"/>
                <a:gd name="T43" fmla="*/ 161 h 239"/>
                <a:gd name="T44" fmla="*/ 113 w 239"/>
                <a:gd name="T45" fmla="*/ 144 h 239"/>
                <a:gd name="T46" fmla="*/ 160 w 239"/>
                <a:gd name="T47" fmla="*/ 159 h 239"/>
                <a:gd name="T48" fmla="*/ 239 w 239"/>
                <a:gd name="T49" fmla="*/ 79 h 239"/>
                <a:gd name="T50" fmla="*/ 160 w 239"/>
                <a:gd name="T51" fmla="*/ 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9" h="239">
                  <a:moveTo>
                    <a:pt x="160" y="132"/>
                  </a:moveTo>
                  <a:lnTo>
                    <a:pt x="160" y="132"/>
                  </a:lnTo>
                  <a:cubicBezTo>
                    <a:pt x="148" y="132"/>
                    <a:pt x="137" y="128"/>
                    <a:pt x="129" y="122"/>
                  </a:cubicBezTo>
                  <a:cubicBezTo>
                    <a:pt x="125" y="119"/>
                    <a:pt x="122" y="115"/>
                    <a:pt x="119" y="112"/>
                  </a:cubicBezTo>
                  <a:cubicBezTo>
                    <a:pt x="111" y="103"/>
                    <a:pt x="107" y="91"/>
                    <a:pt x="107" y="79"/>
                  </a:cubicBezTo>
                  <a:lnTo>
                    <a:pt x="107" y="79"/>
                  </a:lnTo>
                  <a:cubicBezTo>
                    <a:pt x="107" y="50"/>
                    <a:pt x="131" y="26"/>
                    <a:pt x="160" y="26"/>
                  </a:cubicBezTo>
                  <a:lnTo>
                    <a:pt x="160" y="26"/>
                  </a:lnTo>
                  <a:cubicBezTo>
                    <a:pt x="189" y="26"/>
                    <a:pt x="213" y="50"/>
                    <a:pt x="213" y="79"/>
                  </a:cubicBezTo>
                  <a:cubicBezTo>
                    <a:pt x="212" y="108"/>
                    <a:pt x="189" y="132"/>
                    <a:pt x="160" y="132"/>
                  </a:cubicBezTo>
                  <a:close/>
                  <a:moveTo>
                    <a:pt x="160" y="0"/>
                  </a:moveTo>
                  <a:lnTo>
                    <a:pt x="160" y="0"/>
                  </a:lnTo>
                  <a:lnTo>
                    <a:pt x="160" y="0"/>
                  </a:lnTo>
                  <a:cubicBezTo>
                    <a:pt x="116" y="0"/>
                    <a:pt x="80" y="35"/>
                    <a:pt x="80" y="79"/>
                  </a:cubicBezTo>
                  <a:cubicBezTo>
                    <a:pt x="80" y="96"/>
                    <a:pt x="85" y="112"/>
                    <a:pt x="94" y="125"/>
                  </a:cubicBezTo>
                  <a:lnTo>
                    <a:pt x="77" y="142"/>
                  </a:lnTo>
                  <a:lnTo>
                    <a:pt x="4" y="216"/>
                  </a:lnTo>
                  <a:cubicBezTo>
                    <a:pt x="1" y="219"/>
                    <a:pt x="0" y="222"/>
                    <a:pt x="0" y="226"/>
                  </a:cubicBezTo>
                  <a:cubicBezTo>
                    <a:pt x="0" y="229"/>
                    <a:pt x="1" y="232"/>
                    <a:pt x="4" y="235"/>
                  </a:cubicBezTo>
                  <a:cubicBezTo>
                    <a:pt x="6" y="238"/>
                    <a:pt x="10" y="239"/>
                    <a:pt x="13" y="239"/>
                  </a:cubicBezTo>
                  <a:cubicBezTo>
                    <a:pt x="17" y="239"/>
                    <a:pt x="20" y="238"/>
                    <a:pt x="23" y="235"/>
                  </a:cubicBezTo>
                  <a:lnTo>
                    <a:pt x="96" y="161"/>
                  </a:lnTo>
                  <a:lnTo>
                    <a:pt x="113" y="144"/>
                  </a:lnTo>
                  <a:cubicBezTo>
                    <a:pt x="126" y="153"/>
                    <a:pt x="142" y="159"/>
                    <a:pt x="160" y="159"/>
                  </a:cubicBezTo>
                  <a:cubicBezTo>
                    <a:pt x="203" y="159"/>
                    <a:pt x="239" y="123"/>
                    <a:pt x="239" y="79"/>
                  </a:cubicBezTo>
                  <a:cubicBezTo>
                    <a:pt x="239" y="35"/>
                    <a:pt x="204" y="0"/>
                    <a:pt x="160"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 name="Freeform 310">
              <a:extLst>
                <a:ext uri="{FF2B5EF4-FFF2-40B4-BE49-F238E27FC236}">
                  <a16:creationId xmlns:a16="http://schemas.microsoft.com/office/drawing/2014/main" id="{B747D320-3C19-4806-BC8E-ED18536EE577}"/>
                </a:ext>
              </a:extLst>
            </p:cNvPr>
            <p:cNvSpPr>
              <a:spLocks/>
            </p:cNvSpPr>
            <p:nvPr/>
          </p:nvSpPr>
          <p:spPr bwMode="auto">
            <a:xfrm>
              <a:off x="8853760" y="2995048"/>
              <a:ext cx="265176" cy="26636"/>
            </a:xfrm>
            <a:prstGeom prst="rect">
              <a:avLst/>
            </a:pr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0" name="Freeform 310">
              <a:extLst>
                <a:ext uri="{FF2B5EF4-FFF2-40B4-BE49-F238E27FC236}">
                  <a16:creationId xmlns:a16="http://schemas.microsoft.com/office/drawing/2014/main" id="{C0F2C75B-DC81-4C21-979E-B8549A0B428F}"/>
                </a:ext>
              </a:extLst>
            </p:cNvPr>
            <p:cNvSpPr>
              <a:spLocks/>
            </p:cNvSpPr>
            <p:nvPr/>
          </p:nvSpPr>
          <p:spPr bwMode="auto">
            <a:xfrm>
              <a:off x="8801372" y="2901913"/>
              <a:ext cx="265176" cy="26636"/>
            </a:xfrm>
            <a:prstGeom prst="rect">
              <a:avLst/>
            </a:pr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96" name="Group 95">
            <a:extLst>
              <a:ext uri="{FF2B5EF4-FFF2-40B4-BE49-F238E27FC236}">
                <a16:creationId xmlns:a16="http://schemas.microsoft.com/office/drawing/2014/main" id="{6CACC33B-4476-467C-886C-1F7B5B1FEB6D}"/>
              </a:ext>
            </a:extLst>
          </p:cNvPr>
          <p:cNvGrpSpPr/>
          <p:nvPr/>
        </p:nvGrpSpPr>
        <p:grpSpPr>
          <a:xfrm>
            <a:off x="10370222" y="4066174"/>
            <a:ext cx="505936" cy="289714"/>
            <a:chOff x="10414652" y="3779385"/>
            <a:chExt cx="505936" cy="289714"/>
          </a:xfrm>
        </p:grpSpPr>
        <p:grpSp>
          <p:nvGrpSpPr>
            <p:cNvPr id="94" name="Group 93">
              <a:extLst>
                <a:ext uri="{FF2B5EF4-FFF2-40B4-BE49-F238E27FC236}">
                  <a16:creationId xmlns:a16="http://schemas.microsoft.com/office/drawing/2014/main" id="{431D02D5-F257-43E2-96E2-7DC2048FD261}"/>
                </a:ext>
              </a:extLst>
            </p:cNvPr>
            <p:cNvGrpSpPr/>
            <p:nvPr/>
          </p:nvGrpSpPr>
          <p:grpSpPr>
            <a:xfrm>
              <a:off x="10414652" y="3779385"/>
              <a:ext cx="261938" cy="228601"/>
              <a:chOff x="10361970" y="3640034"/>
              <a:chExt cx="261938" cy="228601"/>
            </a:xfrm>
          </p:grpSpPr>
          <p:sp>
            <p:nvSpPr>
              <p:cNvPr id="86" name="Freeform 201">
                <a:extLst>
                  <a:ext uri="{FF2B5EF4-FFF2-40B4-BE49-F238E27FC236}">
                    <a16:creationId xmlns:a16="http://schemas.microsoft.com/office/drawing/2014/main" id="{C5180548-CAB9-4DB7-8AA8-87D2BC3F8CBE}"/>
                  </a:ext>
                </a:extLst>
              </p:cNvPr>
              <p:cNvSpPr>
                <a:spLocks/>
              </p:cNvSpPr>
              <p:nvPr/>
            </p:nvSpPr>
            <p:spPr bwMode="auto">
              <a:xfrm>
                <a:off x="10541358" y="3755922"/>
                <a:ext cx="82550" cy="33338"/>
              </a:xfrm>
              <a:custGeom>
                <a:avLst/>
                <a:gdLst>
                  <a:gd name="T0" fmla="*/ 16 w 85"/>
                  <a:gd name="T1" fmla="*/ 18 h 34"/>
                  <a:gd name="T2" fmla="*/ 16 w 85"/>
                  <a:gd name="T3" fmla="*/ 18 h 34"/>
                  <a:gd name="T4" fmla="*/ 19 w 85"/>
                  <a:gd name="T5" fmla="*/ 15 h 34"/>
                  <a:gd name="T6" fmla="*/ 23 w 85"/>
                  <a:gd name="T7" fmla="*/ 15 h 34"/>
                  <a:gd name="T8" fmla="*/ 41 w 85"/>
                  <a:gd name="T9" fmla="*/ 34 h 34"/>
                  <a:gd name="T10" fmla="*/ 85 w 85"/>
                  <a:gd name="T11" fmla="*/ 34 h 34"/>
                  <a:gd name="T12" fmla="*/ 85 w 85"/>
                  <a:gd name="T13" fmla="*/ 20 h 34"/>
                  <a:gd name="T14" fmla="*/ 46 w 85"/>
                  <a:gd name="T15" fmla="*/ 20 h 34"/>
                  <a:gd name="T16" fmla="*/ 32 w 85"/>
                  <a:gd name="T17" fmla="*/ 6 h 34"/>
                  <a:gd name="T18" fmla="*/ 9 w 85"/>
                  <a:gd name="T19" fmla="*/ 6 h 34"/>
                  <a:gd name="T20" fmla="*/ 0 w 85"/>
                  <a:gd name="T21" fmla="*/ 16 h 34"/>
                  <a:gd name="T22" fmla="*/ 8 w 85"/>
                  <a:gd name="T23" fmla="*/ 16 h 34"/>
                  <a:gd name="T24" fmla="*/ 16 w 85"/>
                  <a:gd name="T25" fmla="*/ 18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5" h="34">
                    <a:moveTo>
                      <a:pt x="16" y="18"/>
                    </a:moveTo>
                    <a:lnTo>
                      <a:pt x="16" y="18"/>
                    </a:lnTo>
                    <a:lnTo>
                      <a:pt x="19" y="15"/>
                    </a:lnTo>
                    <a:cubicBezTo>
                      <a:pt x="20" y="14"/>
                      <a:pt x="21" y="14"/>
                      <a:pt x="23" y="15"/>
                    </a:cubicBezTo>
                    <a:lnTo>
                      <a:pt x="41" y="34"/>
                    </a:lnTo>
                    <a:lnTo>
                      <a:pt x="85" y="34"/>
                    </a:lnTo>
                    <a:lnTo>
                      <a:pt x="85" y="20"/>
                    </a:lnTo>
                    <a:lnTo>
                      <a:pt x="46" y="20"/>
                    </a:lnTo>
                    <a:lnTo>
                      <a:pt x="32" y="6"/>
                    </a:lnTo>
                    <a:cubicBezTo>
                      <a:pt x="26" y="0"/>
                      <a:pt x="15" y="0"/>
                      <a:pt x="9" y="6"/>
                    </a:cubicBezTo>
                    <a:lnTo>
                      <a:pt x="0" y="16"/>
                    </a:lnTo>
                    <a:lnTo>
                      <a:pt x="8" y="16"/>
                    </a:lnTo>
                    <a:cubicBezTo>
                      <a:pt x="11" y="16"/>
                      <a:pt x="14" y="16"/>
                      <a:pt x="16" y="18"/>
                    </a:cubicBez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 name="Freeform 202">
                <a:extLst>
                  <a:ext uri="{FF2B5EF4-FFF2-40B4-BE49-F238E27FC236}">
                    <a16:creationId xmlns:a16="http://schemas.microsoft.com/office/drawing/2014/main" id="{4D13CB16-34B6-4C78-8239-7F8E1E4A2574}"/>
                  </a:ext>
                </a:extLst>
              </p:cNvPr>
              <p:cNvSpPr>
                <a:spLocks/>
              </p:cNvSpPr>
              <p:nvPr/>
            </p:nvSpPr>
            <p:spPr bwMode="auto">
              <a:xfrm>
                <a:off x="10501671" y="3716234"/>
                <a:ext cx="44450" cy="88900"/>
              </a:xfrm>
              <a:custGeom>
                <a:avLst/>
                <a:gdLst>
                  <a:gd name="T0" fmla="*/ 3 w 44"/>
                  <a:gd name="T1" fmla="*/ 2 h 90"/>
                  <a:gd name="T2" fmla="*/ 3 w 44"/>
                  <a:gd name="T3" fmla="*/ 2 h 90"/>
                  <a:gd name="T4" fmla="*/ 2 w 44"/>
                  <a:gd name="T5" fmla="*/ 0 h 90"/>
                  <a:gd name="T6" fmla="*/ 0 w 44"/>
                  <a:gd name="T7" fmla="*/ 0 h 90"/>
                  <a:gd name="T8" fmla="*/ 23 w 44"/>
                  <a:gd name="T9" fmla="*/ 90 h 90"/>
                  <a:gd name="T10" fmla="*/ 44 w 44"/>
                  <a:gd name="T11" fmla="*/ 69 h 90"/>
                  <a:gd name="T12" fmla="*/ 19 w 44"/>
                  <a:gd name="T13" fmla="*/ 69 h 90"/>
                  <a:gd name="T14" fmla="*/ 3 w 44"/>
                  <a:gd name="T15" fmla="*/ 2 h 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 h="90">
                    <a:moveTo>
                      <a:pt x="3" y="2"/>
                    </a:moveTo>
                    <a:lnTo>
                      <a:pt x="3" y="2"/>
                    </a:lnTo>
                    <a:cubicBezTo>
                      <a:pt x="2" y="1"/>
                      <a:pt x="2" y="1"/>
                      <a:pt x="2" y="0"/>
                    </a:cubicBezTo>
                    <a:cubicBezTo>
                      <a:pt x="1" y="0"/>
                      <a:pt x="1" y="0"/>
                      <a:pt x="0" y="0"/>
                    </a:cubicBezTo>
                    <a:lnTo>
                      <a:pt x="23" y="90"/>
                    </a:lnTo>
                    <a:lnTo>
                      <a:pt x="44" y="69"/>
                    </a:lnTo>
                    <a:lnTo>
                      <a:pt x="19" y="69"/>
                    </a:lnTo>
                    <a:lnTo>
                      <a:pt x="3" y="2"/>
                    </a:ln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 name="Freeform 203">
                <a:extLst>
                  <a:ext uri="{FF2B5EF4-FFF2-40B4-BE49-F238E27FC236}">
                    <a16:creationId xmlns:a16="http://schemas.microsoft.com/office/drawing/2014/main" id="{CCA57259-465D-4B57-90A1-8E886E707FE9}"/>
                  </a:ext>
                </a:extLst>
              </p:cNvPr>
              <p:cNvSpPr>
                <a:spLocks/>
              </p:cNvSpPr>
              <p:nvPr/>
            </p:nvSpPr>
            <p:spPr bwMode="auto">
              <a:xfrm>
                <a:off x="10361970" y="3640034"/>
                <a:ext cx="152400" cy="130175"/>
              </a:xfrm>
              <a:custGeom>
                <a:avLst/>
                <a:gdLst>
                  <a:gd name="T0" fmla="*/ 133 w 154"/>
                  <a:gd name="T1" fmla="*/ 4 h 133"/>
                  <a:gd name="T2" fmla="*/ 133 w 154"/>
                  <a:gd name="T3" fmla="*/ 4 h 133"/>
                  <a:gd name="T4" fmla="*/ 127 w 154"/>
                  <a:gd name="T5" fmla="*/ 1 h 133"/>
                  <a:gd name="T6" fmla="*/ 113 w 154"/>
                  <a:gd name="T7" fmla="*/ 4 h 133"/>
                  <a:gd name="T8" fmla="*/ 108 w 154"/>
                  <a:gd name="T9" fmla="*/ 13 h 133"/>
                  <a:gd name="T10" fmla="*/ 94 w 154"/>
                  <a:gd name="T11" fmla="*/ 70 h 133"/>
                  <a:gd name="T12" fmla="*/ 76 w 154"/>
                  <a:gd name="T13" fmla="*/ 70 h 133"/>
                  <a:gd name="T14" fmla="*/ 66 w 154"/>
                  <a:gd name="T15" fmla="*/ 73 h 133"/>
                  <a:gd name="T16" fmla="*/ 60 w 154"/>
                  <a:gd name="T17" fmla="*/ 82 h 133"/>
                  <a:gd name="T18" fmla="*/ 51 w 154"/>
                  <a:gd name="T19" fmla="*/ 119 h 133"/>
                  <a:gd name="T20" fmla="*/ 0 w 154"/>
                  <a:gd name="T21" fmla="*/ 119 h 133"/>
                  <a:gd name="T22" fmla="*/ 0 w 154"/>
                  <a:gd name="T23" fmla="*/ 133 h 133"/>
                  <a:gd name="T24" fmla="*/ 61 w 154"/>
                  <a:gd name="T25" fmla="*/ 133 h 133"/>
                  <a:gd name="T26" fmla="*/ 73 w 154"/>
                  <a:gd name="T27" fmla="*/ 85 h 133"/>
                  <a:gd name="T28" fmla="*/ 74 w 154"/>
                  <a:gd name="T29" fmla="*/ 84 h 133"/>
                  <a:gd name="T30" fmla="*/ 76 w 154"/>
                  <a:gd name="T31" fmla="*/ 83 h 133"/>
                  <a:gd name="T32" fmla="*/ 104 w 154"/>
                  <a:gd name="T33" fmla="*/ 83 h 133"/>
                  <a:gd name="T34" fmla="*/ 121 w 154"/>
                  <a:gd name="T35" fmla="*/ 16 h 133"/>
                  <a:gd name="T36" fmla="*/ 121 w 154"/>
                  <a:gd name="T37" fmla="*/ 14 h 133"/>
                  <a:gd name="T38" fmla="*/ 125 w 154"/>
                  <a:gd name="T39" fmla="*/ 15 h 133"/>
                  <a:gd name="T40" fmla="*/ 126 w 154"/>
                  <a:gd name="T41" fmla="*/ 16 h 133"/>
                  <a:gd name="T42" fmla="*/ 127 w 154"/>
                  <a:gd name="T43" fmla="*/ 21 h 133"/>
                  <a:gd name="T44" fmla="*/ 139 w 154"/>
                  <a:gd name="T45" fmla="*/ 65 h 133"/>
                  <a:gd name="T46" fmla="*/ 152 w 154"/>
                  <a:gd name="T47" fmla="*/ 68 h 133"/>
                  <a:gd name="T48" fmla="*/ 154 w 154"/>
                  <a:gd name="T49" fmla="*/ 70 h 133"/>
                  <a:gd name="T50" fmla="*/ 139 w 154"/>
                  <a:gd name="T51" fmla="*/ 13 h 133"/>
                  <a:gd name="T52" fmla="*/ 133 w 154"/>
                  <a:gd name="T53" fmla="*/ 4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54" h="133">
                    <a:moveTo>
                      <a:pt x="133" y="4"/>
                    </a:moveTo>
                    <a:lnTo>
                      <a:pt x="133" y="4"/>
                    </a:lnTo>
                    <a:cubicBezTo>
                      <a:pt x="131" y="3"/>
                      <a:pt x="129" y="2"/>
                      <a:pt x="127" y="1"/>
                    </a:cubicBezTo>
                    <a:cubicBezTo>
                      <a:pt x="123" y="0"/>
                      <a:pt x="117" y="1"/>
                      <a:pt x="113" y="4"/>
                    </a:cubicBezTo>
                    <a:cubicBezTo>
                      <a:pt x="110" y="6"/>
                      <a:pt x="108" y="9"/>
                      <a:pt x="108" y="13"/>
                    </a:cubicBezTo>
                    <a:lnTo>
                      <a:pt x="94" y="70"/>
                    </a:lnTo>
                    <a:lnTo>
                      <a:pt x="76" y="70"/>
                    </a:lnTo>
                    <a:cubicBezTo>
                      <a:pt x="72" y="70"/>
                      <a:pt x="69" y="71"/>
                      <a:pt x="66" y="73"/>
                    </a:cubicBezTo>
                    <a:cubicBezTo>
                      <a:pt x="63" y="75"/>
                      <a:pt x="61" y="78"/>
                      <a:pt x="60" y="82"/>
                    </a:cubicBezTo>
                    <a:lnTo>
                      <a:pt x="51" y="119"/>
                    </a:lnTo>
                    <a:lnTo>
                      <a:pt x="0" y="119"/>
                    </a:lnTo>
                    <a:lnTo>
                      <a:pt x="0" y="133"/>
                    </a:lnTo>
                    <a:lnTo>
                      <a:pt x="61" y="133"/>
                    </a:lnTo>
                    <a:lnTo>
                      <a:pt x="73" y="85"/>
                    </a:lnTo>
                    <a:cubicBezTo>
                      <a:pt x="73" y="84"/>
                      <a:pt x="74" y="84"/>
                      <a:pt x="74" y="84"/>
                    </a:cubicBezTo>
                    <a:cubicBezTo>
                      <a:pt x="75" y="83"/>
                      <a:pt x="75" y="83"/>
                      <a:pt x="76" y="83"/>
                    </a:cubicBezTo>
                    <a:lnTo>
                      <a:pt x="104" y="83"/>
                    </a:lnTo>
                    <a:lnTo>
                      <a:pt x="121" y="16"/>
                    </a:lnTo>
                    <a:cubicBezTo>
                      <a:pt x="121" y="15"/>
                      <a:pt x="121" y="15"/>
                      <a:pt x="121" y="14"/>
                    </a:cubicBezTo>
                    <a:cubicBezTo>
                      <a:pt x="122" y="14"/>
                      <a:pt x="124" y="13"/>
                      <a:pt x="125" y="15"/>
                    </a:cubicBezTo>
                    <a:cubicBezTo>
                      <a:pt x="126" y="15"/>
                      <a:pt x="126" y="15"/>
                      <a:pt x="126" y="16"/>
                    </a:cubicBezTo>
                    <a:lnTo>
                      <a:pt x="127" y="21"/>
                    </a:lnTo>
                    <a:lnTo>
                      <a:pt x="139" y="65"/>
                    </a:lnTo>
                    <a:cubicBezTo>
                      <a:pt x="143" y="64"/>
                      <a:pt x="148" y="65"/>
                      <a:pt x="152" y="68"/>
                    </a:cubicBezTo>
                    <a:cubicBezTo>
                      <a:pt x="153" y="68"/>
                      <a:pt x="153" y="69"/>
                      <a:pt x="154" y="70"/>
                    </a:cubicBezTo>
                    <a:lnTo>
                      <a:pt x="139" y="13"/>
                    </a:lnTo>
                    <a:cubicBezTo>
                      <a:pt x="138" y="9"/>
                      <a:pt x="136" y="6"/>
                      <a:pt x="133" y="4"/>
                    </a:cubicBez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 name="Freeform 204">
                <a:extLst>
                  <a:ext uri="{FF2B5EF4-FFF2-40B4-BE49-F238E27FC236}">
                    <a16:creationId xmlns:a16="http://schemas.microsoft.com/office/drawing/2014/main" id="{CB21A542-C9A4-455E-8CA2-C273C1F56576}"/>
                  </a:ext>
                </a:extLst>
              </p:cNvPr>
              <p:cNvSpPr>
                <a:spLocks/>
              </p:cNvSpPr>
              <p:nvPr/>
            </p:nvSpPr>
            <p:spPr bwMode="auto">
              <a:xfrm>
                <a:off x="10361970" y="3701947"/>
                <a:ext cx="261938" cy="166688"/>
              </a:xfrm>
              <a:custGeom>
                <a:avLst/>
                <a:gdLst>
                  <a:gd name="T0" fmla="*/ 139 w 265"/>
                  <a:gd name="T1" fmla="*/ 16 h 168"/>
                  <a:gd name="T2" fmla="*/ 139 w 265"/>
                  <a:gd name="T3" fmla="*/ 16 h 168"/>
                  <a:gd name="T4" fmla="*/ 140 w 265"/>
                  <a:gd name="T5" fmla="*/ 14 h 168"/>
                  <a:gd name="T6" fmla="*/ 142 w 265"/>
                  <a:gd name="T7" fmla="*/ 14 h 168"/>
                  <a:gd name="T8" fmla="*/ 144 w 265"/>
                  <a:gd name="T9" fmla="*/ 14 h 168"/>
                  <a:gd name="T10" fmla="*/ 145 w 265"/>
                  <a:gd name="T11" fmla="*/ 16 h 168"/>
                  <a:gd name="T12" fmla="*/ 161 w 265"/>
                  <a:gd name="T13" fmla="*/ 83 h 168"/>
                  <a:gd name="T14" fmla="*/ 186 w 265"/>
                  <a:gd name="T15" fmla="*/ 83 h 168"/>
                  <a:gd name="T16" fmla="*/ 189 w 265"/>
                  <a:gd name="T17" fmla="*/ 83 h 168"/>
                  <a:gd name="T18" fmla="*/ 191 w 265"/>
                  <a:gd name="T19" fmla="*/ 83 h 168"/>
                  <a:gd name="T20" fmla="*/ 192 w 265"/>
                  <a:gd name="T21" fmla="*/ 85 h 168"/>
                  <a:gd name="T22" fmla="*/ 204 w 265"/>
                  <a:gd name="T23" fmla="*/ 132 h 168"/>
                  <a:gd name="T24" fmla="*/ 265 w 265"/>
                  <a:gd name="T25" fmla="*/ 132 h 168"/>
                  <a:gd name="T26" fmla="*/ 265 w 265"/>
                  <a:gd name="T27" fmla="*/ 119 h 168"/>
                  <a:gd name="T28" fmla="*/ 214 w 265"/>
                  <a:gd name="T29" fmla="*/ 119 h 168"/>
                  <a:gd name="T30" fmla="*/ 205 w 265"/>
                  <a:gd name="T31" fmla="*/ 82 h 168"/>
                  <a:gd name="T32" fmla="*/ 199 w 265"/>
                  <a:gd name="T33" fmla="*/ 73 h 168"/>
                  <a:gd name="T34" fmla="*/ 197 w 265"/>
                  <a:gd name="T35" fmla="*/ 72 h 168"/>
                  <a:gd name="T36" fmla="*/ 197 w 265"/>
                  <a:gd name="T37" fmla="*/ 72 h 168"/>
                  <a:gd name="T38" fmla="*/ 189 w 265"/>
                  <a:gd name="T39" fmla="*/ 70 h 168"/>
                  <a:gd name="T40" fmla="*/ 181 w 265"/>
                  <a:gd name="T41" fmla="*/ 70 h 168"/>
                  <a:gd name="T42" fmla="*/ 181 w 265"/>
                  <a:gd name="T43" fmla="*/ 70 h 168"/>
                  <a:gd name="T44" fmla="*/ 181 w 265"/>
                  <a:gd name="T45" fmla="*/ 70 h 168"/>
                  <a:gd name="T46" fmla="*/ 172 w 265"/>
                  <a:gd name="T47" fmla="*/ 70 h 168"/>
                  <a:gd name="T48" fmla="*/ 158 w 265"/>
                  <a:gd name="T49" fmla="*/ 13 h 168"/>
                  <a:gd name="T50" fmla="*/ 154 w 265"/>
                  <a:gd name="T51" fmla="*/ 6 h 168"/>
                  <a:gd name="T52" fmla="*/ 154 w 265"/>
                  <a:gd name="T53" fmla="*/ 6 h 168"/>
                  <a:gd name="T54" fmla="*/ 152 w 265"/>
                  <a:gd name="T55" fmla="*/ 4 h 168"/>
                  <a:gd name="T56" fmla="*/ 139 w 265"/>
                  <a:gd name="T57" fmla="*/ 1 h 168"/>
                  <a:gd name="T58" fmla="*/ 139 w 265"/>
                  <a:gd name="T59" fmla="*/ 1 h 168"/>
                  <a:gd name="T60" fmla="*/ 132 w 265"/>
                  <a:gd name="T61" fmla="*/ 4 h 168"/>
                  <a:gd name="T62" fmla="*/ 127 w 265"/>
                  <a:gd name="T63" fmla="*/ 10 h 168"/>
                  <a:gd name="T64" fmla="*/ 126 w 265"/>
                  <a:gd name="T65" fmla="*/ 13 h 168"/>
                  <a:gd name="T66" fmla="*/ 93 w 265"/>
                  <a:gd name="T67" fmla="*/ 142 h 168"/>
                  <a:gd name="T68" fmla="*/ 75 w 265"/>
                  <a:gd name="T69" fmla="*/ 124 h 168"/>
                  <a:gd name="T70" fmla="*/ 52 w 265"/>
                  <a:gd name="T71" fmla="*/ 124 h 168"/>
                  <a:gd name="T72" fmla="*/ 38 w 265"/>
                  <a:gd name="T73" fmla="*/ 138 h 168"/>
                  <a:gd name="T74" fmla="*/ 0 w 265"/>
                  <a:gd name="T75" fmla="*/ 138 h 168"/>
                  <a:gd name="T76" fmla="*/ 0 w 265"/>
                  <a:gd name="T77" fmla="*/ 151 h 168"/>
                  <a:gd name="T78" fmla="*/ 44 w 265"/>
                  <a:gd name="T79" fmla="*/ 151 h 168"/>
                  <a:gd name="T80" fmla="*/ 62 w 265"/>
                  <a:gd name="T81" fmla="*/ 133 h 168"/>
                  <a:gd name="T82" fmla="*/ 66 w 265"/>
                  <a:gd name="T83" fmla="*/ 133 h 168"/>
                  <a:gd name="T84" fmla="*/ 100 w 265"/>
                  <a:gd name="T85" fmla="*/ 168 h 168"/>
                  <a:gd name="T86" fmla="*/ 127 w 265"/>
                  <a:gd name="T87" fmla="*/ 62 h 168"/>
                  <a:gd name="T88" fmla="*/ 139 w 265"/>
                  <a:gd name="T89" fmla="*/ 16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65" h="168">
                    <a:moveTo>
                      <a:pt x="139" y="16"/>
                    </a:moveTo>
                    <a:lnTo>
                      <a:pt x="139" y="16"/>
                    </a:lnTo>
                    <a:cubicBezTo>
                      <a:pt x="139" y="15"/>
                      <a:pt x="140" y="15"/>
                      <a:pt x="140" y="14"/>
                    </a:cubicBezTo>
                    <a:cubicBezTo>
                      <a:pt x="141" y="14"/>
                      <a:pt x="141" y="14"/>
                      <a:pt x="142" y="14"/>
                    </a:cubicBezTo>
                    <a:cubicBezTo>
                      <a:pt x="143" y="14"/>
                      <a:pt x="143" y="14"/>
                      <a:pt x="144" y="14"/>
                    </a:cubicBezTo>
                    <a:cubicBezTo>
                      <a:pt x="144" y="15"/>
                      <a:pt x="144" y="15"/>
                      <a:pt x="145" y="16"/>
                    </a:cubicBezTo>
                    <a:lnTo>
                      <a:pt x="161" y="83"/>
                    </a:lnTo>
                    <a:lnTo>
                      <a:pt x="186" y="83"/>
                    </a:lnTo>
                    <a:lnTo>
                      <a:pt x="189" y="83"/>
                    </a:lnTo>
                    <a:cubicBezTo>
                      <a:pt x="190" y="83"/>
                      <a:pt x="191" y="83"/>
                      <a:pt x="191" y="83"/>
                    </a:cubicBezTo>
                    <a:cubicBezTo>
                      <a:pt x="192" y="84"/>
                      <a:pt x="192" y="84"/>
                      <a:pt x="192" y="85"/>
                    </a:cubicBezTo>
                    <a:lnTo>
                      <a:pt x="204" y="132"/>
                    </a:lnTo>
                    <a:lnTo>
                      <a:pt x="265" y="132"/>
                    </a:lnTo>
                    <a:lnTo>
                      <a:pt x="265" y="119"/>
                    </a:lnTo>
                    <a:lnTo>
                      <a:pt x="214" y="119"/>
                    </a:lnTo>
                    <a:lnTo>
                      <a:pt x="205" y="82"/>
                    </a:lnTo>
                    <a:cubicBezTo>
                      <a:pt x="204" y="78"/>
                      <a:pt x="202" y="75"/>
                      <a:pt x="199" y="73"/>
                    </a:cubicBezTo>
                    <a:cubicBezTo>
                      <a:pt x="199" y="72"/>
                      <a:pt x="198" y="72"/>
                      <a:pt x="197" y="72"/>
                    </a:cubicBezTo>
                    <a:lnTo>
                      <a:pt x="197" y="72"/>
                    </a:lnTo>
                    <a:cubicBezTo>
                      <a:pt x="195" y="70"/>
                      <a:pt x="192" y="70"/>
                      <a:pt x="189" y="70"/>
                    </a:cubicBezTo>
                    <a:lnTo>
                      <a:pt x="181" y="70"/>
                    </a:lnTo>
                    <a:lnTo>
                      <a:pt x="181" y="70"/>
                    </a:lnTo>
                    <a:lnTo>
                      <a:pt x="181" y="70"/>
                    </a:lnTo>
                    <a:lnTo>
                      <a:pt x="172" y="70"/>
                    </a:lnTo>
                    <a:lnTo>
                      <a:pt x="158" y="13"/>
                    </a:lnTo>
                    <a:cubicBezTo>
                      <a:pt x="157" y="10"/>
                      <a:pt x="155" y="8"/>
                      <a:pt x="154" y="6"/>
                    </a:cubicBezTo>
                    <a:lnTo>
                      <a:pt x="154" y="6"/>
                    </a:lnTo>
                    <a:cubicBezTo>
                      <a:pt x="153" y="5"/>
                      <a:pt x="153" y="4"/>
                      <a:pt x="152" y="4"/>
                    </a:cubicBezTo>
                    <a:cubicBezTo>
                      <a:pt x="148" y="1"/>
                      <a:pt x="143" y="0"/>
                      <a:pt x="139" y="1"/>
                    </a:cubicBezTo>
                    <a:lnTo>
                      <a:pt x="139" y="1"/>
                    </a:lnTo>
                    <a:cubicBezTo>
                      <a:pt x="136" y="1"/>
                      <a:pt x="134" y="2"/>
                      <a:pt x="132" y="4"/>
                    </a:cubicBezTo>
                    <a:cubicBezTo>
                      <a:pt x="130" y="5"/>
                      <a:pt x="128" y="8"/>
                      <a:pt x="127" y="10"/>
                    </a:cubicBezTo>
                    <a:cubicBezTo>
                      <a:pt x="127" y="11"/>
                      <a:pt x="126" y="12"/>
                      <a:pt x="126" y="13"/>
                    </a:cubicBezTo>
                    <a:lnTo>
                      <a:pt x="93" y="142"/>
                    </a:lnTo>
                    <a:lnTo>
                      <a:pt x="75" y="124"/>
                    </a:lnTo>
                    <a:cubicBezTo>
                      <a:pt x="69" y="118"/>
                      <a:pt x="58" y="118"/>
                      <a:pt x="52" y="124"/>
                    </a:cubicBezTo>
                    <a:lnTo>
                      <a:pt x="38" y="138"/>
                    </a:lnTo>
                    <a:lnTo>
                      <a:pt x="0" y="138"/>
                    </a:lnTo>
                    <a:lnTo>
                      <a:pt x="0" y="151"/>
                    </a:lnTo>
                    <a:lnTo>
                      <a:pt x="44" y="151"/>
                    </a:lnTo>
                    <a:lnTo>
                      <a:pt x="62" y="133"/>
                    </a:lnTo>
                    <a:cubicBezTo>
                      <a:pt x="63" y="132"/>
                      <a:pt x="64" y="132"/>
                      <a:pt x="66" y="133"/>
                    </a:cubicBezTo>
                    <a:lnTo>
                      <a:pt x="100" y="168"/>
                    </a:lnTo>
                    <a:lnTo>
                      <a:pt x="127" y="62"/>
                    </a:lnTo>
                    <a:lnTo>
                      <a:pt x="139" y="16"/>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useBgFill="1">
          <p:nvSpPr>
            <p:cNvPr id="95" name="Freeform: Shape 94">
              <a:extLst>
                <a:ext uri="{FF2B5EF4-FFF2-40B4-BE49-F238E27FC236}">
                  <a16:creationId xmlns:a16="http://schemas.microsoft.com/office/drawing/2014/main" id="{B092CF08-BCAA-4C20-A67D-5881D254D344}"/>
                </a:ext>
              </a:extLst>
            </p:cNvPr>
            <p:cNvSpPr/>
            <p:nvPr/>
          </p:nvSpPr>
          <p:spPr bwMode="auto">
            <a:xfrm>
              <a:off x="10599941" y="3791295"/>
              <a:ext cx="141538" cy="260245"/>
            </a:xfrm>
            <a:custGeom>
              <a:avLst/>
              <a:gdLst>
                <a:gd name="connsiteX0" fmla="*/ 0 w 84365"/>
                <a:gd name="connsiteY0" fmla="*/ 155121 h 155121"/>
                <a:gd name="connsiteX1" fmla="*/ 84365 w 84365"/>
                <a:gd name="connsiteY1" fmla="*/ 0 h 155121"/>
                <a:gd name="connsiteX2" fmla="*/ 84365 w 84365"/>
                <a:gd name="connsiteY2" fmla="*/ 148318 h 155121"/>
                <a:gd name="connsiteX3" fmla="*/ 0 w 84365"/>
                <a:gd name="connsiteY3" fmla="*/ 155121 h 155121"/>
              </a:gdLst>
              <a:ahLst/>
              <a:cxnLst>
                <a:cxn ang="0">
                  <a:pos x="connsiteX0" y="connsiteY0"/>
                </a:cxn>
                <a:cxn ang="0">
                  <a:pos x="connsiteX1" y="connsiteY1"/>
                </a:cxn>
                <a:cxn ang="0">
                  <a:pos x="connsiteX2" y="connsiteY2"/>
                </a:cxn>
                <a:cxn ang="0">
                  <a:pos x="connsiteX3" y="connsiteY3"/>
                </a:cxn>
              </a:cxnLst>
              <a:rect l="l" t="t" r="r" b="b"/>
              <a:pathLst>
                <a:path w="84365" h="155121">
                  <a:moveTo>
                    <a:pt x="0" y="155121"/>
                  </a:moveTo>
                  <a:lnTo>
                    <a:pt x="84365" y="0"/>
                  </a:lnTo>
                  <a:lnTo>
                    <a:pt x="84365" y="148318"/>
                  </a:lnTo>
                  <a:lnTo>
                    <a:pt x="0" y="155121"/>
                  </a:lnTo>
                  <a:close/>
                </a:path>
              </a:pathLst>
            </a:cu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nvGrpSpPr>
            <p:cNvPr id="91" name="Group 90">
              <a:extLst>
                <a:ext uri="{FF2B5EF4-FFF2-40B4-BE49-F238E27FC236}">
                  <a16:creationId xmlns:a16="http://schemas.microsoft.com/office/drawing/2014/main" id="{011F63CE-9329-4201-A0F6-689708363A62}"/>
                </a:ext>
              </a:extLst>
            </p:cNvPr>
            <p:cNvGrpSpPr/>
            <p:nvPr/>
          </p:nvGrpSpPr>
          <p:grpSpPr>
            <a:xfrm>
              <a:off x="10656642" y="3791295"/>
              <a:ext cx="263946" cy="277804"/>
              <a:chOff x="868143" y="921769"/>
              <a:chExt cx="4550679" cy="4789602"/>
            </a:xfrm>
          </p:grpSpPr>
          <p:sp>
            <p:nvSpPr>
              <p:cNvPr id="92" name="Freeform: Shape 91">
                <a:extLst>
                  <a:ext uri="{FF2B5EF4-FFF2-40B4-BE49-F238E27FC236}">
                    <a16:creationId xmlns:a16="http://schemas.microsoft.com/office/drawing/2014/main" id="{C28BE02D-78CB-42F6-A782-F4FA30310D47}"/>
                  </a:ext>
                </a:extLst>
              </p:cNvPr>
              <p:cNvSpPr/>
              <p:nvPr/>
            </p:nvSpPr>
            <p:spPr bwMode="auto">
              <a:xfrm>
                <a:off x="1856368" y="2966308"/>
                <a:ext cx="3056313" cy="2182647"/>
              </a:xfrm>
              <a:custGeom>
                <a:avLst/>
                <a:gdLst>
                  <a:gd name="connsiteX0" fmla="*/ 1087004 w 3056316"/>
                  <a:gd name="connsiteY0" fmla="*/ 0 h 2182650"/>
                  <a:gd name="connsiteX1" fmla="*/ 1895809 w 3056316"/>
                  <a:gd name="connsiteY1" fmla="*/ 0 h 2182650"/>
                  <a:gd name="connsiteX2" fmla="*/ 2778792 w 3056316"/>
                  <a:gd name="connsiteY2" fmla="*/ 1666538 h 2182650"/>
                  <a:gd name="connsiteX3" fmla="*/ 2786215 w 3056316"/>
                  <a:gd name="connsiteY3" fmla="*/ 1651953 h 2182650"/>
                  <a:gd name="connsiteX4" fmla="*/ 3056316 w 3056316"/>
                  <a:gd name="connsiteY4" fmla="*/ 2182650 h 2182650"/>
                  <a:gd name="connsiteX5" fmla="*/ 2516113 w 3056316"/>
                  <a:gd name="connsiteY5" fmla="*/ 2182650 h 2182650"/>
                  <a:gd name="connsiteX6" fmla="*/ 2516720 w 3056316"/>
                  <a:gd name="connsiteY6" fmla="*/ 2181457 h 2182650"/>
                  <a:gd name="connsiteX7" fmla="*/ 0 w 3056316"/>
                  <a:gd name="connsiteY7" fmla="*/ 2182650 h 2182650"/>
                  <a:gd name="connsiteX0" fmla="*/ 1087004 w 3056316"/>
                  <a:gd name="connsiteY0" fmla="*/ 0 h 2182650"/>
                  <a:gd name="connsiteX1" fmla="*/ 1895809 w 3056316"/>
                  <a:gd name="connsiteY1" fmla="*/ 0 h 2182650"/>
                  <a:gd name="connsiteX2" fmla="*/ 2778792 w 3056316"/>
                  <a:gd name="connsiteY2" fmla="*/ 1666538 h 2182650"/>
                  <a:gd name="connsiteX3" fmla="*/ 3056316 w 3056316"/>
                  <a:gd name="connsiteY3" fmla="*/ 2182650 h 2182650"/>
                  <a:gd name="connsiteX4" fmla="*/ 2516113 w 3056316"/>
                  <a:gd name="connsiteY4" fmla="*/ 2182650 h 2182650"/>
                  <a:gd name="connsiteX5" fmla="*/ 2516720 w 3056316"/>
                  <a:gd name="connsiteY5" fmla="*/ 2181457 h 2182650"/>
                  <a:gd name="connsiteX6" fmla="*/ 0 w 3056316"/>
                  <a:gd name="connsiteY6" fmla="*/ 2182650 h 2182650"/>
                  <a:gd name="connsiteX7" fmla="*/ 1087004 w 3056316"/>
                  <a:gd name="connsiteY7" fmla="*/ 0 h 2182650"/>
                  <a:gd name="connsiteX0" fmla="*/ 1087004 w 3056316"/>
                  <a:gd name="connsiteY0" fmla="*/ 0 h 2182650"/>
                  <a:gd name="connsiteX1" fmla="*/ 1895809 w 3056316"/>
                  <a:gd name="connsiteY1" fmla="*/ 0 h 2182650"/>
                  <a:gd name="connsiteX2" fmla="*/ 3056316 w 3056316"/>
                  <a:gd name="connsiteY2" fmla="*/ 2182650 h 2182650"/>
                  <a:gd name="connsiteX3" fmla="*/ 2516113 w 3056316"/>
                  <a:gd name="connsiteY3" fmla="*/ 2182650 h 2182650"/>
                  <a:gd name="connsiteX4" fmla="*/ 2516720 w 3056316"/>
                  <a:gd name="connsiteY4" fmla="*/ 2181457 h 2182650"/>
                  <a:gd name="connsiteX5" fmla="*/ 0 w 3056316"/>
                  <a:gd name="connsiteY5" fmla="*/ 2182650 h 2182650"/>
                  <a:gd name="connsiteX6" fmla="*/ 1087004 w 3056316"/>
                  <a:gd name="connsiteY6" fmla="*/ 0 h 2182650"/>
                  <a:gd name="connsiteX0" fmla="*/ 1087004 w 3056316"/>
                  <a:gd name="connsiteY0" fmla="*/ 0 h 2182650"/>
                  <a:gd name="connsiteX1" fmla="*/ 1895809 w 3056316"/>
                  <a:gd name="connsiteY1" fmla="*/ 0 h 2182650"/>
                  <a:gd name="connsiteX2" fmla="*/ 3056316 w 3056316"/>
                  <a:gd name="connsiteY2" fmla="*/ 2182650 h 2182650"/>
                  <a:gd name="connsiteX3" fmla="*/ 2516113 w 3056316"/>
                  <a:gd name="connsiteY3" fmla="*/ 2182650 h 2182650"/>
                  <a:gd name="connsiteX4" fmla="*/ 0 w 3056316"/>
                  <a:gd name="connsiteY4" fmla="*/ 2182650 h 2182650"/>
                  <a:gd name="connsiteX5" fmla="*/ 1087004 w 3056316"/>
                  <a:gd name="connsiteY5" fmla="*/ 0 h 2182650"/>
                  <a:gd name="connsiteX0" fmla="*/ 1087004 w 3056316"/>
                  <a:gd name="connsiteY0" fmla="*/ 0 h 2182650"/>
                  <a:gd name="connsiteX1" fmla="*/ 1895809 w 3056316"/>
                  <a:gd name="connsiteY1" fmla="*/ 0 h 2182650"/>
                  <a:gd name="connsiteX2" fmla="*/ 3056316 w 3056316"/>
                  <a:gd name="connsiteY2" fmla="*/ 2182650 h 2182650"/>
                  <a:gd name="connsiteX3" fmla="*/ 0 w 3056316"/>
                  <a:gd name="connsiteY3" fmla="*/ 2182650 h 2182650"/>
                  <a:gd name="connsiteX4" fmla="*/ 1087004 w 3056316"/>
                  <a:gd name="connsiteY4" fmla="*/ 0 h 2182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56316" h="2182650">
                    <a:moveTo>
                      <a:pt x="1087004" y="0"/>
                    </a:moveTo>
                    <a:lnTo>
                      <a:pt x="1895809" y="0"/>
                    </a:lnTo>
                    <a:lnTo>
                      <a:pt x="3056316" y="2182650"/>
                    </a:lnTo>
                    <a:lnTo>
                      <a:pt x="0" y="2182650"/>
                    </a:lnTo>
                    <a:lnTo>
                      <a:pt x="1087004" y="0"/>
                    </a:lnTo>
                    <a:close/>
                  </a:path>
                </a:pathLst>
              </a:custGeom>
              <a:solidFill>
                <a:schemeClr val="accent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93" name="Freeform: Shape 92">
                <a:extLst>
                  <a:ext uri="{FF2B5EF4-FFF2-40B4-BE49-F238E27FC236}">
                    <a16:creationId xmlns:a16="http://schemas.microsoft.com/office/drawing/2014/main" id="{F3DB97A6-917B-417B-B252-C098191EFF74}"/>
                  </a:ext>
                </a:extLst>
              </p:cNvPr>
              <p:cNvSpPr/>
              <p:nvPr/>
            </p:nvSpPr>
            <p:spPr bwMode="auto">
              <a:xfrm flipH="1">
                <a:off x="868143" y="921769"/>
                <a:ext cx="4550679" cy="4789602"/>
              </a:xfrm>
              <a:custGeom>
                <a:avLst/>
                <a:gdLst>
                  <a:gd name="connsiteX0" fmla="*/ 3443078 w 4550679"/>
                  <a:gd name="connsiteY0" fmla="*/ 0 h 4789602"/>
                  <a:gd name="connsiteX1" fmla="*/ 1105998 w 4550679"/>
                  <a:gd name="connsiteY1" fmla="*/ 0 h 4789602"/>
                  <a:gd name="connsiteX2" fmla="*/ 1105998 w 4550679"/>
                  <a:gd name="connsiteY2" fmla="*/ 559355 h 4789602"/>
                  <a:gd name="connsiteX3" fmla="*/ 1394974 w 4550679"/>
                  <a:gd name="connsiteY3" fmla="*/ 559355 h 4789602"/>
                  <a:gd name="connsiteX4" fmla="*/ 1394974 w 4550679"/>
                  <a:gd name="connsiteY4" fmla="*/ 1404731 h 4789602"/>
                  <a:gd name="connsiteX5" fmla="*/ 1330 w 4550679"/>
                  <a:gd name="connsiteY5" fmla="*/ 4045234 h 4789602"/>
                  <a:gd name="connsiteX6" fmla="*/ 0 w 4550679"/>
                  <a:gd name="connsiteY6" fmla="*/ 4046009 h 4789602"/>
                  <a:gd name="connsiteX7" fmla="*/ 483 w 4550679"/>
                  <a:gd name="connsiteY7" fmla="*/ 4046839 h 4789602"/>
                  <a:gd name="connsiteX8" fmla="*/ 2 w 4550679"/>
                  <a:gd name="connsiteY8" fmla="*/ 4047751 h 4789602"/>
                  <a:gd name="connsiteX9" fmla="*/ 1462 w 4550679"/>
                  <a:gd name="connsiteY9" fmla="*/ 4048522 h 4789602"/>
                  <a:gd name="connsiteX10" fmla="*/ 433105 w 4550679"/>
                  <a:gd name="connsiteY10" fmla="*/ 4789602 h 4789602"/>
                  <a:gd name="connsiteX11" fmla="*/ 4117574 w 4550679"/>
                  <a:gd name="connsiteY11" fmla="*/ 4789602 h 4789602"/>
                  <a:gd name="connsiteX12" fmla="*/ 4549217 w 4550679"/>
                  <a:gd name="connsiteY12" fmla="*/ 4048520 h 4789602"/>
                  <a:gd name="connsiteX13" fmla="*/ 4550677 w 4550679"/>
                  <a:gd name="connsiteY13" fmla="*/ 4047749 h 4789602"/>
                  <a:gd name="connsiteX14" fmla="*/ 4550196 w 4550679"/>
                  <a:gd name="connsiteY14" fmla="*/ 4046838 h 4789602"/>
                  <a:gd name="connsiteX15" fmla="*/ 4550679 w 4550679"/>
                  <a:gd name="connsiteY15" fmla="*/ 4046009 h 4789602"/>
                  <a:gd name="connsiteX16" fmla="*/ 4549350 w 4550679"/>
                  <a:gd name="connsiteY16" fmla="*/ 4045236 h 4789602"/>
                  <a:gd name="connsiteX17" fmla="*/ 3156970 w 4550679"/>
                  <a:gd name="connsiteY17" fmla="*/ 1407125 h 4789602"/>
                  <a:gd name="connsiteX18" fmla="*/ 3156970 w 4550679"/>
                  <a:gd name="connsiteY18" fmla="*/ 559355 h 4789602"/>
                  <a:gd name="connsiteX19" fmla="*/ 3443078 w 4550679"/>
                  <a:gd name="connsiteY19" fmla="*/ 559355 h 4789602"/>
                  <a:gd name="connsiteX20" fmla="*/ 3443078 w 4550679"/>
                  <a:gd name="connsiteY20" fmla="*/ 0 h 4789602"/>
                  <a:gd name="connsiteX21" fmla="*/ 2616902 w 4550679"/>
                  <a:gd name="connsiteY21" fmla="*/ 559355 h 4789602"/>
                  <a:gd name="connsiteX22" fmla="*/ 2616902 w 4550679"/>
                  <a:gd name="connsiteY22" fmla="*/ 1537839 h 4789602"/>
                  <a:gd name="connsiteX23" fmla="*/ 3932712 w 4550679"/>
                  <a:gd name="connsiteY23" fmla="*/ 4033937 h 4789602"/>
                  <a:gd name="connsiteX24" fmla="*/ 3820081 w 4550679"/>
                  <a:gd name="connsiteY24" fmla="*/ 4227314 h 4789602"/>
                  <a:gd name="connsiteX25" fmla="*/ 3567103 w 4550679"/>
                  <a:gd name="connsiteY25" fmla="*/ 4227314 h 4789602"/>
                  <a:gd name="connsiteX26" fmla="*/ 2480038 w 4550679"/>
                  <a:gd name="connsiteY26" fmla="*/ 2044542 h 4789602"/>
                  <a:gd name="connsiteX27" fmla="*/ 2069912 w 4550679"/>
                  <a:gd name="connsiteY27" fmla="*/ 2044542 h 4789602"/>
                  <a:gd name="connsiteX28" fmla="*/ 983576 w 4550679"/>
                  <a:gd name="connsiteY28" fmla="*/ 4225849 h 4789602"/>
                  <a:gd name="connsiteX29" fmla="*/ 730598 w 4550679"/>
                  <a:gd name="connsiteY29" fmla="*/ 4225849 h 4789602"/>
                  <a:gd name="connsiteX30" fmla="*/ 617967 w 4550679"/>
                  <a:gd name="connsiteY30" fmla="*/ 4032472 h 4789602"/>
                  <a:gd name="connsiteX31" fmla="*/ 1933777 w 4550679"/>
                  <a:gd name="connsiteY31" fmla="*/ 1536374 h 4789602"/>
                  <a:gd name="connsiteX32" fmla="*/ 1935041 w 4550679"/>
                  <a:gd name="connsiteY32" fmla="*/ 1541054 h 4789602"/>
                  <a:gd name="connsiteX33" fmla="*/ 1935041 w 4550679"/>
                  <a:gd name="connsiteY33" fmla="*/ 559355 h 4789602"/>
                  <a:gd name="connsiteX34" fmla="*/ 2616902 w 4550679"/>
                  <a:gd name="connsiteY34" fmla="*/ 559355 h 4789602"/>
                  <a:gd name="connsiteX0" fmla="*/ 3443078 w 4550679"/>
                  <a:gd name="connsiteY0" fmla="*/ 0 h 4789602"/>
                  <a:gd name="connsiteX1" fmla="*/ 1105998 w 4550679"/>
                  <a:gd name="connsiteY1" fmla="*/ 0 h 4789602"/>
                  <a:gd name="connsiteX2" fmla="*/ 1105998 w 4550679"/>
                  <a:gd name="connsiteY2" fmla="*/ 559355 h 4789602"/>
                  <a:gd name="connsiteX3" fmla="*/ 1394974 w 4550679"/>
                  <a:gd name="connsiteY3" fmla="*/ 559355 h 4789602"/>
                  <a:gd name="connsiteX4" fmla="*/ 1394974 w 4550679"/>
                  <a:gd name="connsiteY4" fmla="*/ 1404731 h 4789602"/>
                  <a:gd name="connsiteX5" fmla="*/ 1330 w 4550679"/>
                  <a:gd name="connsiteY5" fmla="*/ 4045234 h 4789602"/>
                  <a:gd name="connsiteX6" fmla="*/ 0 w 4550679"/>
                  <a:gd name="connsiteY6" fmla="*/ 4046009 h 4789602"/>
                  <a:gd name="connsiteX7" fmla="*/ 483 w 4550679"/>
                  <a:gd name="connsiteY7" fmla="*/ 4046839 h 4789602"/>
                  <a:gd name="connsiteX8" fmla="*/ 2 w 4550679"/>
                  <a:gd name="connsiteY8" fmla="*/ 4047751 h 4789602"/>
                  <a:gd name="connsiteX9" fmla="*/ 1462 w 4550679"/>
                  <a:gd name="connsiteY9" fmla="*/ 4048522 h 4789602"/>
                  <a:gd name="connsiteX10" fmla="*/ 433105 w 4550679"/>
                  <a:gd name="connsiteY10" fmla="*/ 4789602 h 4789602"/>
                  <a:gd name="connsiteX11" fmla="*/ 4117574 w 4550679"/>
                  <a:gd name="connsiteY11" fmla="*/ 4789602 h 4789602"/>
                  <a:gd name="connsiteX12" fmla="*/ 4549217 w 4550679"/>
                  <a:gd name="connsiteY12" fmla="*/ 4048520 h 4789602"/>
                  <a:gd name="connsiteX13" fmla="*/ 4550677 w 4550679"/>
                  <a:gd name="connsiteY13" fmla="*/ 4047749 h 4789602"/>
                  <a:gd name="connsiteX14" fmla="*/ 4550196 w 4550679"/>
                  <a:gd name="connsiteY14" fmla="*/ 4046838 h 4789602"/>
                  <a:gd name="connsiteX15" fmla="*/ 4550679 w 4550679"/>
                  <a:gd name="connsiteY15" fmla="*/ 4046009 h 4789602"/>
                  <a:gd name="connsiteX16" fmla="*/ 4549350 w 4550679"/>
                  <a:gd name="connsiteY16" fmla="*/ 4045236 h 4789602"/>
                  <a:gd name="connsiteX17" fmla="*/ 3156970 w 4550679"/>
                  <a:gd name="connsiteY17" fmla="*/ 1407125 h 4789602"/>
                  <a:gd name="connsiteX18" fmla="*/ 3156970 w 4550679"/>
                  <a:gd name="connsiteY18" fmla="*/ 559355 h 4789602"/>
                  <a:gd name="connsiteX19" fmla="*/ 3443078 w 4550679"/>
                  <a:gd name="connsiteY19" fmla="*/ 559355 h 4789602"/>
                  <a:gd name="connsiteX20" fmla="*/ 3443078 w 4550679"/>
                  <a:gd name="connsiteY20" fmla="*/ 0 h 4789602"/>
                  <a:gd name="connsiteX21" fmla="*/ 2616902 w 4550679"/>
                  <a:gd name="connsiteY21" fmla="*/ 559355 h 4789602"/>
                  <a:gd name="connsiteX22" fmla="*/ 2616902 w 4550679"/>
                  <a:gd name="connsiteY22" fmla="*/ 1537839 h 4789602"/>
                  <a:gd name="connsiteX23" fmla="*/ 3932712 w 4550679"/>
                  <a:gd name="connsiteY23" fmla="*/ 4033937 h 4789602"/>
                  <a:gd name="connsiteX24" fmla="*/ 3820081 w 4550679"/>
                  <a:gd name="connsiteY24" fmla="*/ 4227314 h 4789602"/>
                  <a:gd name="connsiteX25" fmla="*/ 3567103 w 4550679"/>
                  <a:gd name="connsiteY25" fmla="*/ 4227314 h 4789602"/>
                  <a:gd name="connsiteX26" fmla="*/ 2480038 w 4550679"/>
                  <a:gd name="connsiteY26" fmla="*/ 2044542 h 4789602"/>
                  <a:gd name="connsiteX27" fmla="*/ 2069912 w 4550679"/>
                  <a:gd name="connsiteY27" fmla="*/ 2044542 h 4789602"/>
                  <a:gd name="connsiteX28" fmla="*/ 983576 w 4550679"/>
                  <a:gd name="connsiteY28" fmla="*/ 4225849 h 4789602"/>
                  <a:gd name="connsiteX29" fmla="*/ 730598 w 4550679"/>
                  <a:gd name="connsiteY29" fmla="*/ 4225849 h 4789602"/>
                  <a:gd name="connsiteX30" fmla="*/ 617967 w 4550679"/>
                  <a:gd name="connsiteY30" fmla="*/ 4032472 h 4789602"/>
                  <a:gd name="connsiteX31" fmla="*/ 1933777 w 4550679"/>
                  <a:gd name="connsiteY31" fmla="*/ 1536374 h 4789602"/>
                  <a:gd name="connsiteX32" fmla="*/ 1935041 w 4550679"/>
                  <a:gd name="connsiteY32" fmla="*/ 559355 h 4789602"/>
                  <a:gd name="connsiteX33" fmla="*/ 2616902 w 4550679"/>
                  <a:gd name="connsiteY33" fmla="*/ 559355 h 4789602"/>
                  <a:gd name="connsiteX0" fmla="*/ 3443078 w 4550679"/>
                  <a:gd name="connsiteY0" fmla="*/ 0 h 4789602"/>
                  <a:gd name="connsiteX1" fmla="*/ 1105998 w 4550679"/>
                  <a:gd name="connsiteY1" fmla="*/ 0 h 4789602"/>
                  <a:gd name="connsiteX2" fmla="*/ 1105998 w 4550679"/>
                  <a:gd name="connsiteY2" fmla="*/ 559355 h 4789602"/>
                  <a:gd name="connsiteX3" fmla="*/ 1394974 w 4550679"/>
                  <a:gd name="connsiteY3" fmla="*/ 559355 h 4789602"/>
                  <a:gd name="connsiteX4" fmla="*/ 1394974 w 4550679"/>
                  <a:gd name="connsiteY4" fmla="*/ 1404731 h 4789602"/>
                  <a:gd name="connsiteX5" fmla="*/ 1330 w 4550679"/>
                  <a:gd name="connsiteY5" fmla="*/ 4045234 h 4789602"/>
                  <a:gd name="connsiteX6" fmla="*/ 0 w 4550679"/>
                  <a:gd name="connsiteY6" fmla="*/ 4046009 h 4789602"/>
                  <a:gd name="connsiteX7" fmla="*/ 483 w 4550679"/>
                  <a:gd name="connsiteY7" fmla="*/ 4046839 h 4789602"/>
                  <a:gd name="connsiteX8" fmla="*/ 2 w 4550679"/>
                  <a:gd name="connsiteY8" fmla="*/ 4047751 h 4789602"/>
                  <a:gd name="connsiteX9" fmla="*/ 1462 w 4550679"/>
                  <a:gd name="connsiteY9" fmla="*/ 4048522 h 4789602"/>
                  <a:gd name="connsiteX10" fmla="*/ 433105 w 4550679"/>
                  <a:gd name="connsiteY10" fmla="*/ 4789602 h 4789602"/>
                  <a:gd name="connsiteX11" fmla="*/ 4117574 w 4550679"/>
                  <a:gd name="connsiteY11" fmla="*/ 4789602 h 4789602"/>
                  <a:gd name="connsiteX12" fmla="*/ 4549217 w 4550679"/>
                  <a:gd name="connsiteY12" fmla="*/ 4048520 h 4789602"/>
                  <a:gd name="connsiteX13" fmla="*/ 4550677 w 4550679"/>
                  <a:gd name="connsiteY13" fmla="*/ 4047749 h 4789602"/>
                  <a:gd name="connsiteX14" fmla="*/ 4550196 w 4550679"/>
                  <a:gd name="connsiteY14" fmla="*/ 4046838 h 4789602"/>
                  <a:gd name="connsiteX15" fmla="*/ 4550679 w 4550679"/>
                  <a:gd name="connsiteY15" fmla="*/ 4046009 h 4789602"/>
                  <a:gd name="connsiteX16" fmla="*/ 4549350 w 4550679"/>
                  <a:gd name="connsiteY16" fmla="*/ 4045236 h 4789602"/>
                  <a:gd name="connsiteX17" fmla="*/ 3156970 w 4550679"/>
                  <a:gd name="connsiteY17" fmla="*/ 1407125 h 4789602"/>
                  <a:gd name="connsiteX18" fmla="*/ 3156970 w 4550679"/>
                  <a:gd name="connsiteY18" fmla="*/ 559355 h 4789602"/>
                  <a:gd name="connsiteX19" fmla="*/ 3443078 w 4550679"/>
                  <a:gd name="connsiteY19" fmla="*/ 559355 h 4789602"/>
                  <a:gd name="connsiteX20" fmla="*/ 3443078 w 4550679"/>
                  <a:gd name="connsiteY20" fmla="*/ 0 h 4789602"/>
                  <a:gd name="connsiteX21" fmla="*/ 2616902 w 4550679"/>
                  <a:gd name="connsiteY21" fmla="*/ 559355 h 4789602"/>
                  <a:gd name="connsiteX22" fmla="*/ 2616902 w 4550679"/>
                  <a:gd name="connsiteY22" fmla="*/ 1537839 h 4789602"/>
                  <a:gd name="connsiteX23" fmla="*/ 3932712 w 4550679"/>
                  <a:gd name="connsiteY23" fmla="*/ 4033937 h 4789602"/>
                  <a:gd name="connsiteX24" fmla="*/ 3820081 w 4550679"/>
                  <a:gd name="connsiteY24" fmla="*/ 4227314 h 4789602"/>
                  <a:gd name="connsiteX25" fmla="*/ 3567103 w 4550679"/>
                  <a:gd name="connsiteY25" fmla="*/ 4227314 h 4789602"/>
                  <a:gd name="connsiteX26" fmla="*/ 2480038 w 4550679"/>
                  <a:gd name="connsiteY26" fmla="*/ 2044542 h 4789602"/>
                  <a:gd name="connsiteX27" fmla="*/ 983576 w 4550679"/>
                  <a:gd name="connsiteY27" fmla="*/ 4225849 h 4789602"/>
                  <a:gd name="connsiteX28" fmla="*/ 730598 w 4550679"/>
                  <a:gd name="connsiteY28" fmla="*/ 4225849 h 4789602"/>
                  <a:gd name="connsiteX29" fmla="*/ 617967 w 4550679"/>
                  <a:gd name="connsiteY29" fmla="*/ 4032472 h 4789602"/>
                  <a:gd name="connsiteX30" fmla="*/ 1933777 w 4550679"/>
                  <a:gd name="connsiteY30" fmla="*/ 1536374 h 4789602"/>
                  <a:gd name="connsiteX31" fmla="*/ 1935041 w 4550679"/>
                  <a:gd name="connsiteY31" fmla="*/ 559355 h 4789602"/>
                  <a:gd name="connsiteX32" fmla="*/ 2616902 w 4550679"/>
                  <a:gd name="connsiteY32" fmla="*/ 559355 h 4789602"/>
                  <a:gd name="connsiteX0" fmla="*/ 3443078 w 4550679"/>
                  <a:gd name="connsiteY0" fmla="*/ 0 h 4789602"/>
                  <a:gd name="connsiteX1" fmla="*/ 1105998 w 4550679"/>
                  <a:gd name="connsiteY1" fmla="*/ 0 h 4789602"/>
                  <a:gd name="connsiteX2" fmla="*/ 1105998 w 4550679"/>
                  <a:gd name="connsiteY2" fmla="*/ 559355 h 4789602"/>
                  <a:gd name="connsiteX3" fmla="*/ 1394974 w 4550679"/>
                  <a:gd name="connsiteY3" fmla="*/ 559355 h 4789602"/>
                  <a:gd name="connsiteX4" fmla="*/ 1394974 w 4550679"/>
                  <a:gd name="connsiteY4" fmla="*/ 1404731 h 4789602"/>
                  <a:gd name="connsiteX5" fmla="*/ 1330 w 4550679"/>
                  <a:gd name="connsiteY5" fmla="*/ 4045234 h 4789602"/>
                  <a:gd name="connsiteX6" fmla="*/ 0 w 4550679"/>
                  <a:gd name="connsiteY6" fmla="*/ 4046009 h 4789602"/>
                  <a:gd name="connsiteX7" fmla="*/ 483 w 4550679"/>
                  <a:gd name="connsiteY7" fmla="*/ 4046839 h 4789602"/>
                  <a:gd name="connsiteX8" fmla="*/ 2 w 4550679"/>
                  <a:gd name="connsiteY8" fmla="*/ 4047751 h 4789602"/>
                  <a:gd name="connsiteX9" fmla="*/ 1462 w 4550679"/>
                  <a:gd name="connsiteY9" fmla="*/ 4048522 h 4789602"/>
                  <a:gd name="connsiteX10" fmla="*/ 433105 w 4550679"/>
                  <a:gd name="connsiteY10" fmla="*/ 4789602 h 4789602"/>
                  <a:gd name="connsiteX11" fmla="*/ 4117574 w 4550679"/>
                  <a:gd name="connsiteY11" fmla="*/ 4789602 h 4789602"/>
                  <a:gd name="connsiteX12" fmla="*/ 4549217 w 4550679"/>
                  <a:gd name="connsiteY12" fmla="*/ 4048520 h 4789602"/>
                  <a:gd name="connsiteX13" fmla="*/ 4550677 w 4550679"/>
                  <a:gd name="connsiteY13" fmla="*/ 4047749 h 4789602"/>
                  <a:gd name="connsiteX14" fmla="*/ 4550196 w 4550679"/>
                  <a:gd name="connsiteY14" fmla="*/ 4046838 h 4789602"/>
                  <a:gd name="connsiteX15" fmla="*/ 4550679 w 4550679"/>
                  <a:gd name="connsiteY15" fmla="*/ 4046009 h 4789602"/>
                  <a:gd name="connsiteX16" fmla="*/ 4549350 w 4550679"/>
                  <a:gd name="connsiteY16" fmla="*/ 4045236 h 4789602"/>
                  <a:gd name="connsiteX17" fmla="*/ 3156970 w 4550679"/>
                  <a:gd name="connsiteY17" fmla="*/ 1407125 h 4789602"/>
                  <a:gd name="connsiteX18" fmla="*/ 3156970 w 4550679"/>
                  <a:gd name="connsiteY18" fmla="*/ 559355 h 4789602"/>
                  <a:gd name="connsiteX19" fmla="*/ 3443078 w 4550679"/>
                  <a:gd name="connsiteY19" fmla="*/ 559355 h 4789602"/>
                  <a:gd name="connsiteX20" fmla="*/ 3443078 w 4550679"/>
                  <a:gd name="connsiteY20" fmla="*/ 0 h 4789602"/>
                  <a:gd name="connsiteX21" fmla="*/ 2616902 w 4550679"/>
                  <a:gd name="connsiteY21" fmla="*/ 559355 h 4789602"/>
                  <a:gd name="connsiteX22" fmla="*/ 2616902 w 4550679"/>
                  <a:gd name="connsiteY22" fmla="*/ 1537839 h 4789602"/>
                  <a:gd name="connsiteX23" fmla="*/ 3932712 w 4550679"/>
                  <a:gd name="connsiteY23" fmla="*/ 4033937 h 4789602"/>
                  <a:gd name="connsiteX24" fmla="*/ 3820081 w 4550679"/>
                  <a:gd name="connsiteY24" fmla="*/ 4227314 h 4789602"/>
                  <a:gd name="connsiteX25" fmla="*/ 3567103 w 4550679"/>
                  <a:gd name="connsiteY25" fmla="*/ 4227314 h 4789602"/>
                  <a:gd name="connsiteX26" fmla="*/ 983576 w 4550679"/>
                  <a:gd name="connsiteY26" fmla="*/ 4225849 h 4789602"/>
                  <a:gd name="connsiteX27" fmla="*/ 730598 w 4550679"/>
                  <a:gd name="connsiteY27" fmla="*/ 4225849 h 4789602"/>
                  <a:gd name="connsiteX28" fmla="*/ 617967 w 4550679"/>
                  <a:gd name="connsiteY28" fmla="*/ 4032472 h 4789602"/>
                  <a:gd name="connsiteX29" fmla="*/ 1933777 w 4550679"/>
                  <a:gd name="connsiteY29" fmla="*/ 1536374 h 4789602"/>
                  <a:gd name="connsiteX30" fmla="*/ 1935041 w 4550679"/>
                  <a:gd name="connsiteY30" fmla="*/ 559355 h 4789602"/>
                  <a:gd name="connsiteX31" fmla="*/ 2616902 w 4550679"/>
                  <a:gd name="connsiteY31" fmla="*/ 559355 h 4789602"/>
                  <a:gd name="connsiteX0" fmla="*/ 3443078 w 4550679"/>
                  <a:gd name="connsiteY0" fmla="*/ 0 h 4789602"/>
                  <a:gd name="connsiteX1" fmla="*/ 1105998 w 4550679"/>
                  <a:gd name="connsiteY1" fmla="*/ 0 h 4789602"/>
                  <a:gd name="connsiteX2" fmla="*/ 1105998 w 4550679"/>
                  <a:gd name="connsiteY2" fmla="*/ 559355 h 4789602"/>
                  <a:gd name="connsiteX3" fmla="*/ 1394974 w 4550679"/>
                  <a:gd name="connsiteY3" fmla="*/ 559355 h 4789602"/>
                  <a:gd name="connsiteX4" fmla="*/ 1394974 w 4550679"/>
                  <a:gd name="connsiteY4" fmla="*/ 1404731 h 4789602"/>
                  <a:gd name="connsiteX5" fmla="*/ 1330 w 4550679"/>
                  <a:gd name="connsiteY5" fmla="*/ 4045234 h 4789602"/>
                  <a:gd name="connsiteX6" fmla="*/ 0 w 4550679"/>
                  <a:gd name="connsiteY6" fmla="*/ 4046009 h 4789602"/>
                  <a:gd name="connsiteX7" fmla="*/ 483 w 4550679"/>
                  <a:gd name="connsiteY7" fmla="*/ 4046839 h 4789602"/>
                  <a:gd name="connsiteX8" fmla="*/ 2 w 4550679"/>
                  <a:gd name="connsiteY8" fmla="*/ 4047751 h 4789602"/>
                  <a:gd name="connsiteX9" fmla="*/ 1462 w 4550679"/>
                  <a:gd name="connsiteY9" fmla="*/ 4048522 h 4789602"/>
                  <a:gd name="connsiteX10" fmla="*/ 433105 w 4550679"/>
                  <a:gd name="connsiteY10" fmla="*/ 4789602 h 4789602"/>
                  <a:gd name="connsiteX11" fmla="*/ 4117574 w 4550679"/>
                  <a:gd name="connsiteY11" fmla="*/ 4789602 h 4789602"/>
                  <a:gd name="connsiteX12" fmla="*/ 4549217 w 4550679"/>
                  <a:gd name="connsiteY12" fmla="*/ 4048520 h 4789602"/>
                  <a:gd name="connsiteX13" fmla="*/ 4550677 w 4550679"/>
                  <a:gd name="connsiteY13" fmla="*/ 4047749 h 4789602"/>
                  <a:gd name="connsiteX14" fmla="*/ 4550196 w 4550679"/>
                  <a:gd name="connsiteY14" fmla="*/ 4046838 h 4789602"/>
                  <a:gd name="connsiteX15" fmla="*/ 4550679 w 4550679"/>
                  <a:gd name="connsiteY15" fmla="*/ 4046009 h 4789602"/>
                  <a:gd name="connsiteX16" fmla="*/ 4549350 w 4550679"/>
                  <a:gd name="connsiteY16" fmla="*/ 4045236 h 4789602"/>
                  <a:gd name="connsiteX17" fmla="*/ 3156970 w 4550679"/>
                  <a:gd name="connsiteY17" fmla="*/ 1407125 h 4789602"/>
                  <a:gd name="connsiteX18" fmla="*/ 3156970 w 4550679"/>
                  <a:gd name="connsiteY18" fmla="*/ 559355 h 4789602"/>
                  <a:gd name="connsiteX19" fmla="*/ 3443078 w 4550679"/>
                  <a:gd name="connsiteY19" fmla="*/ 559355 h 4789602"/>
                  <a:gd name="connsiteX20" fmla="*/ 3443078 w 4550679"/>
                  <a:gd name="connsiteY20" fmla="*/ 0 h 4789602"/>
                  <a:gd name="connsiteX21" fmla="*/ 2616902 w 4550679"/>
                  <a:gd name="connsiteY21" fmla="*/ 559355 h 4789602"/>
                  <a:gd name="connsiteX22" fmla="*/ 2616902 w 4550679"/>
                  <a:gd name="connsiteY22" fmla="*/ 1537839 h 4789602"/>
                  <a:gd name="connsiteX23" fmla="*/ 3932712 w 4550679"/>
                  <a:gd name="connsiteY23" fmla="*/ 4033937 h 4789602"/>
                  <a:gd name="connsiteX24" fmla="*/ 3820081 w 4550679"/>
                  <a:gd name="connsiteY24" fmla="*/ 4227314 h 4789602"/>
                  <a:gd name="connsiteX25" fmla="*/ 983576 w 4550679"/>
                  <a:gd name="connsiteY25" fmla="*/ 4225849 h 4789602"/>
                  <a:gd name="connsiteX26" fmla="*/ 730598 w 4550679"/>
                  <a:gd name="connsiteY26" fmla="*/ 4225849 h 4789602"/>
                  <a:gd name="connsiteX27" fmla="*/ 617967 w 4550679"/>
                  <a:gd name="connsiteY27" fmla="*/ 4032472 h 4789602"/>
                  <a:gd name="connsiteX28" fmla="*/ 1933777 w 4550679"/>
                  <a:gd name="connsiteY28" fmla="*/ 1536374 h 4789602"/>
                  <a:gd name="connsiteX29" fmla="*/ 1935041 w 4550679"/>
                  <a:gd name="connsiteY29" fmla="*/ 559355 h 4789602"/>
                  <a:gd name="connsiteX30" fmla="*/ 2616902 w 4550679"/>
                  <a:gd name="connsiteY30" fmla="*/ 559355 h 4789602"/>
                  <a:gd name="connsiteX0" fmla="*/ 3443078 w 4550679"/>
                  <a:gd name="connsiteY0" fmla="*/ 0 h 4789602"/>
                  <a:gd name="connsiteX1" fmla="*/ 1105998 w 4550679"/>
                  <a:gd name="connsiteY1" fmla="*/ 0 h 4789602"/>
                  <a:gd name="connsiteX2" fmla="*/ 1105998 w 4550679"/>
                  <a:gd name="connsiteY2" fmla="*/ 559355 h 4789602"/>
                  <a:gd name="connsiteX3" fmla="*/ 1394974 w 4550679"/>
                  <a:gd name="connsiteY3" fmla="*/ 559355 h 4789602"/>
                  <a:gd name="connsiteX4" fmla="*/ 1394974 w 4550679"/>
                  <a:gd name="connsiteY4" fmla="*/ 1404731 h 4789602"/>
                  <a:gd name="connsiteX5" fmla="*/ 1330 w 4550679"/>
                  <a:gd name="connsiteY5" fmla="*/ 4045234 h 4789602"/>
                  <a:gd name="connsiteX6" fmla="*/ 0 w 4550679"/>
                  <a:gd name="connsiteY6" fmla="*/ 4046009 h 4789602"/>
                  <a:gd name="connsiteX7" fmla="*/ 483 w 4550679"/>
                  <a:gd name="connsiteY7" fmla="*/ 4046839 h 4789602"/>
                  <a:gd name="connsiteX8" fmla="*/ 2 w 4550679"/>
                  <a:gd name="connsiteY8" fmla="*/ 4047751 h 4789602"/>
                  <a:gd name="connsiteX9" fmla="*/ 1462 w 4550679"/>
                  <a:gd name="connsiteY9" fmla="*/ 4048522 h 4789602"/>
                  <a:gd name="connsiteX10" fmla="*/ 433105 w 4550679"/>
                  <a:gd name="connsiteY10" fmla="*/ 4789602 h 4789602"/>
                  <a:gd name="connsiteX11" fmla="*/ 4117574 w 4550679"/>
                  <a:gd name="connsiteY11" fmla="*/ 4789602 h 4789602"/>
                  <a:gd name="connsiteX12" fmla="*/ 4549217 w 4550679"/>
                  <a:gd name="connsiteY12" fmla="*/ 4048520 h 4789602"/>
                  <a:gd name="connsiteX13" fmla="*/ 4550677 w 4550679"/>
                  <a:gd name="connsiteY13" fmla="*/ 4047749 h 4789602"/>
                  <a:gd name="connsiteX14" fmla="*/ 4550196 w 4550679"/>
                  <a:gd name="connsiteY14" fmla="*/ 4046838 h 4789602"/>
                  <a:gd name="connsiteX15" fmla="*/ 4550679 w 4550679"/>
                  <a:gd name="connsiteY15" fmla="*/ 4046009 h 4789602"/>
                  <a:gd name="connsiteX16" fmla="*/ 4549350 w 4550679"/>
                  <a:gd name="connsiteY16" fmla="*/ 4045236 h 4789602"/>
                  <a:gd name="connsiteX17" fmla="*/ 3156970 w 4550679"/>
                  <a:gd name="connsiteY17" fmla="*/ 1407125 h 4789602"/>
                  <a:gd name="connsiteX18" fmla="*/ 3156970 w 4550679"/>
                  <a:gd name="connsiteY18" fmla="*/ 559355 h 4789602"/>
                  <a:gd name="connsiteX19" fmla="*/ 3443078 w 4550679"/>
                  <a:gd name="connsiteY19" fmla="*/ 559355 h 4789602"/>
                  <a:gd name="connsiteX20" fmla="*/ 3443078 w 4550679"/>
                  <a:gd name="connsiteY20" fmla="*/ 0 h 4789602"/>
                  <a:gd name="connsiteX21" fmla="*/ 2616902 w 4550679"/>
                  <a:gd name="connsiteY21" fmla="*/ 559355 h 4789602"/>
                  <a:gd name="connsiteX22" fmla="*/ 2616902 w 4550679"/>
                  <a:gd name="connsiteY22" fmla="*/ 1537839 h 4789602"/>
                  <a:gd name="connsiteX23" fmla="*/ 3932712 w 4550679"/>
                  <a:gd name="connsiteY23" fmla="*/ 4033937 h 4789602"/>
                  <a:gd name="connsiteX24" fmla="*/ 3820081 w 4550679"/>
                  <a:gd name="connsiteY24" fmla="*/ 4227314 h 4789602"/>
                  <a:gd name="connsiteX25" fmla="*/ 730598 w 4550679"/>
                  <a:gd name="connsiteY25" fmla="*/ 4225849 h 4789602"/>
                  <a:gd name="connsiteX26" fmla="*/ 617967 w 4550679"/>
                  <a:gd name="connsiteY26" fmla="*/ 4032472 h 4789602"/>
                  <a:gd name="connsiteX27" fmla="*/ 1933777 w 4550679"/>
                  <a:gd name="connsiteY27" fmla="*/ 1536374 h 4789602"/>
                  <a:gd name="connsiteX28" fmla="*/ 1935041 w 4550679"/>
                  <a:gd name="connsiteY28" fmla="*/ 559355 h 4789602"/>
                  <a:gd name="connsiteX29" fmla="*/ 2616902 w 4550679"/>
                  <a:gd name="connsiteY29" fmla="*/ 559355 h 4789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550679" h="4789602">
                    <a:moveTo>
                      <a:pt x="3443078" y="0"/>
                    </a:moveTo>
                    <a:lnTo>
                      <a:pt x="1105998" y="0"/>
                    </a:lnTo>
                    <a:lnTo>
                      <a:pt x="1105998" y="559355"/>
                    </a:lnTo>
                    <a:lnTo>
                      <a:pt x="1394974" y="559355"/>
                    </a:lnTo>
                    <a:lnTo>
                      <a:pt x="1394974" y="1404731"/>
                    </a:lnTo>
                    <a:lnTo>
                      <a:pt x="1330" y="4045234"/>
                    </a:lnTo>
                    <a:lnTo>
                      <a:pt x="0" y="4046009"/>
                    </a:lnTo>
                    <a:lnTo>
                      <a:pt x="483" y="4046839"/>
                    </a:lnTo>
                    <a:lnTo>
                      <a:pt x="2" y="4047751"/>
                    </a:lnTo>
                    <a:lnTo>
                      <a:pt x="1462" y="4048522"/>
                    </a:lnTo>
                    <a:lnTo>
                      <a:pt x="433105" y="4789602"/>
                    </a:lnTo>
                    <a:lnTo>
                      <a:pt x="4117574" y="4789602"/>
                    </a:lnTo>
                    <a:lnTo>
                      <a:pt x="4549217" y="4048520"/>
                    </a:lnTo>
                    <a:lnTo>
                      <a:pt x="4550677" y="4047749"/>
                    </a:lnTo>
                    <a:lnTo>
                      <a:pt x="4550196" y="4046838"/>
                    </a:lnTo>
                    <a:lnTo>
                      <a:pt x="4550679" y="4046009"/>
                    </a:lnTo>
                    <a:lnTo>
                      <a:pt x="4549350" y="4045236"/>
                    </a:lnTo>
                    <a:lnTo>
                      <a:pt x="3156970" y="1407125"/>
                    </a:lnTo>
                    <a:lnTo>
                      <a:pt x="3156970" y="559355"/>
                    </a:lnTo>
                    <a:lnTo>
                      <a:pt x="3443078" y="559355"/>
                    </a:lnTo>
                    <a:lnTo>
                      <a:pt x="3443078" y="0"/>
                    </a:lnTo>
                    <a:close/>
                    <a:moveTo>
                      <a:pt x="2616902" y="559355"/>
                    </a:moveTo>
                    <a:lnTo>
                      <a:pt x="2616902" y="1537839"/>
                    </a:lnTo>
                    <a:lnTo>
                      <a:pt x="3932712" y="4033937"/>
                    </a:lnTo>
                    <a:lnTo>
                      <a:pt x="3820081" y="4227314"/>
                    </a:lnTo>
                    <a:lnTo>
                      <a:pt x="730598" y="4225849"/>
                    </a:lnTo>
                    <a:lnTo>
                      <a:pt x="617967" y="4032472"/>
                    </a:lnTo>
                    <a:lnTo>
                      <a:pt x="1933777" y="1536374"/>
                    </a:lnTo>
                    <a:cubicBezTo>
                      <a:pt x="1934198" y="1210701"/>
                      <a:pt x="1934620" y="885028"/>
                      <a:pt x="1935041" y="559355"/>
                    </a:cubicBezTo>
                    <a:lnTo>
                      <a:pt x="2616902" y="559355"/>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a:solidFill>
                    <a:schemeClr val="tx1"/>
                  </a:solidFill>
                  <a:latin typeface="+mj-lt"/>
                  <a:ea typeface="Segoe UI" pitchFamily="34" charset="0"/>
                  <a:cs typeface="Segoe UI" pitchFamily="34" charset="0"/>
                </a:endParaRPr>
              </a:p>
            </p:txBody>
          </p:sp>
        </p:grpSp>
      </p:grpSp>
      <p:cxnSp>
        <p:nvCxnSpPr>
          <p:cNvPr id="71" name="Straight Arrow Connector 70">
            <a:extLst>
              <a:ext uri="{FF2B5EF4-FFF2-40B4-BE49-F238E27FC236}">
                <a16:creationId xmlns:a16="http://schemas.microsoft.com/office/drawing/2014/main" id="{E3142F0E-2965-4C9D-8E59-E858A74C13C0}"/>
              </a:ext>
            </a:extLst>
          </p:cNvPr>
          <p:cNvCxnSpPr>
            <a:cxnSpLocks/>
          </p:cNvCxnSpPr>
          <p:nvPr/>
        </p:nvCxnSpPr>
        <p:spPr>
          <a:xfrm>
            <a:off x="8151223" y="3397980"/>
            <a:ext cx="539931" cy="0"/>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115" name="Group 114">
            <a:extLst>
              <a:ext uri="{FF2B5EF4-FFF2-40B4-BE49-F238E27FC236}">
                <a16:creationId xmlns:a16="http://schemas.microsoft.com/office/drawing/2014/main" id="{67D6B930-8CE2-4DC1-96AC-E499023FB780}"/>
              </a:ext>
            </a:extLst>
          </p:cNvPr>
          <p:cNvGrpSpPr/>
          <p:nvPr/>
        </p:nvGrpSpPr>
        <p:grpSpPr>
          <a:xfrm>
            <a:off x="9944752" y="2055071"/>
            <a:ext cx="410991" cy="327384"/>
            <a:chOff x="10169192" y="1819255"/>
            <a:chExt cx="410991" cy="327384"/>
          </a:xfrm>
        </p:grpSpPr>
        <p:grpSp>
          <p:nvGrpSpPr>
            <p:cNvPr id="98" name="Group 97">
              <a:extLst>
                <a:ext uri="{FF2B5EF4-FFF2-40B4-BE49-F238E27FC236}">
                  <a16:creationId xmlns:a16="http://schemas.microsoft.com/office/drawing/2014/main" id="{E61D2306-826B-47EA-8A19-A8100E1745A5}"/>
                </a:ext>
              </a:extLst>
            </p:cNvPr>
            <p:cNvGrpSpPr/>
            <p:nvPr/>
          </p:nvGrpSpPr>
          <p:grpSpPr>
            <a:xfrm>
              <a:off x="10169192" y="1874484"/>
              <a:ext cx="261938" cy="228601"/>
              <a:chOff x="10361970" y="3640034"/>
              <a:chExt cx="261938" cy="228601"/>
            </a:xfrm>
          </p:grpSpPr>
          <p:sp>
            <p:nvSpPr>
              <p:cNvPr id="103" name="Freeform 201">
                <a:extLst>
                  <a:ext uri="{FF2B5EF4-FFF2-40B4-BE49-F238E27FC236}">
                    <a16:creationId xmlns:a16="http://schemas.microsoft.com/office/drawing/2014/main" id="{938FA4AB-E8FD-421D-9084-7F7C20A0DAA0}"/>
                  </a:ext>
                </a:extLst>
              </p:cNvPr>
              <p:cNvSpPr>
                <a:spLocks/>
              </p:cNvSpPr>
              <p:nvPr/>
            </p:nvSpPr>
            <p:spPr bwMode="auto">
              <a:xfrm>
                <a:off x="10541358" y="3755922"/>
                <a:ext cx="82550" cy="33338"/>
              </a:xfrm>
              <a:custGeom>
                <a:avLst/>
                <a:gdLst>
                  <a:gd name="T0" fmla="*/ 16 w 85"/>
                  <a:gd name="T1" fmla="*/ 18 h 34"/>
                  <a:gd name="T2" fmla="*/ 16 w 85"/>
                  <a:gd name="T3" fmla="*/ 18 h 34"/>
                  <a:gd name="T4" fmla="*/ 19 w 85"/>
                  <a:gd name="T5" fmla="*/ 15 h 34"/>
                  <a:gd name="T6" fmla="*/ 23 w 85"/>
                  <a:gd name="T7" fmla="*/ 15 h 34"/>
                  <a:gd name="T8" fmla="*/ 41 w 85"/>
                  <a:gd name="T9" fmla="*/ 34 h 34"/>
                  <a:gd name="T10" fmla="*/ 85 w 85"/>
                  <a:gd name="T11" fmla="*/ 34 h 34"/>
                  <a:gd name="T12" fmla="*/ 85 w 85"/>
                  <a:gd name="T13" fmla="*/ 20 h 34"/>
                  <a:gd name="T14" fmla="*/ 46 w 85"/>
                  <a:gd name="T15" fmla="*/ 20 h 34"/>
                  <a:gd name="T16" fmla="*/ 32 w 85"/>
                  <a:gd name="T17" fmla="*/ 6 h 34"/>
                  <a:gd name="T18" fmla="*/ 9 w 85"/>
                  <a:gd name="T19" fmla="*/ 6 h 34"/>
                  <a:gd name="T20" fmla="*/ 0 w 85"/>
                  <a:gd name="T21" fmla="*/ 16 h 34"/>
                  <a:gd name="T22" fmla="*/ 8 w 85"/>
                  <a:gd name="T23" fmla="*/ 16 h 34"/>
                  <a:gd name="T24" fmla="*/ 16 w 85"/>
                  <a:gd name="T25" fmla="*/ 18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5" h="34">
                    <a:moveTo>
                      <a:pt x="16" y="18"/>
                    </a:moveTo>
                    <a:lnTo>
                      <a:pt x="16" y="18"/>
                    </a:lnTo>
                    <a:lnTo>
                      <a:pt x="19" y="15"/>
                    </a:lnTo>
                    <a:cubicBezTo>
                      <a:pt x="20" y="14"/>
                      <a:pt x="21" y="14"/>
                      <a:pt x="23" y="15"/>
                    </a:cubicBezTo>
                    <a:lnTo>
                      <a:pt x="41" y="34"/>
                    </a:lnTo>
                    <a:lnTo>
                      <a:pt x="85" y="34"/>
                    </a:lnTo>
                    <a:lnTo>
                      <a:pt x="85" y="20"/>
                    </a:lnTo>
                    <a:lnTo>
                      <a:pt x="46" y="20"/>
                    </a:lnTo>
                    <a:lnTo>
                      <a:pt x="32" y="6"/>
                    </a:lnTo>
                    <a:cubicBezTo>
                      <a:pt x="26" y="0"/>
                      <a:pt x="15" y="0"/>
                      <a:pt x="9" y="6"/>
                    </a:cubicBezTo>
                    <a:lnTo>
                      <a:pt x="0" y="16"/>
                    </a:lnTo>
                    <a:lnTo>
                      <a:pt x="8" y="16"/>
                    </a:lnTo>
                    <a:cubicBezTo>
                      <a:pt x="11" y="16"/>
                      <a:pt x="14" y="16"/>
                      <a:pt x="16" y="18"/>
                    </a:cubicBez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 name="Freeform 202">
                <a:extLst>
                  <a:ext uri="{FF2B5EF4-FFF2-40B4-BE49-F238E27FC236}">
                    <a16:creationId xmlns:a16="http://schemas.microsoft.com/office/drawing/2014/main" id="{7ECFFFDB-6B8E-4ED6-9626-72759E802CDE}"/>
                  </a:ext>
                </a:extLst>
              </p:cNvPr>
              <p:cNvSpPr>
                <a:spLocks/>
              </p:cNvSpPr>
              <p:nvPr/>
            </p:nvSpPr>
            <p:spPr bwMode="auto">
              <a:xfrm>
                <a:off x="10501671" y="3716234"/>
                <a:ext cx="44450" cy="88900"/>
              </a:xfrm>
              <a:custGeom>
                <a:avLst/>
                <a:gdLst>
                  <a:gd name="T0" fmla="*/ 3 w 44"/>
                  <a:gd name="T1" fmla="*/ 2 h 90"/>
                  <a:gd name="T2" fmla="*/ 3 w 44"/>
                  <a:gd name="T3" fmla="*/ 2 h 90"/>
                  <a:gd name="T4" fmla="*/ 2 w 44"/>
                  <a:gd name="T5" fmla="*/ 0 h 90"/>
                  <a:gd name="T6" fmla="*/ 0 w 44"/>
                  <a:gd name="T7" fmla="*/ 0 h 90"/>
                  <a:gd name="T8" fmla="*/ 23 w 44"/>
                  <a:gd name="T9" fmla="*/ 90 h 90"/>
                  <a:gd name="T10" fmla="*/ 44 w 44"/>
                  <a:gd name="T11" fmla="*/ 69 h 90"/>
                  <a:gd name="T12" fmla="*/ 19 w 44"/>
                  <a:gd name="T13" fmla="*/ 69 h 90"/>
                  <a:gd name="T14" fmla="*/ 3 w 44"/>
                  <a:gd name="T15" fmla="*/ 2 h 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 h="90">
                    <a:moveTo>
                      <a:pt x="3" y="2"/>
                    </a:moveTo>
                    <a:lnTo>
                      <a:pt x="3" y="2"/>
                    </a:lnTo>
                    <a:cubicBezTo>
                      <a:pt x="2" y="1"/>
                      <a:pt x="2" y="1"/>
                      <a:pt x="2" y="0"/>
                    </a:cubicBezTo>
                    <a:cubicBezTo>
                      <a:pt x="1" y="0"/>
                      <a:pt x="1" y="0"/>
                      <a:pt x="0" y="0"/>
                    </a:cubicBezTo>
                    <a:lnTo>
                      <a:pt x="23" y="90"/>
                    </a:lnTo>
                    <a:lnTo>
                      <a:pt x="44" y="69"/>
                    </a:lnTo>
                    <a:lnTo>
                      <a:pt x="19" y="69"/>
                    </a:lnTo>
                    <a:lnTo>
                      <a:pt x="3" y="2"/>
                    </a:ln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 name="Freeform 203">
                <a:extLst>
                  <a:ext uri="{FF2B5EF4-FFF2-40B4-BE49-F238E27FC236}">
                    <a16:creationId xmlns:a16="http://schemas.microsoft.com/office/drawing/2014/main" id="{24F7AFE0-CA4F-4665-8A86-E26A346BCC11}"/>
                  </a:ext>
                </a:extLst>
              </p:cNvPr>
              <p:cNvSpPr>
                <a:spLocks/>
              </p:cNvSpPr>
              <p:nvPr/>
            </p:nvSpPr>
            <p:spPr bwMode="auto">
              <a:xfrm>
                <a:off x="10361970" y="3640034"/>
                <a:ext cx="152400" cy="130175"/>
              </a:xfrm>
              <a:custGeom>
                <a:avLst/>
                <a:gdLst>
                  <a:gd name="T0" fmla="*/ 133 w 154"/>
                  <a:gd name="T1" fmla="*/ 4 h 133"/>
                  <a:gd name="T2" fmla="*/ 133 w 154"/>
                  <a:gd name="T3" fmla="*/ 4 h 133"/>
                  <a:gd name="T4" fmla="*/ 127 w 154"/>
                  <a:gd name="T5" fmla="*/ 1 h 133"/>
                  <a:gd name="T6" fmla="*/ 113 w 154"/>
                  <a:gd name="T7" fmla="*/ 4 h 133"/>
                  <a:gd name="T8" fmla="*/ 108 w 154"/>
                  <a:gd name="T9" fmla="*/ 13 h 133"/>
                  <a:gd name="T10" fmla="*/ 94 w 154"/>
                  <a:gd name="T11" fmla="*/ 70 h 133"/>
                  <a:gd name="T12" fmla="*/ 76 w 154"/>
                  <a:gd name="T13" fmla="*/ 70 h 133"/>
                  <a:gd name="T14" fmla="*/ 66 w 154"/>
                  <a:gd name="T15" fmla="*/ 73 h 133"/>
                  <a:gd name="T16" fmla="*/ 60 w 154"/>
                  <a:gd name="T17" fmla="*/ 82 h 133"/>
                  <a:gd name="T18" fmla="*/ 51 w 154"/>
                  <a:gd name="T19" fmla="*/ 119 h 133"/>
                  <a:gd name="T20" fmla="*/ 0 w 154"/>
                  <a:gd name="T21" fmla="*/ 119 h 133"/>
                  <a:gd name="T22" fmla="*/ 0 w 154"/>
                  <a:gd name="T23" fmla="*/ 133 h 133"/>
                  <a:gd name="T24" fmla="*/ 61 w 154"/>
                  <a:gd name="T25" fmla="*/ 133 h 133"/>
                  <a:gd name="T26" fmla="*/ 73 w 154"/>
                  <a:gd name="T27" fmla="*/ 85 h 133"/>
                  <a:gd name="T28" fmla="*/ 74 w 154"/>
                  <a:gd name="T29" fmla="*/ 84 h 133"/>
                  <a:gd name="T30" fmla="*/ 76 w 154"/>
                  <a:gd name="T31" fmla="*/ 83 h 133"/>
                  <a:gd name="T32" fmla="*/ 104 w 154"/>
                  <a:gd name="T33" fmla="*/ 83 h 133"/>
                  <a:gd name="T34" fmla="*/ 121 w 154"/>
                  <a:gd name="T35" fmla="*/ 16 h 133"/>
                  <a:gd name="T36" fmla="*/ 121 w 154"/>
                  <a:gd name="T37" fmla="*/ 14 h 133"/>
                  <a:gd name="T38" fmla="*/ 125 w 154"/>
                  <a:gd name="T39" fmla="*/ 15 h 133"/>
                  <a:gd name="T40" fmla="*/ 126 w 154"/>
                  <a:gd name="T41" fmla="*/ 16 h 133"/>
                  <a:gd name="T42" fmla="*/ 127 w 154"/>
                  <a:gd name="T43" fmla="*/ 21 h 133"/>
                  <a:gd name="T44" fmla="*/ 139 w 154"/>
                  <a:gd name="T45" fmla="*/ 65 h 133"/>
                  <a:gd name="T46" fmla="*/ 152 w 154"/>
                  <a:gd name="T47" fmla="*/ 68 h 133"/>
                  <a:gd name="T48" fmla="*/ 154 w 154"/>
                  <a:gd name="T49" fmla="*/ 70 h 133"/>
                  <a:gd name="T50" fmla="*/ 139 w 154"/>
                  <a:gd name="T51" fmla="*/ 13 h 133"/>
                  <a:gd name="T52" fmla="*/ 133 w 154"/>
                  <a:gd name="T53" fmla="*/ 4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54" h="133">
                    <a:moveTo>
                      <a:pt x="133" y="4"/>
                    </a:moveTo>
                    <a:lnTo>
                      <a:pt x="133" y="4"/>
                    </a:lnTo>
                    <a:cubicBezTo>
                      <a:pt x="131" y="3"/>
                      <a:pt x="129" y="2"/>
                      <a:pt x="127" y="1"/>
                    </a:cubicBezTo>
                    <a:cubicBezTo>
                      <a:pt x="123" y="0"/>
                      <a:pt x="117" y="1"/>
                      <a:pt x="113" y="4"/>
                    </a:cubicBezTo>
                    <a:cubicBezTo>
                      <a:pt x="110" y="6"/>
                      <a:pt x="108" y="9"/>
                      <a:pt x="108" y="13"/>
                    </a:cubicBezTo>
                    <a:lnTo>
                      <a:pt x="94" y="70"/>
                    </a:lnTo>
                    <a:lnTo>
                      <a:pt x="76" y="70"/>
                    </a:lnTo>
                    <a:cubicBezTo>
                      <a:pt x="72" y="70"/>
                      <a:pt x="69" y="71"/>
                      <a:pt x="66" y="73"/>
                    </a:cubicBezTo>
                    <a:cubicBezTo>
                      <a:pt x="63" y="75"/>
                      <a:pt x="61" y="78"/>
                      <a:pt x="60" y="82"/>
                    </a:cubicBezTo>
                    <a:lnTo>
                      <a:pt x="51" y="119"/>
                    </a:lnTo>
                    <a:lnTo>
                      <a:pt x="0" y="119"/>
                    </a:lnTo>
                    <a:lnTo>
                      <a:pt x="0" y="133"/>
                    </a:lnTo>
                    <a:lnTo>
                      <a:pt x="61" y="133"/>
                    </a:lnTo>
                    <a:lnTo>
                      <a:pt x="73" y="85"/>
                    </a:lnTo>
                    <a:cubicBezTo>
                      <a:pt x="73" y="84"/>
                      <a:pt x="74" y="84"/>
                      <a:pt x="74" y="84"/>
                    </a:cubicBezTo>
                    <a:cubicBezTo>
                      <a:pt x="75" y="83"/>
                      <a:pt x="75" y="83"/>
                      <a:pt x="76" y="83"/>
                    </a:cubicBezTo>
                    <a:lnTo>
                      <a:pt x="104" y="83"/>
                    </a:lnTo>
                    <a:lnTo>
                      <a:pt x="121" y="16"/>
                    </a:lnTo>
                    <a:cubicBezTo>
                      <a:pt x="121" y="15"/>
                      <a:pt x="121" y="15"/>
                      <a:pt x="121" y="14"/>
                    </a:cubicBezTo>
                    <a:cubicBezTo>
                      <a:pt x="122" y="14"/>
                      <a:pt x="124" y="13"/>
                      <a:pt x="125" y="15"/>
                    </a:cubicBezTo>
                    <a:cubicBezTo>
                      <a:pt x="126" y="15"/>
                      <a:pt x="126" y="15"/>
                      <a:pt x="126" y="16"/>
                    </a:cubicBezTo>
                    <a:lnTo>
                      <a:pt x="127" y="21"/>
                    </a:lnTo>
                    <a:lnTo>
                      <a:pt x="139" y="65"/>
                    </a:lnTo>
                    <a:cubicBezTo>
                      <a:pt x="143" y="64"/>
                      <a:pt x="148" y="65"/>
                      <a:pt x="152" y="68"/>
                    </a:cubicBezTo>
                    <a:cubicBezTo>
                      <a:pt x="153" y="68"/>
                      <a:pt x="153" y="69"/>
                      <a:pt x="154" y="70"/>
                    </a:cubicBezTo>
                    <a:lnTo>
                      <a:pt x="139" y="13"/>
                    </a:lnTo>
                    <a:cubicBezTo>
                      <a:pt x="138" y="9"/>
                      <a:pt x="136" y="6"/>
                      <a:pt x="133" y="4"/>
                    </a:cubicBez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 name="Freeform 204">
                <a:extLst>
                  <a:ext uri="{FF2B5EF4-FFF2-40B4-BE49-F238E27FC236}">
                    <a16:creationId xmlns:a16="http://schemas.microsoft.com/office/drawing/2014/main" id="{24440B09-E2C1-4EA5-AC33-F1B9E0B60525}"/>
                  </a:ext>
                </a:extLst>
              </p:cNvPr>
              <p:cNvSpPr>
                <a:spLocks/>
              </p:cNvSpPr>
              <p:nvPr/>
            </p:nvSpPr>
            <p:spPr bwMode="auto">
              <a:xfrm>
                <a:off x="10361970" y="3701947"/>
                <a:ext cx="261938" cy="166688"/>
              </a:xfrm>
              <a:custGeom>
                <a:avLst/>
                <a:gdLst>
                  <a:gd name="T0" fmla="*/ 139 w 265"/>
                  <a:gd name="T1" fmla="*/ 16 h 168"/>
                  <a:gd name="T2" fmla="*/ 139 w 265"/>
                  <a:gd name="T3" fmla="*/ 16 h 168"/>
                  <a:gd name="T4" fmla="*/ 140 w 265"/>
                  <a:gd name="T5" fmla="*/ 14 h 168"/>
                  <a:gd name="T6" fmla="*/ 142 w 265"/>
                  <a:gd name="T7" fmla="*/ 14 h 168"/>
                  <a:gd name="T8" fmla="*/ 144 w 265"/>
                  <a:gd name="T9" fmla="*/ 14 h 168"/>
                  <a:gd name="T10" fmla="*/ 145 w 265"/>
                  <a:gd name="T11" fmla="*/ 16 h 168"/>
                  <a:gd name="T12" fmla="*/ 161 w 265"/>
                  <a:gd name="T13" fmla="*/ 83 h 168"/>
                  <a:gd name="T14" fmla="*/ 186 w 265"/>
                  <a:gd name="T15" fmla="*/ 83 h 168"/>
                  <a:gd name="T16" fmla="*/ 189 w 265"/>
                  <a:gd name="T17" fmla="*/ 83 h 168"/>
                  <a:gd name="T18" fmla="*/ 191 w 265"/>
                  <a:gd name="T19" fmla="*/ 83 h 168"/>
                  <a:gd name="T20" fmla="*/ 192 w 265"/>
                  <a:gd name="T21" fmla="*/ 85 h 168"/>
                  <a:gd name="T22" fmla="*/ 204 w 265"/>
                  <a:gd name="T23" fmla="*/ 132 h 168"/>
                  <a:gd name="T24" fmla="*/ 265 w 265"/>
                  <a:gd name="T25" fmla="*/ 132 h 168"/>
                  <a:gd name="T26" fmla="*/ 265 w 265"/>
                  <a:gd name="T27" fmla="*/ 119 h 168"/>
                  <a:gd name="T28" fmla="*/ 214 w 265"/>
                  <a:gd name="T29" fmla="*/ 119 h 168"/>
                  <a:gd name="T30" fmla="*/ 205 w 265"/>
                  <a:gd name="T31" fmla="*/ 82 h 168"/>
                  <a:gd name="T32" fmla="*/ 199 w 265"/>
                  <a:gd name="T33" fmla="*/ 73 h 168"/>
                  <a:gd name="T34" fmla="*/ 197 w 265"/>
                  <a:gd name="T35" fmla="*/ 72 h 168"/>
                  <a:gd name="T36" fmla="*/ 197 w 265"/>
                  <a:gd name="T37" fmla="*/ 72 h 168"/>
                  <a:gd name="T38" fmla="*/ 189 w 265"/>
                  <a:gd name="T39" fmla="*/ 70 h 168"/>
                  <a:gd name="T40" fmla="*/ 181 w 265"/>
                  <a:gd name="T41" fmla="*/ 70 h 168"/>
                  <a:gd name="T42" fmla="*/ 181 w 265"/>
                  <a:gd name="T43" fmla="*/ 70 h 168"/>
                  <a:gd name="T44" fmla="*/ 181 w 265"/>
                  <a:gd name="T45" fmla="*/ 70 h 168"/>
                  <a:gd name="T46" fmla="*/ 172 w 265"/>
                  <a:gd name="T47" fmla="*/ 70 h 168"/>
                  <a:gd name="T48" fmla="*/ 158 w 265"/>
                  <a:gd name="T49" fmla="*/ 13 h 168"/>
                  <a:gd name="T50" fmla="*/ 154 w 265"/>
                  <a:gd name="T51" fmla="*/ 6 h 168"/>
                  <a:gd name="T52" fmla="*/ 154 w 265"/>
                  <a:gd name="T53" fmla="*/ 6 h 168"/>
                  <a:gd name="T54" fmla="*/ 152 w 265"/>
                  <a:gd name="T55" fmla="*/ 4 h 168"/>
                  <a:gd name="T56" fmla="*/ 139 w 265"/>
                  <a:gd name="T57" fmla="*/ 1 h 168"/>
                  <a:gd name="T58" fmla="*/ 139 w 265"/>
                  <a:gd name="T59" fmla="*/ 1 h 168"/>
                  <a:gd name="T60" fmla="*/ 132 w 265"/>
                  <a:gd name="T61" fmla="*/ 4 h 168"/>
                  <a:gd name="T62" fmla="*/ 127 w 265"/>
                  <a:gd name="T63" fmla="*/ 10 h 168"/>
                  <a:gd name="T64" fmla="*/ 126 w 265"/>
                  <a:gd name="T65" fmla="*/ 13 h 168"/>
                  <a:gd name="T66" fmla="*/ 93 w 265"/>
                  <a:gd name="T67" fmla="*/ 142 h 168"/>
                  <a:gd name="T68" fmla="*/ 75 w 265"/>
                  <a:gd name="T69" fmla="*/ 124 h 168"/>
                  <a:gd name="T70" fmla="*/ 52 w 265"/>
                  <a:gd name="T71" fmla="*/ 124 h 168"/>
                  <a:gd name="T72" fmla="*/ 38 w 265"/>
                  <a:gd name="T73" fmla="*/ 138 h 168"/>
                  <a:gd name="T74" fmla="*/ 0 w 265"/>
                  <a:gd name="T75" fmla="*/ 138 h 168"/>
                  <a:gd name="T76" fmla="*/ 0 w 265"/>
                  <a:gd name="T77" fmla="*/ 151 h 168"/>
                  <a:gd name="T78" fmla="*/ 44 w 265"/>
                  <a:gd name="T79" fmla="*/ 151 h 168"/>
                  <a:gd name="T80" fmla="*/ 62 w 265"/>
                  <a:gd name="T81" fmla="*/ 133 h 168"/>
                  <a:gd name="T82" fmla="*/ 66 w 265"/>
                  <a:gd name="T83" fmla="*/ 133 h 168"/>
                  <a:gd name="T84" fmla="*/ 100 w 265"/>
                  <a:gd name="T85" fmla="*/ 168 h 168"/>
                  <a:gd name="T86" fmla="*/ 127 w 265"/>
                  <a:gd name="T87" fmla="*/ 62 h 168"/>
                  <a:gd name="T88" fmla="*/ 139 w 265"/>
                  <a:gd name="T89" fmla="*/ 16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65" h="168">
                    <a:moveTo>
                      <a:pt x="139" y="16"/>
                    </a:moveTo>
                    <a:lnTo>
                      <a:pt x="139" y="16"/>
                    </a:lnTo>
                    <a:cubicBezTo>
                      <a:pt x="139" y="15"/>
                      <a:pt x="140" y="15"/>
                      <a:pt x="140" y="14"/>
                    </a:cubicBezTo>
                    <a:cubicBezTo>
                      <a:pt x="141" y="14"/>
                      <a:pt x="141" y="14"/>
                      <a:pt x="142" y="14"/>
                    </a:cubicBezTo>
                    <a:cubicBezTo>
                      <a:pt x="143" y="14"/>
                      <a:pt x="143" y="14"/>
                      <a:pt x="144" y="14"/>
                    </a:cubicBezTo>
                    <a:cubicBezTo>
                      <a:pt x="144" y="15"/>
                      <a:pt x="144" y="15"/>
                      <a:pt x="145" y="16"/>
                    </a:cubicBezTo>
                    <a:lnTo>
                      <a:pt x="161" y="83"/>
                    </a:lnTo>
                    <a:lnTo>
                      <a:pt x="186" y="83"/>
                    </a:lnTo>
                    <a:lnTo>
                      <a:pt x="189" y="83"/>
                    </a:lnTo>
                    <a:cubicBezTo>
                      <a:pt x="190" y="83"/>
                      <a:pt x="191" y="83"/>
                      <a:pt x="191" y="83"/>
                    </a:cubicBezTo>
                    <a:cubicBezTo>
                      <a:pt x="192" y="84"/>
                      <a:pt x="192" y="84"/>
                      <a:pt x="192" y="85"/>
                    </a:cubicBezTo>
                    <a:lnTo>
                      <a:pt x="204" y="132"/>
                    </a:lnTo>
                    <a:lnTo>
                      <a:pt x="265" y="132"/>
                    </a:lnTo>
                    <a:lnTo>
                      <a:pt x="265" y="119"/>
                    </a:lnTo>
                    <a:lnTo>
                      <a:pt x="214" y="119"/>
                    </a:lnTo>
                    <a:lnTo>
                      <a:pt x="205" y="82"/>
                    </a:lnTo>
                    <a:cubicBezTo>
                      <a:pt x="204" y="78"/>
                      <a:pt x="202" y="75"/>
                      <a:pt x="199" y="73"/>
                    </a:cubicBezTo>
                    <a:cubicBezTo>
                      <a:pt x="199" y="72"/>
                      <a:pt x="198" y="72"/>
                      <a:pt x="197" y="72"/>
                    </a:cubicBezTo>
                    <a:lnTo>
                      <a:pt x="197" y="72"/>
                    </a:lnTo>
                    <a:cubicBezTo>
                      <a:pt x="195" y="70"/>
                      <a:pt x="192" y="70"/>
                      <a:pt x="189" y="70"/>
                    </a:cubicBezTo>
                    <a:lnTo>
                      <a:pt x="181" y="70"/>
                    </a:lnTo>
                    <a:lnTo>
                      <a:pt x="181" y="70"/>
                    </a:lnTo>
                    <a:lnTo>
                      <a:pt x="181" y="70"/>
                    </a:lnTo>
                    <a:lnTo>
                      <a:pt x="172" y="70"/>
                    </a:lnTo>
                    <a:lnTo>
                      <a:pt x="158" y="13"/>
                    </a:lnTo>
                    <a:cubicBezTo>
                      <a:pt x="157" y="10"/>
                      <a:pt x="155" y="8"/>
                      <a:pt x="154" y="6"/>
                    </a:cubicBezTo>
                    <a:lnTo>
                      <a:pt x="154" y="6"/>
                    </a:lnTo>
                    <a:cubicBezTo>
                      <a:pt x="153" y="5"/>
                      <a:pt x="153" y="4"/>
                      <a:pt x="152" y="4"/>
                    </a:cubicBezTo>
                    <a:cubicBezTo>
                      <a:pt x="148" y="1"/>
                      <a:pt x="143" y="0"/>
                      <a:pt x="139" y="1"/>
                    </a:cubicBezTo>
                    <a:lnTo>
                      <a:pt x="139" y="1"/>
                    </a:lnTo>
                    <a:cubicBezTo>
                      <a:pt x="136" y="1"/>
                      <a:pt x="134" y="2"/>
                      <a:pt x="132" y="4"/>
                    </a:cubicBezTo>
                    <a:cubicBezTo>
                      <a:pt x="130" y="5"/>
                      <a:pt x="128" y="8"/>
                      <a:pt x="127" y="10"/>
                    </a:cubicBezTo>
                    <a:cubicBezTo>
                      <a:pt x="127" y="11"/>
                      <a:pt x="126" y="12"/>
                      <a:pt x="126" y="13"/>
                    </a:cubicBezTo>
                    <a:lnTo>
                      <a:pt x="93" y="142"/>
                    </a:lnTo>
                    <a:lnTo>
                      <a:pt x="75" y="124"/>
                    </a:lnTo>
                    <a:cubicBezTo>
                      <a:pt x="69" y="118"/>
                      <a:pt x="58" y="118"/>
                      <a:pt x="52" y="124"/>
                    </a:cubicBezTo>
                    <a:lnTo>
                      <a:pt x="38" y="138"/>
                    </a:lnTo>
                    <a:lnTo>
                      <a:pt x="0" y="138"/>
                    </a:lnTo>
                    <a:lnTo>
                      <a:pt x="0" y="151"/>
                    </a:lnTo>
                    <a:lnTo>
                      <a:pt x="44" y="151"/>
                    </a:lnTo>
                    <a:lnTo>
                      <a:pt x="62" y="133"/>
                    </a:lnTo>
                    <a:cubicBezTo>
                      <a:pt x="63" y="132"/>
                      <a:pt x="64" y="132"/>
                      <a:pt x="66" y="133"/>
                    </a:cubicBezTo>
                    <a:lnTo>
                      <a:pt x="100" y="168"/>
                    </a:lnTo>
                    <a:lnTo>
                      <a:pt x="127" y="62"/>
                    </a:lnTo>
                    <a:lnTo>
                      <a:pt x="139" y="16"/>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useBgFill="1">
          <p:nvSpPr>
            <p:cNvPr id="99" name="Freeform: Shape 98">
              <a:extLst>
                <a:ext uri="{FF2B5EF4-FFF2-40B4-BE49-F238E27FC236}">
                  <a16:creationId xmlns:a16="http://schemas.microsoft.com/office/drawing/2014/main" id="{5E9A3123-891D-4570-B710-AC66AA128C03}"/>
                </a:ext>
              </a:extLst>
            </p:cNvPr>
            <p:cNvSpPr/>
            <p:nvPr/>
          </p:nvSpPr>
          <p:spPr bwMode="auto">
            <a:xfrm>
              <a:off x="10354481" y="1886394"/>
              <a:ext cx="141538" cy="260245"/>
            </a:xfrm>
            <a:custGeom>
              <a:avLst/>
              <a:gdLst>
                <a:gd name="connsiteX0" fmla="*/ 0 w 84365"/>
                <a:gd name="connsiteY0" fmla="*/ 155121 h 155121"/>
                <a:gd name="connsiteX1" fmla="*/ 84365 w 84365"/>
                <a:gd name="connsiteY1" fmla="*/ 0 h 155121"/>
                <a:gd name="connsiteX2" fmla="*/ 84365 w 84365"/>
                <a:gd name="connsiteY2" fmla="*/ 148318 h 155121"/>
                <a:gd name="connsiteX3" fmla="*/ 0 w 84365"/>
                <a:gd name="connsiteY3" fmla="*/ 155121 h 155121"/>
              </a:gdLst>
              <a:ahLst/>
              <a:cxnLst>
                <a:cxn ang="0">
                  <a:pos x="connsiteX0" y="connsiteY0"/>
                </a:cxn>
                <a:cxn ang="0">
                  <a:pos x="connsiteX1" y="connsiteY1"/>
                </a:cxn>
                <a:cxn ang="0">
                  <a:pos x="connsiteX2" y="connsiteY2"/>
                </a:cxn>
                <a:cxn ang="0">
                  <a:pos x="connsiteX3" y="connsiteY3"/>
                </a:cxn>
              </a:cxnLst>
              <a:rect l="l" t="t" r="r" b="b"/>
              <a:pathLst>
                <a:path w="84365" h="155121">
                  <a:moveTo>
                    <a:pt x="0" y="155121"/>
                  </a:moveTo>
                  <a:lnTo>
                    <a:pt x="84365" y="0"/>
                  </a:lnTo>
                  <a:lnTo>
                    <a:pt x="84365" y="148318"/>
                  </a:lnTo>
                  <a:lnTo>
                    <a:pt x="0" y="155121"/>
                  </a:lnTo>
                  <a:close/>
                </a:path>
              </a:pathLst>
            </a:cu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11" name="Freeform: Shape 110">
              <a:extLst>
                <a:ext uri="{FF2B5EF4-FFF2-40B4-BE49-F238E27FC236}">
                  <a16:creationId xmlns:a16="http://schemas.microsoft.com/office/drawing/2014/main" id="{08FEC012-53B4-4493-88B3-C63BD156B7F4}"/>
                </a:ext>
              </a:extLst>
            </p:cNvPr>
            <p:cNvSpPr/>
            <p:nvPr/>
          </p:nvSpPr>
          <p:spPr bwMode="auto">
            <a:xfrm>
              <a:off x="10386232" y="1819255"/>
              <a:ext cx="193951" cy="303177"/>
            </a:xfrm>
            <a:custGeom>
              <a:avLst/>
              <a:gdLst>
                <a:gd name="connsiteX0" fmla="*/ 71900 w 213584"/>
                <a:gd name="connsiteY0" fmla="*/ 0 h 415892"/>
                <a:gd name="connsiteX1" fmla="*/ 207240 w 213584"/>
                <a:gd name="connsiteY1" fmla="*/ 0 h 415892"/>
                <a:gd name="connsiteX2" fmla="*/ 122652 w 213584"/>
                <a:gd name="connsiteY2" fmla="*/ 141446 h 415892"/>
                <a:gd name="connsiteX3" fmla="*/ 213584 w 213584"/>
                <a:gd name="connsiteY3" fmla="*/ 141446 h 415892"/>
                <a:gd name="connsiteX4" fmla="*/ 16918 w 213584"/>
                <a:gd name="connsiteY4" fmla="*/ 415892 h 415892"/>
                <a:gd name="connsiteX5" fmla="*/ 90932 w 213584"/>
                <a:gd name="connsiteY5" fmla="*/ 211113 h 415892"/>
                <a:gd name="connsiteX6" fmla="*/ 0 w 213584"/>
                <a:gd name="connsiteY6" fmla="*/ 211113 h 415892"/>
                <a:gd name="connsiteX7" fmla="*/ 71900 w 213584"/>
                <a:gd name="connsiteY7" fmla="*/ 0 h 415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3584" h="415892">
                  <a:moveTo>
                    <a:pt x="71900" y="0"/>
                  </a:moveTo>
                  <a:lnTo>
                    <a:pt x="207240" y="0"/>
                  </a:lnTo>
                  <a:lnTo>
                    <a:pt x="122652" y="141446"/>
                  </a:lnTo>
                  <a:lnTo>
                    <a:pt x="213584" y="141446"/>
                  </a:lnTo>
                  <a:lnTo>
                    <a:pt x="16918" y="415892"/>
                  </a:lnTo>
                  <a:lnTo>
                    <a:pt x="90932" y="211113"/>
                  </a:lnTo>
                  <a:lnTo>
                    <a:pt x="0" y="211113"/>
                  </a:lnTo>
                  <a:lnTo>
                    <a:pt x="71900" y="0"/>
                  </a:lnTo>
                  <a:close/>
                </a:path>
              </a:pathLst>
            </a:custGeom>
            <a:solidFill>
              <a:schemeClr val="accent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cxnSp>
        <p:nvCxnSpPr>
          <p:cNvPr id="117" name="Connector: Curved 116">
            <a:extLst>
              <a:ext uri="{FF2B5EF4-FFF2-40B4-BE49-F238E27FC236}">
                <a16:creationId xmlns:a16="http://schemas.microsoft.com/office/drawing/2014/main" id="{37683F55-7DCB-4312-BB4D-DC41E6FB185C}"/>
              </a:ext>
            </a:extLst>
          </p:cNvPr>
          <p:cNvCxnSpPr>
            <a:stCxn id="11" idx="2"/>
            <a:endCxn id="12" idx="1"/>
          </p:cNvCxnSpPr>
          <p:nvPr/>
        </p:nvCxnSpPr>
        <p:spPr>
          <a:xfrm rot="16200000" flipH="1">
            <a:off x="9561025" y="4250610"/>
            <a:ext cx="346563" cy="831884"/>
          </a:xfrm>
          <a:prstGeom prst="curvedConnector2">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22" name="Freeform: Shape 121">
            <a:extLst>
              <a:ext uri="{FF2B5EF4-FFF2-40B4-BE49-F238E27FC236}">
                <a16:creationId xmlns:a16="http://schemas.microsoft.com/office/drawing/2014/main" id="{B77C5604-60F5-404D-837F-1E450E8BD618}"/>
              </a:ext>
            </a:extLst>
          </p:cNvPr>
          <p:cNvSpPr/>
          <p:nvPr/>
        </p:nvSpPr>
        <p:spPr bwMode="auto">
          <a:xfrm>
            <a:off x="11033010" y="3421394"/>
            <a:ext cx="114363" cy="741304"/>
          </a:xfrm>
          <a:custGeom>
            <a:avLst/>
            <a:gdLst>
              <a:gd name="connsiteX0" fmla="*/ 353719 w 396637"/>
              <a:gd name="connsiteY0" fmla="*/ 906874 h 906874"/>
              <a:gd name="connsiteX1" fmla="*/ 365008 w 396637"/>
              <a:gd name="connsiteY1" fmla="*/ 282222 h 906874"/>
              <a:gd name="connsiteX2" fmla="*/ 0 w 396637"/>
              <a:gd name="connsiteY2" fmla="*/ 0 h 906874"/>
              <a:gd name="connsiteX0" fmla="*/ 0 w 42918"/>
              <a:gd name="connsiteY0" fmla="*/ 624652 h 624652"/>
              <a:gd name="connsiteX1" fmla="*/ 11289 w 42918"/>
              <a:gd name="connsiteY1" fmla="*/ 0 h 624652"/>
              <a:gd name="connsiteX0" fmla="*/ 0 w 110311"/>
              <a:gd name="connsiteY0" fmla="*/ 639704 h 639704"/>
              <a:gd name="connsiteX1" fmla="*/ 94074 w 110311"/>
              <a:gd name="connsiteY1" fmla="*/ 0 h 639704"/>
              <a:gd name="connsiteX0" fmla="*/ 0 w 74302"/>
              <a:gd name="connsiteY0" fmla="*/ 741304 h 741304"/>
              <a:gd name="connsiteX1" fmla="*/ 52681 w 74302"/>
              <a:gd name="connsiteY1" fmla="*/ 0 h 741304"/>
              <a:gd name="connsiteX0" fmla="*/ 0 w 98795"/>
              <a:gd name="connsiteY0" fmla="*/ 741304 h 741304"/>
              <a:gd name="connsiteX1" fmla="*/ 52681 w 98795"/>
              <a:gd name="connsiteY1" fmla="*/ 0 h 741304"/>
              <a:gd name="connsiteX0" fmla="*/ 0 w 114363"/>
              <a:gd name="connsiteY0" fmla="*/ 741304 h 741304"/>
              <a:gd name="connsiteX1" fmla="*/ 52681 w 114363"/>
              <a:gd name="connsiteY1" fmla="*/ 0 h 741304"/>
            </a:gdLst>
            <a:ahLst/>
            <a:cxnLst>
              <a:cxn ang="0">
                <a:pos x="connsiteX0" y="connsiteY0"/>
              </a:cxn>
              <a:cxn ang="0">
                <a:pos x="connsiteX1" y="connsiteY1"/>
              </a:cxn>
            </a:cxnLst>
            <a:rect l="l" t="t" r="r" b="b"/>
            <a:pathLst>
              <a:path w="114363" h="741304">
                <a:moveTo>
                  <a:pt x="0" y="741304"/>
                </a:moveTo>
                <a:cubicBezTo>
                  <a:pt x="132958" y="542181"/>
                  <a:pt x="149264" y="173724"/>
                  <a:pt x="52681" y="0"/>
                </a:cubicBezTo>
              </a:path>
            </a:pathLst>
          </a:cu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3" name="Freeform: Shape 122">
            <a:extLst>
              <a:ext uri="{FF2B5EF4-FFF2-40B4-BE49-F238E27FC236}">
                <a16:creationId xmlns:a16="http://schemas.microsoft.com/office/drawing/2014/main" id="{16424FBE-196F-4D71-9D83-549B924327C8}"/>
              </a:ext>
            </a:extLst>
          </p:cNvPr>
          <p:cNvSpPr/>
          <p:nvPr/>
        </p:nvSpPr>
        <p:spPr bwMode="auto">
          <a:xfrm>
            <a:off x="8973024" y="2267580"/>
            <a:ext cx="886377" cy="794313"/>
          </a:xfrm>
          <a:custGeom>
            <a:avLst/>
            <a:gdLst>
              <a:gd name="connsiteX0" fmla="*/ 353719 w 396637"/>
              <a:gd name="connsiteY0" fmla="*/ 906874 h 906874"/>
              <a:gd name="connsiteX1" fmla="*/ 365008 w 396637"/>
              <a:gd name="connsiteY1" fmla="*/ 282222 h 906874"/>
              <a:gd name="connsiteX2" fmla="*/ 0 w 396637"/>
              <a:gd name="connsiteY2" fmla="*/ 0 h 906874"/>
              <a:gd name="connsiteX0" fmla="*/ 0 w 42918"/>
              <a:gd name="connsiteY0" fmla="*/ 624652 h 624652"/>
              <a:gd name="connsiteX1" fmla="*/ 11289 w 42918"/>
              <a:gd name="connsiteY1" fmla="*/ 0 h 624652"/>
              <a:gd name="connsiteX0" fmla="*/ 0 w 110311"/>
              <a:gd name="connsiteY0" fmla="*/ 639704 h 639704"/>
              <a:gd name="connsiteX1" fmla="*/ 94074 w 110311"/>
              <a:gd name="connsiteY1" fmla="*/ 0 h 639704"/>
              <a:gd name="connsiteX0" fmla="*/ 0 w 74302"/>
              <a:gd name="connsiteY0" fmla="*/ 741304 h 741304"/>
              <a:gd name="connsiteX1" fmla="*/ 52681 w 74302"/>
              <a:gd name="connsiteY1" fmla="*/ 0 h 741304"/>
              <a:gd name="connsiteX0" fmla="*/ 0 w 98795"/>
              <a:gd name="connsiteY0" fmla="*/ 741304 h 741304"/>
              <a:gd name="connsiteX1" fmla="*/ 52681 w 98795"/>
              <a:gd name="connsiteY1" fmla="*/ 0 h 741304"/>
              <a:gd name="connsiteX0" fmla="*/ 0 w 114363"/>
              <a:gd name="connsiteY0" fmla="*/ 741304 h 741304"/>
              <a:gd name="connsiteX1" fmla="*/ 52681 w 114363"/>
              <a:gd name="connsiteY1" fmla="*/ 0 h 741304"/>
              <a:gd name="connsiteX0" fmla="*/ 756356 w 771344"/>
              <a:gd name="connsiteY0" fmla="*/ 24992 h 732915"/>
              <a:gd name="connsiteX1" fmla="*/ 0 w 771344"/>
              <a:gd name="connsiteY1" fmla="*/ 713614 h 732915"/>
              <a:gd name="connsiteX0" fmla="*/ 756356 w 769939"/>
              <a:gd name="connsiteY0" fmla="*/ 36832 h 725454"/>
              <a:gd name="connsiteX1" fmla="*/ 0 w 769939"/>
              <a:gd name="connsiteY1" fmla="*/ 725454 h 725454"/>
              <a:gd name="connsiteX0" fmla="*/ 756356 w 756356"/>
              <a:gd name="connsiteY0" fmla="*/ 2366 h 690988"/>
              <a:gd name="connsiteX1" fmla="*/ 0 w 756356"/>
              <a:gd name="connsiteY1" fmla="*/ 690988 h 690988"/>
              <a:gd name="connsiteX0" fmla="*/ 756356 w 756356"/>
              <a:gd name="connsiteY0" fmla="*/ 2784 h 691406"/>
              <a:gd name="connsiteX1" fmla="*/ 0 w 756356"/>
              <a:gd name="connsiteY1" fmla="*/ 691406 h 691406"/>
            </a:gdLst>
            <a:ahLst/>
            <a:cxnLst>
              <a:cxn ang="0">
                <a:pos x="connsiteX0" y="connsiteY0"/>
              </a:cxn>
              <a:cxn ang="0">
                <a:pos x="connsiteX1" y="connsiteY1"/>
              </a:cxn>
            </a:cxnLst>
            <a:rect l="l" t="t" r="r" b="b"/>
            <a:pathLst>
              <a:path w="756356" h="691406">
                <a:moveTo>
                  <a:pt x="756356" y="2784"/>
                </a:moveTo>
                <a:cubicBezTo>
                  <a:pt x="211981" y="-42057"/>
                  <a:pt x="2509" y="466256"/>
                  <a:pt x="0" y="691406"/>
                </a:cubicBezTo>
              </a:path>
            </a:pathLst>
          </a:cu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4" name="TextBox 123">
            <a:extLst>
              <a:ext uri="{FF2B5EF4-FFF2-40B4-BE49-F238E27FC236}">
                <a16:creationId xmlns:a16="http://schemas.microsoft.com/office/drawing/2014/main" id="{8B479A19-B3D0-4B3C-808E-BC8F3BA6F2AD}"/>
              </a:ext>
            </a:extLst>
          </p:cNvPr>
          <p:cNvSpPr txBox="1"/>
          <p:nvPr/>
        </p:nvSpPr>
        <p:spPr>
          <a:xfrm>
            <a:off x="8452350" y="1509904"/>
            <a:ext cx="1408238" cy="215444"/>
          </a:xfrm>
          <a:prstGeom prst="rect">
            <a:avLst/>
          </a:prstGeom>
          <a:noFill/>
        </p:spPr>
        <p:txBody>
          <a:bodyPr wrap="square" lIns="91440" tIns="0" rIns="0" bIns="0" rtlCol="0">
            <a:spAutoFit/>
          </a:bodyPr>
          <a:lstStyle/>
          <a:p>
            <a:r>
              <a:rPr lang="en-US" sz="1400">
                <a:solidFill>
                  <a:schemeClr val="accent1"/>
                </a:solidFill>
                <a:latin typeface="+mj-lt"/>
              </a:rPr>
              <a:t>Post-migration</a:t>
            </a:r>
          </a:p>
        </p:txBody>
      </p:sp>
      <p:grpSp>
        <p:nvGrpSpPr>
          <p:cNvPr id="82" name="Group 120">
            <a:extLst>
              <a:ext uri="{FF2B5EF4-FFF2-40B4-BE49-F238E27FC236}">
                <a16:creationId xmlns:a16="http://schemas.microsoft.com/office/drawing/2014/main" id="{62841FF0-5BAF-4299-9595-0A15EE471B27}"/>
              </a:ext>
            </a:extLst>
          </p:cNvPr>
          <p:cNvGrpSpPr>
            <a:grpSpLocks noChangeAspect="1"/>
          </p:cNvGrpSpPr>
          <p:nvPr/>
        </p:nvGrpSpPr>
        <p:grpSpPr bwMode="auto">
          <a:xfrm>
            <a:off x="736441" y="484135"/>
            <a:ext cx="527063" cy="527063"/>
            <a:chOff x="1553" y="2740"/>
            <a:chExt cx="229" cy="229"/>
          </a:xfrm>
        </p:grpSpPr>
        <p:sp>
          <p:nvSpPr>
            <p:cNvPr id="83" name="Freeform 121">
              <a:extLst>
                <a:ext uri="{FF2B5EF4-FFF2-40B4-BE49-F238E27FC236}">
                  <a16:creationId xmlns:a16="http://schemas.microsoft.com/office/drawing/2014/main" id="{369588B5-2815-4843-856B-A505EEAC5E53}"/>
                </a:ext>
              </a:extLst>
            </p:cNvPr>
            <p:cNvSpPr>
              <a:spLocks/>
            </p:cNvSpPr>
            <p:nvPr/>
          </p:nvSpPr>
          <p:spPr bwMode="auto">
            <a:xfrm>
              <a:off x="1553" y="2777"/>
              <a:ext cx="193" cy="192"/>
            </a:xfrm>
            <a:custGeom>
              <a:avLst/>
              <a:gdLst>
                <a:gd name="T0" fmla="*/ 144 w 310"/>
                <a:gd name="T1" fmla="*/ 178 h 310"/>
                <a:gd name="T2" fmla="*/ 144 w 310"/>
                <a:gd name="T3" fmla="*/ 178 h 310"/>
                <a:gd name="T4" fmla="*/ 136 w 310"/>
                <a:gd name="T5" fmla="*/ 174 h 310"/>
                <a:gd name="T6" fmla="*/ 132 w 310"/>
                <a:gd name="T7" fmla="*/ 166 h 310"/>
                <a:gd name="T8" fmla="*/ 74 w 310"/>
                <a:gd name="T9" fmla="*/ 50 h 310"/>
                <a:gd name="T10" fmla="*/ 49 w 310"/>
                <a:gd name="T11" fmla="*/ 0 h 310"/>
                <a:gd name="T12" fmla="*/ 28 w 310"/>
                <a:gd name="T13" fmla="*/ 28 h 310"/>
                <a:gd name="T14" fmla="*/ 9 w 310"/>
                <a:gd name="T15" fmla="*/ 67 h 310"/>
                <a:gd name="T16" fmla="*/ 0 w 310"/>
                <a:gd name="T17" fmla="*/ 111 h 310"/>
                <a:gd name="T18" fmla="*/ 28 w 310"/>
                <a:gd name="T19" fmla="*/ 111 h 310"/>
                <a:gd name="T20" fmla="*/ 28 w 310"/>
                <a:gd name="T21" fmla="*/ 139 h 310"/>
                <a:gd name="T22" fmla="*/ 0 w 310"/>
                <a:gd name="T23" fmla="*/ 139 h 310"/>
                <a:gd name="T24" fmla="*/ 9 w 310"/>
                <a:gd name="T25" fmla="*/ 183 h 310"/>
                <a:gd name="T26" fmla="*/ 28 w 310"/>
                <a:gd name="T27" fmla="*/ 222 h 310"/>
                <a:gd name="T28" fmla="*/ 54 w 310"/>
                <a:gd name="T29" fmla="*/ 256 h 310"/>
                <a:gd name="T30" fmla="*/ 88 w 310"/>
                <a:gd name="T31" fmla="*/ 283 h 310"/>
                <a:gd name="T32" fmla="*/ 127 w 310"/>
                <a:gd name="T33" fmla="*/ 301 h 310"/>
                <a:gd name="T34" fmla="*/ 171 w 310"/>
                <a:gd name="T35" fmla="*/ 310 h 310"/>
                <a:gd name="T36" fmla="*/ 171 w 310"/>
                <a:gd name="T37" fmla="*/ 282 h 310"/>
                <a:gd name="T38" fmla="*/ 199 w 310"/>
                <a:gd name="T39" fmla="*/ 282 h 310"/>
                <a:gd name="T40" fmla="*/ 199 w 310"/>
                <a:gd name="T41" fmla="*/ 310 h 310"/>
                <a:gd name="T42" fmla="*/ 243 w 310"/>
                <a:gd name="T43" fmla="*/ 301 h 310"/>
                <a:gd name="T44" fmla="*/ 282 w 310"/>
                <a:gd name="T45" fmla="*/ 283 h 310"/>
                <a:gd name="T46" fmla="*/ 310 w 310"/>
                <a:gd name="T47" fmla="*/ 261 h 310"/>
                <a:gd name="T48" fmla="*/ 260 w 310"/>
                <a:gd name="T49" fmla="*/ 236 h 310"/>
                <a:gd name="T50" fmla="*/ 144 w 310"/>
                <a:gd name="T51" fmla="*/ 178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10" h="310">
                  <a:moveTo>
                    <a:pt x="144" y="178"/>
                  </a:moveTo>
                  <a:lnTo>
                    <a:pt x="144" y="178"/>
                  </a:lnTo>
                  <a:lnTo>
                    <a:pt x="136" y="174"/>
                  </a:lnTo>
                  <a:lnTo>
                    <a:pt x="132" y="166"/>
                  </a:lnTo>
                  <a:lnTo>
                    <a:pt x="74" y="50"/>
                  </a:lnTo>
                  <a:lnTo>
                    <a:pt x="49" y="0"/>
                  </a:lnTo>
                  <a:cubicBezTo>
                    <a:pt x="41" y="9"/>
                    <a:pt x="34" y="18"/>
                    <a:pt x="28" y="28"/>
                  </a:cubicBezTo>
                  <a:cubicBezTo>
                    <a:pt x="20" y="40"/>
                    <a:pt x="14" y="53"/>
                    <a:pt x="9" y="67"/>
                  </a:cubicBezTo>
                  <a:cubicBezTo>
                    <a:pt x="5" y="81"/>
                    <a:pt x="2" y="96"/>
                    <a:pt x="0" y="111"/>
                  </a:cubicBezTo>
                  <a:lnTo>
                    <a:pt x="28" y="111"/>
                  </a:lnTo>
                  <a:lnTo>
                    <a:pt x="28" y="139"/>
                  </a:lnTo>
                  <a:lnTo>
                    <a:pt x="0" y="139"/>
                  </a:lnTo>
                  <a:cubicBezTo>
                    <a:pt x="2" y="154"/>
                    <a:pt x="5" y="169"/>
                    <a:pt x="9" y="183"/>
                  </a:cubicBezTo>
                  <a:cubicBezTo>
                    <a:pt x="14" y="197"/>
                    <a:pt x="20" y="210"/>
                    <a:pt x="28" y="222"/>
                  </a:cubicBezTo>
                  <a:cubicBezTo>
                    <a:pt x="35" y="234"/>
                    <a:pt x="44" y="246"/>
                    <a:pt x="54" y="256"/>
                  </a:cubicBezTo>
                  <a:cubicBezTo>
                    <a:pt x="64" y="266"/>
                    <a:pt x="76" y="275"/>
                    <a:pt x="88" y="283"/>
                  </a:cubicBezTo>
                  <a:cubicBezTo>
                    <a:pt x="100" y="290"/>
                    <a:pt x="113" y="296"/>
                    <a:pt x="127" y="301"/>
                  </a:cubicBezTo>
                  <a:cubicBezTo>
                    <a:pt x="141" y="305"/>
                    <a:pt x="155" y="308"/>
                    <a:pt x="171" y="310"/>
                  </a:cubicBezTo>
                  <a:lnTo>
                    <a:pt x="171" y="282"/>
                  </a:lnTo>
                  <a:lnTo>
                    <a:pt x="199" y="282"/>
                  </a:lnTo>
                  <a:lnTo>
                    <a:pt x="199" y="310"/>
                  </a:lnTo>
                  <a:cubicBezTo>
                    <a:pt x="214" y="308"/>
                    <a:pt x="229" y="305"/>
                    <a:pt x="243" y="301"/>
                  </a:cubicBezTo>
                  <a:cubicBezTo>
                    <a:pt x="257" y="296"/>
                    <a:pt x="270" y="290"/>
                    <a:pt x="282" y="283"/>
                  </a:cubicBezTo>
                  <a:cubicBezTo>
                    <a:pt x="292" y="276"/>
                    <a:pt x="301" y="269"/>
                    <a:pt x="310" y="261"/>
                  </a:cubicBezTo>
                  <a:lnTo>
                    <a:pt x="260" y="236"/>
                  </a:lnTo>
                  <a:lnTo>
                    <a:pt x="144" y="178"/>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84" name="Freeform 122">
              <a:extLst>
                <a:ext uri="{FF2B5EF4-FFF2-40B4-BE49-F238E27FC236}">
                  <a16:creationId xmlns:a16="http://schemas.microsoft.com/office/drawing/2014/main" id="{22469B7A-6FF3-424F-8FF0-449A388D5328}"/>
                </a:ext>
              </a:extLst>
            </p:cNvPr>
            <p:cNvSpPr>
              <a:spLocks/>
            </p:cNvSpPr>
            <p:nvPr/>
          </p:nvSpPr>
          <p:spPr bwMode="auto">
            <a:xfrm>
              <a:off x="1591" y="2740"/>
              <a:ext cx="191" cy="192"/>
            </a:xfrm>
            <a:custGeom>
              <a:avLst/>
              <a:gdLst>
                <a:gd name="T0" fmla="*/ 281 w 309"/>
                <a:gd name="T1" fmla="*/ 170 h 309"/>
                <a:gd name="T2" fmla="*/ 281 w 309"/>
                <a:gd name="T3" fmla="*/ 170 h 309"/>
                <a:gd name="T4" fmla="*/ 309 w 309"/>
                <a:gd name="T5" fmla="*/ 170 h 309"/>
                <a:gd name="T6" fmla="*/ 300 w 309"/>
                <a:gd name="T7" fmla="*/ 126 h 309"/>
                <a:gd name="T8" fmla="*/ 282 w 309"/>
                <a:gd name="T9" fmla="*/ 87 h 309"/>
                <a:gd name="T10" fmla="*/ 255 w 309"/>
                <a:gd name="T11" fmla="*/ 54 h 309"/>
                <a:gd name="T12" fmla="*/ 222 w 309"/>
                <a:gd name="T13" fmla="*/ 27 h 309"/>
                <a:gd name="T14" fmla="*/ 183 w 309"/>
                <a:gd name="T15" fmla="*/ 9 h 309"/>
                <a:gd name="T16" fmla="*/ 139 w 309"/>
                <a:gd name="T17" fmla="*/ 0 h 309"/>
                <a:gd name="T18" fmla="*/ 139 w 309"/>
                <a:gd name="T19" fmla="*/ 28 h 309"/>
                <a:gd name="T20" fmla="*/ 111 w 309"/>
                <a:gd name="T21" fmla="*/ 28 h 309"/>
                <a:gd name="T22" fmla="*/ 111 w 309"/>
                <a:gd name="T23" fmla="*/ 0 h 309"/>
                <a:gd name="T24" fmla="*/ 67 w 309"/>
                <a:gd name="T25" fmla="*/ 9 h 309"/>
                <a:gd name="T26" fmla="*/ 28 w 309"/>
                <a:gd name="T27" fmla="*/ 27 h 309"/>
                <a:gd name="T28" fmla="*/ 0 w 309"/>
                <a:gd name="T29" fmla="*/ 48 h 309"/>
                <a:gd name="T30" fmla="*/ 50 w 309"/>
                <a:gd name="T31" fmla="*/ 73 h 309"/>
                <a:gd name="T32" fmla="*/ 166 w 309"/>
                <a:gd name="T33" fmla="*/ 131 h 309"/>
                <a:gd name="T34" fmla="*/ 174 w 309"/>
                <a:gd name="T35" fmla="*/ 135 h 309"/>
                <a:gd name="T36" fmla="*/ 178 w 309"/>
                <a:gd name="T37" fmla="*/ 143 h 309"/>
                <a:gd name="T38" fmla="*/ 236 w 309"/>
                <a:gd name="T39" fmla="*/ 259 h 309"/>
                <a:gd name="T40" fmla="*/ 261 w 309"/>
                <a:gd name="T41" fmla="*/ 309 h 309"/>
                <a:gd name="T42" fmla="*/ 282 w 309"/>
                <a:gd name="T43" fmla="*/ 281 h 309"/>
                <a:gd name="T44" fmla="*/ 300 w 309"/>
                <a:gd name="T45" fmla="*/ 242 h 309"/>
                <a:gd name="T46" fmla="*/ 309 w 309"/>
                <a:gd name="T47" fmla="*/ 198 h 309"/>
                <a:gd name="T48" fmla="*/ 281 w 309"/>
                <a:gd name="T49" fmla="*/ 198 h 309"/>
                <a:gd name="T50" fmla="*/ 281 w 309"/>
                <a:gd name="T51" fmla="*/ 170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09" h="309">
                  <a:moveTo>
                    <a:pt x="281" y="170"/>
                  </a:moveTo>
                  <a:lnTo>
                    <a:pt x="281" y="170"/>
                  </a:lnTo>
                  <a:lnTo>
                    <a:pt x="309" y="170"/>
                  </a:lnTo>
                  <a:cubicBezTo>
                    <a:pt x="308" y="155"/>
                    <a:pt x="305" y="140"/>
                    <a:pt x="300" y="126"/>
                  </a:cubicBezTo>
                  <a:cubicBezTo>
                    <a:pt x="296" y="112"/>
                    <a:pt x="290" y="99"/>
                    <a:pt x="282" y="87"/>
                  </a:cubicBezTo>
                  <a:cubicBezTo>
                    <a:pt x="275" y="75"/>
                    <a:pt x="266" y="64"/>
                    <a:pt x="255" y="54"/>
                  </a:cubicBezTo>
                  <a:cubicBezTo>
                    <a:pt x="245" y="43"/>
                    <a:pt x="234" y="34"/>
                    <a:pt x="222" y="27"/>
                  </a:cubicBezTo>
                  <a:cubicBezTo>
                    <a:pt x="210" y="19"/>
                    <a:pt x="197" y="13"/>
                    <a:pt x="183" y="9"/>
                  </a:cubicBezTo>
                  <a:cubicBezTo>
                    <a:pt x="169" y="4"/>
                    <a:pt x="154" y="1"/>
                    <a:pt x="139" y="0"/>
                  </a:cubicBezTo>
                  <a:lnTo>
                    <a:pt x="139" y="28"/>
                  </a:lnTo>
                  <a:lnTo>
                    <a:pt x="111" y="28"/>
                  </a:lnTo>
                  <a:lnTo>
                    <a:pt x="111" y="0"/>
                  </a:lnTo>
                  <a:cubicBezTo>
                    <a:pt x="95" y="1"/>
                    <a:pt x="81" y="4"/>
                    <a:pt x="67" y="9"/>
                  </a:cubicBezTo>
                  <a:cubicBezTo>
                    <a:pt x="53" y="13"/>
                    <a:pt x="40" y="19"/>
                    <a:pt x="28" y="27"/>
                  </a:cubicBezTo>
                  <a:cubicBezTo>
                    <a:pt x="18" y="33"/>
                    <a:pt x="9" y="40"/>
                    <a:pt x="0" y="48"/>
                  </a:cubicBezTo>
                  <a:lnTo>
                    <a:pt x="50" y="73"/>
                  </a:lnTo>
                  <a:lnTo>
                    <a:pt x="166" y="131"/>
                  </a:lnTo>
                  <a:lnTo>
                    <a:pt x="174" y="135"/>
                  </a:lnTo>
                  <a:lnTo>
                    <a:pt x="178" y="143"/>
                  </a:lnTo>
                  <a:lnTo>
                    <a:pt x="236" y="259"/>
                  </a:lnTo>
                  <a:lnTo>
                    <a:pt x="261" y="309"/>
                  </a:lnTo>
                  <a:cubicBezTo>
                    <a:pt x="269" y="300"/>
                    <a:pt x="276" y="291"/>
                    <a:pt x="282" y="281"/>
                  </a:cubicBezTo>
                  <a:cubicBezTo>
                    <a:pt x="290" y="269"/>
                    <a:pt x="296" y="256"/>
                    <a:pt x="300" y="242"/>
                  </a:cubicBezTo>
                  <a:cubicBezTo>
                    <a:pt x="305" y="228"/>
                    <a:pt x="308" y="214"/>
                    <a:pt x="309" y="198"/>
                  </a:cubicBezTo>
                  <a:lnTo>
                    <a:pt x="281" y="198"/>
                  </a:lnTo>
                  <a:lnTo>
                    <a:pt x="281" y="170"/>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85" name="Freeform 123">
              <a:extLst>
                <a:ext uri="{FF2B5EF4-FFF2-40B4-BE49-F238E27FC236}">
                  <a16:creationId xmlns:a16="http://schemas.microsoft.com/office/drawing/2014/main" id="{26D16E69-37B9-4072-B68B-5A2D5F8C7274}"/>
                </a:ext>
              </a:extLst>
            </p:cNvPr>
            <p:cNvSpPr>
              <a:spLocks/>
            </p:cNvSpPr>
            <p:nvPr/>
          </p:nvSpPr>
          <p:spPr bwMode="auto">
            <a:xfrm>
              <a:off x="1614" y="2800"/>
              <a:ext cx="108" cy="108"/>
            </a:xfrm>
            <a:custGeom>
              <a:avLst/>
              <a:gdLst>
                <a:gd name="T0" fmla="*/ 0 w 174"/>
                <a:gd name="T1" fmla="*/ 0 h 174"/>
                <a:gd name="T2" fmla="*/ 0 w 174"/>
                <a:gd name="T3" fmla="*/ 0 h 174"/>
                <a:gd name="T4" fmla="*/ 58 w 174"/>
                <a:gd name="T5" fmla="*/ 116 h 174"/>
                <a:gd name="T6" fmla="*/ 174 w 174"/>
                <a:gd name="T7" fmla="*/ 174 h 174"/>
                <a:gd name="T8" fmla="*/ 116 w 174"/>
                <a:gd name="T9" fmla="*/ 58 h 174"/>
                <a:gd name="T10" fmla="*/ 0 w 174"/>
                <a:gd name="T11" fmla="*/ 0 h 174"/>
              </a:gdLst>
              <a:ahLst/>
              <a:cxnLst>
                <a:cxn ang="0">
                  <a:pos x="T0" y="T1"/>
                </a:cxn>
                <a:cxn ang="0">
                  <a:pos x="T2" y="T3"/>
                </a:cxn>
                <a:cxn ang="0">
                  <a:pos x="T4" y="T5"/>
                </a:cxn>
                <a:cxn ang="0">
                  <a:pos x="T6" y="T7"/>
                </a:cxn>
                <a:cxn ang="0">
                  <a:pos x="T8" y="T9"/>
                </a:cxn>
                <a:cxn ang="0">
                  <a:pos x="T10" y="T11"/>
                </a:cxn>
              </a:cxnLst>
              <a:rect l="0" t="0" r="r" b="b"/>
              <a:pathLst>
                <a:path w="174" h="174">
                  <a:moveTo>
                    <a:pt x="0" y="0"/>
                  </a:moveTo>
                  <a:lnTo>
                    <a:pt x="0" y="0"/>
                  </a:lnTo>
                  <a:lnTo>
                    <a:pt x="58" y="116"/>
                  </a:lnTo>
                  <a:lnTo>
                    <a:pt x="174" y="174"/>
                  </a:lnTo>
                  <a:lnTo>
                    <a:pt x="116" y="58"/>
                  </a:lnTo>
                  <a:lnTo>
                    <a:pt x="0" y="0"/>
                  </a:ln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spTree>
    <p:extLst>
      <p:ext uri="{BB962C8B-B14F-4D97-AF65-F5344CB8AC3E}">
        <p14:creationId xmlns:p14="http://schemas.microsoft.com/office/powerpoint/2010/main" val="2247031836"/>
      </p:ext>
    </p:extLst>
  </p:cSld>
  <p:clrMapOvr>
    <a:overrideClrMapping bg1="lt1" tx1="dk1" bg2="lt2" tx2="dk2" accent1="accent1" accent2="accent2" accent3="accent3" accent4="accent4" accent5="accent5" accent6="accent6" hlink="hlink" folHlink="folHlink"/>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F46535-2C13-4DB7-B22F-813C716E9208}"/>
              </a:ext>
            </a:extLst>
          </p:cNvPr>
          <p:cNvSpPr>
            <a:spLocks noGrp="1"/>
          </p:cNvSpPr>
          <p:nvPr>
            <p:ph type="title"/>
          </p:nvPr>
        </p:nvSpPr>
        <p:spPr>
          <a:xfrm>
            <a:off x="572625" y="1182507"/>
            <a:ext cx="9144000" cy="1107996"/>
          </a:xfrm>
        </p:spPr>
        <p:txBody>
          <a:bodyPr/>
          <a:lstStyle/>
          <a:p>
            <a:r>
              <a:rPr lang="en-US"/>
              <a:t>Welcome to the Migrate SQL Server to Azure</a:t>
            </a:r>
            <a:br>
              <a:rPr lang="en-US"/>
            </a:br>
            <a:r>
              <a:rPr lang="en-US"/>
              <a:t> Workshop!</a:t>
            </a:r>
          </a:p>
        </p:txBody>
      </p:sp>
      <p:sp>
        <p:nvSpPr>
          <p:cNvPr id="3" name="Text Placeholder 2">
            <a:extLst>
              <a:ext uri="{FF2B5EF4-FFF2-40B4-BE49-F238E27FC236}">
                <a16:creationId xmlns:a16="http://schemas.microsoft.com/office/drawing/2014/main" id="{031C8358-5A3C-4089-8260-9A5861DF0CF8}"/>
              </a:ext>
            </a:extLst>
          </p:cNvPr>
          <p:cNvSpPr>
            <a:spLocks noGrp="1"/>
          </p:cNvSpPr>
          <p:nvPr>
            <p:ph type="body" sz="quarter" idx="12"/>
          </p:nvPr>
        </p:nvSpPr>
        <p:spPr>
          <a:xfrm>
            <a:off x="699354" y="4280218"/>
            <a:ext cx="9144000" cy="1538883"/>
          </a:xfrm>
        </p:spPr>
        <p:txBody>
          <a:bodyPr/>
          <a:lstStyle/>
          <a:p>
            <a:r>
              <a:rPr lang="en-US"/>
              <a:t>Tips!</a:t>
            </a:r>
          </a:p>
          <a:p>
            <a:endParaRPr lang="en-US"/>
          </a:p>
          <a:p>
            <a:pPr marL="342900" indent="-342900">
              <a:buFont typeface="Arial" panose="020B0604020202020204" pitchFamily="34" charset="0"/>
              <a:buChar char="•"/>
            </a:pPr>
            <a:r>
              <a:rPr lang="en-US"/>
              <a:t>It's interactive, so you can ask questions. Just pop them in the Q&amp;A window.</a:t>
            </a:r>
          </a:p>
          <a:p>
            <a:pPr marL="342900" indent="-342900">
              <a:buFont typeface="Arial" panose="020B0604020202020204" pitchFamily="34" charset="0"/>
              <a:buChar char="•"/>
            </a:pPr>
            <a:r>
              <a:rPr lang="en-US"/>
              <a:t>We will do a lot of demos!</a:t>
            </a:r>
          </a:p>
          <a:p>
            <a:pPr marL="342900" indent="-342900">
              <a:buFont typeface="Arial" panose="020B0604020202020204" pitchFamily="34" charset="0"/>
              <a:buChar char="•"/>
            </a:pPr>
            <a:r>
              <a:rPr lang="en-US"/>
              <a:t>We will have breaks</a:t>
            </a:r>
          </a:p>
        </p:txBody>
      </p:sp>
      <p:sp>
        <p:nvSpPr>
          <p:cNvPr id="4" name="Rectangle 3">
            <a:extLst>
              <a:ext uri="{FF2B5EF4-FFF2-40B4-BE49-F238E27FC236}">
                <a16:creationId xmlns:a16="http://schemas.microsoft.com/office/drawing/2014/main" id="{EC4FDD46-8B8D-47CC-828C-9F73B963A26F}"/>
              </a:ext>
            </a:extLst>
          </p:cNvPr>
          <p:cNvSpPr/>
          <p:nvPr/>
        </p:nvSpPr>
        <p:spPr>
          <a:xfrm>
            <a:off x="468452" y="3111220"/>
            <a:ext cx="10734829" cy="635559"/>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1" i="1" u="none" strike="noStrike" kern="1200" cap="none" spc="0" normalizeH="0" baseline="0" noProof="0">
                <a:ln>
                  <a:noFill/>
                </a:ln>
                <a:solidFill>
                  <a:srgbClr val="171717"/>
                </a:solidFill>
                <a:effectLst/>
                <a:uLnTx/>
                <a:uFillTx/>
                <a:latin typeface="Segoe UI" panose="020B0502040204020203" pitchFamily="34" charset="0"/>
                <a:ea typeface="+mn-ea"/>
                <a:cs typeface="+mn-cs"/>
              </a:rPr>
              <a:t>This series of modules will help you learn how to migrate SQL </a:t>
            </a:r>
            <a:r>
              <a:rPr lang="en-US" b="1" i="1">
                <a:solidFill>
                  <a:srgbClr val="171717"/>
                </a:solidFill>
                <a:latin typeface="Segoe UI" panose="020B0502040204020203" pitchFamily="34" charset="0"/>
              </a:rPr>
              <a:t>Server </a:t>
            </a:r>
            <a:r>
              <a:rPr kumimoji="0" lang="en-US" sz="1765" b="1" i="1" u="none" strike="noStrike" kern="1200" cap="none" spc="0" normalizeH="0" baseline="0" noProof="0">
                <a:ln>
                  <a:noFill/>
                </a:ln>
                <a:solidFill>
                  <a:srgbClr val="171717"/>
                </a:solidFill>
                <a:effectLst/>
                <a:uLnTx/>
                <a:uFillTx/>
                <a:latin typeface="Segoe UI" panose="020B0502040204020203" pitchFamily="34" charset="0"/>
                <a:ea typeface="+mn-ea"/>
                <a:cs typeface="+mn-cs"/>
              </a:rPr>
              <a:t>to Azure in a way you can apply what you learn to your own projects. </a:t>
            </a: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2704736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55E92-ADA2-40E8-AB62-FB4FBA73AAC2}"/>
              </a:ext>
            </a:extLst>
          </p:cNvPr>
          <p:cNvSpPr>
            <a:spLocks noGrp="1"/>
          </p:cNvSpPr>
          <p:nvPr>
            <p:ph type="title"/>
          </p:nvPr>
        </p:nvSpPr>
        <p:spPr>
          <a:xfrm>
            <a:off x="578836" y="224475"/>
            <a:ext cx="11018520" cy="553998"/>
          </a:xfrm>
        </p:spPr>
        <p:txBody>
          <a:bodyPr/>
          <a:lstStyle/>
          <a:p>
            <a:r>
              <a:rPr lang="en-US"/>
              <a:t>Azure Migration Tools</a:t>
            </a:r>
          </a:p>
        </p:txBody>
      </p:sp>
      <p:grpSp>
        <p:nvGrpSpPr>
          <p:cNvPr id="17" name="Picture 52">
            <a:extLst>
              <a:ext uri="{FF2B5EF4-FFF2-40B4-BE49-F238E27FC236}">
                <a16:creationId xmlns:a16="http://schemas.microsoft.com/office/drawing/2014/main" id="{D75A1EE0-DFA8-4949-A956-D8A14EDB09D4}"/>
              </a:ext>
            </a:extLst>
          </p:cNvPr>
          <p:cNvGrpSpPr>
            <a:grpSpLocks noChangeAspect="1"/>
          </p:cNvGrpSpPr>
          <p:nvPr/>
        </p:nvGrpSpPr>
        <p:grpSpPr>
          <a:xfrm>
            <a:off x="1559184" y="1957439"/>
            <a:ext cx="923601" cy="553998"/>
            <a:chOff x="2653753" y="2591824"/>
            <a:chExt cx="1624919" cy="1033449"/>
          </a:xfrm>
        </p:grpSpPr>
        <p:sp>
          <p:nvSpPr>
            <p:cNvPr id="19" name="Freeform: Shape 18">
              <a:extLst>
                <a:ext uri="{FF2B5EF4-FFF2-40B4-BE49-F238E27FC236}">
                  <a16:creationId xmlns:a16="http://schemas.microsoft.com/office/drawing/2014/main" id="{D843498E-4F72-47AA-821B-BF507EC9E8C4}"/>
                </a:ext>
              </a:extLst>
            </p:cNvPr>
            <p:cNvSpPr/>
            <p:nvPr/>
          </p:nvSpPr>
          <p:spPr>
            <a:xfrm>
              <a:off x="2871492" y="2591824"/>
              <a:ext cx="1407180" cy="812460"/>
            </a:xfrm>
            <a:custGeom>
              <a:avLst/>
              <a:gdLst>
                <a:gd name="connsiteX0" fmla="*/ 0 w 1407180"/>
                <a:gd name="connsiteY0" fmla="*/ 656468 h 812460"/>
                <a:gd name="connsiteX1" fmla="*/ 149493 w 1407180"/>
                <a:gd name="connsiteY1" fmla="*/ 812460 h 812460"/>
                <a:gd name="connsiteX2" fmla="*/ 1111445 w 1407180"/>
                <a:gd name="connsiteY2" fmla="*/ 812460 h 812460"/>
                <a:gd name="connsiteX3" fmla="*/ 1407181 w 1407180"/>
                <a:gd name="connsiteY3" fmla="*/ 536224 h 812460"/>
                <a:gd name="connsiteX4" fmla="*/ 1111445 w 1407180"/>
                <a:gd name="connsiteY4" fmla="*/ 259987 h 812460"/>
                <a:gd name="connsiteX5" fmla="*/ 1013950 w 1407180"/>
                <a:gd name="connsiteY5" fmla="*/ 276236 h 812460"/>
                <a:gd name="connsiteX6" fmla="*/ 604470 w 1407180"/>
                <a:gd name="connsiteY6" fmla="*/ 0 h 812460"/>
                <a:gd name="connsiteX7" fmla="*/ 601220 w 1407180"/>
                <a:gd name="connsiteY7" fmla="*/ 0 h 812460"/>
                <a:gd name="connsiteX8" fmla="*/ 168992 w 1407180"/>
                <a:gd name="connsiteY8" fmla="*/ 402980 h 812460"/>
                <a:gd name="connsiteX9" fmla="*/ 185241 w 1407180"/>
                <a:gd name="connsiteY9" fmla="*/ 510225 h 812460"/>
                <a:gd name="connsiteX10" fmla="*/ 162492 w 1407180"/>
                <a:gd name="connsiteY10" fmla="*/ 510225 h 812460"/>
                <a:gd name="connsiteX11" fmla="*/ 0 w 1407180"/>
                <a:gd name="connsiteY11" fmla="*/ 656468 h 812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07180" h="812460">
                  <a:moveTo>
                    <a:pt x="0" y="656468"/>
                  </a:moveTo>
                  <a:cubicBezTo>
                    <a:pt x="0" y="734464"/>
                    <a:pt x="64997" y="802710"/>
                    <a:pt x="149493" y="812460"/>
                  </a:cubicBezTo>
                  <a:lnTo>
                    <a:pt x="1111445" y="812460"/>
                  </a:lnTo>
                  <a:cubicBezTo>
                    <a:pt x="1273937" y="812460"/>
                    <a:pt x="1407181" y="688966"/>
                    <a:pt x="1407181" y="536224"/>
                  </a:cubicBezTo>
                  <a:cubicBezTo>
                    <a:pt x="1407181" y="380231"/>
                    <a:pt x="1273937" y="259987"/>
                    <a:pt x="1111445" y="259987"/>
                  </a:cubicBezTo>
                  <a:cubicBezTo>
                    <a:pt x="1075697" y="259987"/>
                    <a:pt x="1046449" y="269737"/>
                    <a:pt x="1013950" y="276236"/>
                  </a:cubicBezTo>
                  <a:cubicBezTo>
                    <a:pt x="955453" y="113744"/>
                    <a:pt x="792961" y="0"/>
                    <a:pt x="604470" y="0"/>
                  </a:cubicBezTo>
                  <a:cubicBezTo>
                    <a:pt x="604470" y="0"/>
                    <a:pt x="601220" y="0"/>
                    <a:pt x="601220" y="0"/>
                  </a:cubicBezTo>
                  <a:cubicBezTo>
                    <a:pt x="360732" y="0"/>
                    <a:pt x="168992" y="181991"/>
                    <a:pt x="168992" y="402980"/>
                  </a:cubicBezTo>
                  <a:cubicBezTo>
                    <a:pt x="168992" y="438728"/>
                    <a:pt x="178741" y="477727"/>
                    <a:pt x="185241" y="510225"/>
                  </a:cubicBezTo>
                  <a:lnTo>
                    <a:pt x="162492" y="510225"/>
                  </a:lnTo>
                  <a:cubicBezTo>
                    <a:pt x="74746" y="503725"/>
                    <a:pt x="0" y="568722"/>
                    <a:pt x="0" y="656468"/>
                  </a:cubicBezTo>
                </a:path>
              </a:pathLst>
            </a:custGeom>
            <a:solidFill>
              <a:srgbClr val="0072C6"/>
            </a:solidFill>
            <a:ln w="32385" cap="flat">
              <a:noFill/>
              <a:prstDash val="solid"/>
              <a:miter/>
            </a:ln>
          </p:spPr>
          <p:txBody>
            <a:bodyPr rtlCol="0" anchor="ctr"/>
            <a:lstStyle/>
            <a:p>
              <a:pPr defTabSz="913760">
                <a:defRPr/>
              </a:pPr>
              <a:endParaRPr lang="en-US" sz="1799">
                <a:solidFill>
                  <a:srgbClr val="000000"/>
                </a:solidFill>
                <a:latin typeface="Segoe UI"/>
              </a:endParaRPr>
            </a:p>
          </p:txBody>
        </p:sp>
        <p:sp>
          <p:nvSpPr>
            <p:cNvPr id="20" name="Freeform: Shape 19">
              <a:extLst>
                <a:ext uri="{FF2B5EF4-FFF2-40B4-BE49-F238E27FC236}">
                  <a16:creationId xmlns:a16="http://schemas.microsoft.com/office/drawing/2014/main" id="{87028B77-BBAB-438C-96A8-FA7863E6E250}"/>
                </a:ext>
              </a:extLst>
            </p:cNvPr>
            <p:cNvSpPr/>
            <p:nvPr/>
          </p:nvSpPr>
          <p:spPr>
            <a:xfrm>
              <a:off x="2653753" y="2718567"/>
              <a:ext cx="1563172" cy="906706"/>
            </a:xfrm>
            <a:custGeom>
              <a:avLst/>
              <a:gdLst>
                <a:gd name="connsiteX0" fmla="*/ 0 w 1563172"/>
                <a:gd name="connsiteY0" fmla="*/ 734464 h 906705"/>
                <a:gd name="connsiteX1" fmla="*/ 165742 w 1563172"/>
                <a:gd name="connsiteY1" fmla="*/ 906705 h 906705"/>
                <a:gd name="connsiteX2" fmla="*/ 1234939 w 1563172"/>
                <a:gd name="connsiteY2" fmla="*/ 906705 h 906705"/>
                <a:gd name="connsiteX3" fmla="*/ 1563173 w 1563172"/>
                <a:gd name="connsiteY3" fmla="*/ 597971 h 906705"/>
                <a:gd name="connsiteX4" fmla="*/ 1234939 w 1563172"/>
                <a:gd name="connsiteY4" fmla="*/ 289236 h 906705"/>
                <a:gd name="connsiteX5" fmla="*/ 1127695 w 1563172"/>
                <a:gd name="connsiteY5" fmla="*/ 308735 h 906705"/>
                <a:gd name="connsiteX6" fmla="*/ 672717 w 1563172"/>
                <a:gd name="connsiteY6" fmla="*/ 0 h 906705"/>
                <a:gd name="connsiteX7" fmla="*/ 669467 w 1563172"/>
                <a:gd name="connsiteY7" fmla="*/ 0 h 906705"/>
                <a:gd name="connsiteX8" fmla="*/ 188491 w 1563172"/>
                <a:gd name="connsiteY8" fmla="*/ 448478 h 906705"/>
                <a:gd name="connsiteX9" fmla="*/ 207990 w 1563172"/>
                <a:gd name="connsiteY9" fmla="*/ 565472 h 906705"/>
                <a:gd name="connsiteX10" fmla="*/ 181991 w 1563172"/>
                <a:gd name="connsiteY10" fmla="*/ 565472 h 906705"/>
                <a:gd name="connsiteX11" fmla="*/ 0 w 1563172"/>
                <a:gd name="connsiteY11" fmla="*/ 734464 h 906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63172" h="906705">
                  <a:moveTo>
                    <a:pt x="0" y="734464"/>
                  </a:moveTo>
                  <a:cubicBezTo>
                    <a:pt x="0" y="822209"/>
                    <a:pt x="71496" y="896956"/>
                    <a:pt x="165742" y="906705"/>
                  </a:cubicBezTo>
                  <a:lnTo>
                    <a:pt x="1234939" y="906705"/>
                  </a:lnTo>
                  <a:cubicBezTo>
                    <a:pt x="1416930" y="906705"/>
                    <a:pt x="1563173" y="770212"/>
                    <a:pt x="1563173" y="597971"/>
                  </a:cubicBezTo>
                  <a:cubicBezTo>
                    <a:pt x="1563173" y="425729"/>
                    <a:pt x="1416930" y="289236"/>
                    <a:pt x="1234939" y="289236"/>
                  </a:cubicBezTo>
                  <a:cubicBezTo>
                    <a:pt x="1195941" y="289236"/>
                    <a:pt x="1160193" y="298985"/>
                    <a:pt x="1127695" y="308735"/>
                  </a:cubicBezTo>
                  <a:cubicBezTo>
                    <a:pt x="1062698" y="126744"/>
                    <a:pt x="883957" y="0"/>
                    <a:pt x="672717" y="0"/>
                  </a:cubicBezTo>
                  <a:cubicBezTo>
                    <a:pt x="672717" y="0"/>
                    <a:pt x="669467" y="0"/>
                    <a:pt x="669467" y="0"/>
                  </a:cubicBezTo>
                  <a:cubicBezTo>
                    <a:pt x="402980" y="0"/>
                    <a:pt x="188491" y="201490"/>
                    <a:pt x="188491" y="448478"/>
                  </a:cubicBezTo>
                  <a:cubicBezTo>
                    <a:pt x="188491" y="490726"/>
                    <a:pt x="198240" y="529724"/>
                    <a:pt x="207990" y="565472"/>
                  </a:cubicBezTo>
                  <a:lnTo>
                    <a:pt x="181991" y="565472"/>
                  </a:lnTo>
                  <a:cubicBezTo>
                    <a:pt x="84496" y="565472"/>
                    <a:pt x="0" y="636969"/>
                    <a:pt x="0" y="734464"/>
                  </a:cubicBezTo>
                </a:path>
              </a:pathLst>
            </a:custGeom>
            <a:solidFill>
              <a:srgbClr val="59B4D9"/>
            </a:solidFill>
            <a:ln w="32385" cap="flat">
              <a:noFill/>
              <a:prstDash val="solid"/>
              <a:miter/>
            </a:ln>
          </p:spPr>
          <p:txBody>
            <a:bodyPr rtlCol="0" anchor="ctr"/>
            <a:lstStyle/>
            <a:p>
              <a:pPr defTabSz="913760">
                <a:defRPr/>
              </a:pPr>
              <a:endParaRPr lang="en-US" sz="1799">
                <a:solidFill>
                  <a:srgbClr val="000000"/>
                </a:solidFill>
                <a:latin typeface="Segoe UI"/>
              </a:endParaRPr>
            </a:p>
          </p:txBody>
        </p:sp>
        <p:sp>
          <p:nvSpPr>
            <p:cNvPr id="21" name="Freeform: Shape 20">
              <a:extLst>
                <a:ext uri="{FF2B5EF4-FFF2-40B4-BE49-F238E27FC236}">
                  <a16:creationId xmlns:a16="http://schemas.microsoft.com/office/drawing/2014/main" id="{2B942FB8-0B1B-4952-8CBA-092AA13753AA}"/>
                </a:ext>
              </a:extLst>
            </p:cNvPr>
            <p:cNvSpPr/>
            <p:nvPr/>
          </p:nvSpPr>
          <p:spPr>
            <a:xfrm>
              <a:off x="2653753" y="2718568"/>
              <a:ext cx="835208" cy="906705"/>
            </a:xfrm>
            <a:custGeom>
              <a:avLst/>
              <a:gdLst>
                <a:gd name="connsiteX0" fmla="*/ 672717 w 835208"/>
                <a:gd name="connsiteY0" fmla="*/ 0 h 906705"/>
                <a:gd name="connsiteX1" fmla="*/ 669467 w 835208"/>
                <a:gd name="connsiteY1" fmla="*/ 0 h 906705"/>
                <a:gd name="connsiteX2" fmla="*/ 188491 w 835208"/>
                <a:gd name="connsiteY2" fmla="*/ 448478 h 906705"/>
                <a:gd name="connsiteX3" fmla="*/ 207990 w 835208"/>
                <a:gd name="connsiteY3" fmla="*/ 565472 h 906705"/>
                <a:gd name="connsiteX4" fmla="*/ 181991 w 835208"/>
                <a:gd name="connsiteY4" fmla="*/ 565472 h 906705"/>
                <a:gd name="connsiteX5" fmla="*/ 0 w 835208"/>
                <a:gd name="connsiteY5" fmla="*/ 734464 h 906705"/>
                <a:gd name="connsiteX6" fmla="*/ 165742 w 835208"/>
                <a:gd name="connsiteY6" fmla="*/ 906705 h 906705"/>
                <a:gd name="connsiteX7" fmla="*/ 191741 w 835208"/>
                <a:gd name="connsiteY7" fmla="*/ 906705 h 906705"/>
                <a:gd name="connsiteX8" fmla="*/ 334734 w 835208"/>
                <a:gd name="connsiteY8" fmla="*/ 640219 h 906705"/>
                <a:gd name="connsiteX9" fmla="*/ 835209 w 835208"/>
                <a:gd name="connsiteY9" fmla="*/ 29249 h 906705"/>
                <a:gd name="connsiteX10" fmla="*/ 672717 w 835208"/>
                <a:gd name="connsiteY10" fmla="*/ 0 h 906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35208" h="906705">
                  <a:moveTo>
                    <a:pt x="672717" y="0"/>
                  </a:moveTo>
                  <a:cubicBezTo>
                    <a:pt x="672717" y="0"/>
                    <a:pt x="669467" y="0"/>
                    <a:pt x="669467" y="0"/>
                  </a:cubicBezTo>
                  <a:cubicBezTo>
                    <a:pt x="402980" y="0"/>
                    <a:pt x="188491" y="201490"/>
                    <a:pt x="188491" y="448478"/>
                  </a:cubicBezTo>
                  <a:cubicBezTo>
                    <a:pt x="188491" y="490726"/>
                    <a:pt x="198240" y="529724"/>
                    <a:pt x="207990" y="565472"/>
                  </a:cubicBezTo>
                  <a:lnTo>
                    <a:pt x="181991" y="565472"/>
                  </a:lnTo>
                  <a:cubicBezTo>
                    <a:pt x="84496" y="565472"/>
                    <a:pt x="0" y="636969"/>
                    <a:pt x="0" y="734464"/>
                  </a:cubicBezTo>
                  <a:cubicBezTo>
                    <a:pt x="0" y="822209"/>
                    <a:pt x="71496" y="896956"/>
                    <a:pt x="165742" y="906705"/>
                  </a:cubicBezTo>
                  <a:lnTo>
                    <a:pt x="191741" y="906705"/>
                  </a:lnTo>
                  <a:cubicBezTo>
                    <a:pt x="94245" y="685716"/>
                    <a:pt x="334734" y="640219"/>
                    <a:pt x="334734" y="640219"/>
                  </a:cubicBezTo>
                  <a:cubicBezTo>
                    <a:pt x="311985" y="97495"/>
                    <a:pt x="822210" y="35748"/>
                    <a:pt x="835209" y="29249"/>
                  </a:cubicBezTo>
                  <a:cubicBezTo>
                    <a:pt x="786461" y="9750"/>
                    <a:pt x="731214" y="0"/>
                    <a:pt x="672717" y="0"/>
                  </a:cubicBezTo>
                  <a:close/>
                </a:path>
              </a:pathLst>
            </a:custGeom>
            <a:solidFill>
              <a:srgbClr val="FFFFFF">
                <a:alpha val="20000"/>
              </a:srgbClr>
            </a:solidFill>
            <a:ln w="32385" cap="flat">
              <a:noFill/>
              <a:prstDash val="solid"/>
              <a:miter/>
            </a:ln>
          </p:spPr>
          <p:txBody>
            <a:bodyPr rtlCol="0" anchor="ctr"/>
            <a:lstStyle/>
            <a:p>
              <a:pPr defTabSz="913760">
                <a:defRPr/>
              </a:pPr>
              <a:endParaRPr lang="en-US" sz="1799">
                <a:solidFill>
                  <a:srgbClr val="000000"/>
                </a:solidFill>
                <a:latin typeface="Segoe UI"/>
              </a:endParaRPr>
            </a:p>
          </p:txBody>
        </p:sp>
        <p:sp>
          <p:nvSpPr>
            <p:cNvPr id="22" name="Freeform: Shape 21">
              <a:extLst>
                <a:ext uri="{FF2B5EF4-FFF2-40B4-BE49-F238E27FC236}">
                  <a16:creationId xmlns:a16="http://schemas.microsoft.com/office/drawing/2014/main" id="{3C2410E4-3EAB-4E5A-83D5-6D776E267F4A}"/>
                </a:ext>
              </a:extLst>
            </p:cNvPr>
            <p:cNvSpPr/>
            <p:nvPr/>
          </p:nvSpPr>
          <p:spPr>
            <a:xfrm>
              <a:off x="3111980" y="3085800"/>
              <a:ext cx="464727" cy="539473"/>
            </a:xfrm>
            <a:custGeom>
              <a:avLst/>
              <a:gdLst>
                <a:gd name="connsiteX0" fmla="*/ 71496 w 464727"/>
                <a:gd name="connsiteY0" fmla="*/ 0 h 539473"/>
                <a:gd name="connsiteX1" fmla="*/ 230739 w 464727"/>
                <a:gd name="connsiteY1" fmla="*/ 0 h 539473"/>
                <a:gd name="connsiteX2" fmla="*/ 464727 w 464727"/>
                <a:gd name="connsiteY2" fmla="*/ 233988 h 539473"/>
                <a:gd name="connsiteX3" fmla="*/ 155992 w 464727"/>
                <a:gd name="connsiteY3" fmla="*/ 539473 h 539473"/>
                <a:gd name="connsiteX4" fmla="*/ 0 w 464727"/>
                <a:gd name="connsiteY4" fmla="*/ 539473 h 539473"/>
                <a:gd name="connsiteX5" fmla="*/ 302235 w 464727"/>
                <a:gd name="connsiteY5" fmla="*/ 233988 h 539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4727" h="539473">
                  <a:moveTo>
                    <a:pt x="71496" y="0"/>
                  </a:moveTo>
                  <a:lnTo>
                    <a:pt x="230739" y="0"/>
                  </a:lnTo>
                  <a:lnTo>
                    <a:pt x="464727" y="233988"/>
                  </a:lnTo>
                  <a:lnTo>
                    <a:pt x="155992" y="539473"/>
                  </a:lnTo>
                  <a:lnTo>
                    <a:pt x="0" y="539473"/>
                  </a:lnTo>
                  <a:lnTo>
                    <a:pt x="302235" y="233988"/>
                  </a:lnTo>
                  <a:close/>
                </a:path>
              </a:pathLst>
            </a:custGeom>
            <a:solidFill>
              <a:srgbClr val="FFFFFF"/>
            </a:solidFill>
            <a:ln w="32385" cap="flat">
              <a:noFill/>
              <a:prstDash val="solid"/>
              <a:miter/>
            </a:ln>
          </p:spPr>
          <p:txBody>
            <a:bodyPr rtlCol="0" anchor="ctr"/>
            <a:lstStyle/>
            <a:p>
              <a:pPr defTabSz="913760">
                <a:defRPr/>
              </a:pPr>
              <a:endParaRPr lang="en-US" sz="1799">
                <a:solidFill>
                  <a:srgbClr val="000000"/>
                </a:solidFill>
                <a:latin typeface="Segoe UI"/>
              </a:endParaRPr>
            </a:p>
          </p:txBody>
        </p:sp>
        <p:sp>
          <p:nvSpPr>
            <p:cNvPr id="23" name="Freeform: Shape 22">
              <a:extLst>
                <a:ext uri="{FF2B5EF4-FFF2-40B4-BE49-F238E27FC236}">
                  <a16:creationId xmlns:a16="http://schemas.microsoft.com/office/drawing/2014/main" id="{E6AA5637-B98C-4BD5-BF1B-171C3531A12A}"/>
                </a:ext>
              </a:extLst>
            </p:cNvPr>
            <p:cNvSpPr/>
            <p:nvPr/>
          </p:nvSpPr>
          <p:spPr>
            <a:xfrm>
              <a:off x="3508460" y="2738067"/>
              <a:ext cx="380231" cy="412729"/>
            </a:xfrm>
            <a:custGeom>
              <a:avLst/>
              <a:gdLst>
                <a:gd name="connsiteX0" fmla="*/ 32498 w 380231"/>
                <a:gd name="connsiteY0" fmla="*/ 0 h 412729"/>
                <a:gd name="connsiteX1" fmla="*/ 194990 w 380231"/>
                <a:gd name="connsiteY1" fmla="*/ 0 h 412729"/>
                <a:gd name="connsiteX2" fmla="*/ 380231 w 380231"/>
                <a:gd name="connsiteY2" fmla="*/ 188491 h 412729"/>
                <a:gd name="connsiteX3" fmla="*/ 149493 w 380231"/>
                <a:gd name="connsiteY3" fmla="*/ 412730 h 412729"/>
                <a:gd name="connsiteX4" fmla="*/ 0 w 380231"/>
                <a:gd name="connsiteY4" fmla="*/ 412730 h 412729"/>
                <a:gd name="connsiteX5" fmla="*/ 217739 w 380231"/>
                <a:gd name="connsiteY5" fmla="*/ 185241 h 412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0231" h="412729">
                  <a:moveTo>
                    <a:pt x="32498" y="0"/>
                  </a:moveTo>
                  <a:lnTo>
                    <a:pt x="194990" y="0"/>
                  </a:lnTo>
                  <a:lnTo>
                    <a:pt x="380231" y="188491"/>
                  </a:lnTo>
                  <a:lnTo>
                    <a:pt x="149493" y="412730"/>
                  </a:lnTo>
                  <a:lnTo>
                    <a:pt x="0" y="412730"/>
                  </a:lnTo>
                  <a:lnTo>
                    <a:pt x="217739" y="185241"/>
                  </a:lnTo>
                  <a:close/>
                </a:path>
              </a:pathLst>
            </a:custGeom>
            <a:solidFill>
              <a:srgbClr val="FFFFFF"/>
            </a:solidFill>
            <a:ln w="32385" cap="flat">
              <a:noFill/>
              <a:prstDash val="solid"/>
              <a:miter/>
            </a:ln>
          </p:spPr>
          <p:txBody>
            <a:bodyPr rtlCol="0" anchor="ctr"/>
            <a:lstStyle/>
            <a:p>
              <a:pPr defTabSz="913760">
                <a:defRPr/>
              </a:pPr>
              <a:endParaRPr lang="en-US" sz="1799">
                <a:solidFill>
                  <a:srgbClr val="000000"/>
                </a:solidFill>
                <a:latin typeface="Segoe UI"/>
              </a:endParaRPr>
            </a:p>
          </p:txBody>
        </p:sp>
        <p:sp>
          <p:nvSpPr>
            <p:cNvPr id="24" name="Freeform: Shape 23">
              <a:extLst>
                <a:ext uri="{FF2B5EF4-FFF2-40B4-BE49-F238E27FC236}">
                  <a16:creationId xmlns:a16="http://schemas.microsoft.com/office/drawing/2014/main" id="{B32FE417-1ACB-404A-A535-51F2D5E93F70}"/>
                </a:ext>
              </a:extLst>
            </p:cNvPr>
            <p:cNvSpPr/>
            <p:nvPr/>
          </p:nvSpPr>
          <p:spPr>
            <a:xfrm>
              <a:off x="3674202" y="3157296"/>
              <a:ext cx="370481" cy="367231"/>
            </a:xfrm>
            <a:custGeom>
              <a:avLst/>
              <a:gdLst>
                <a:gd name="connsiteX0" fmla="*/ 55247 w 370481"/>
                <a:gd name="connsiteY0" fmla="*/ 0 h 367231"/>
                <a:gd name="connsiteX1" fmla="*/ 214489 w 370481"/>
                <a:gd name="connsiteY1" fmla="*/ 0 h 367231"/>
                <a:gd name="connsiteX2" fmla="*/ 370482 w 370481"/>
                <a:gd name="connsiteY2" fmla="*/ 155992 h 367231"/>
                <a:gd name="connsiteX3" fmla="*/ 155992 w 370481"/>
                <a:gd name="connsiteY3" fmla="*/ 367232 h 367231"/>
                <a:gd name="connsiteX4" fmla="*/ 0 w 370481"/>
                <a:gd name="connsiteY4" fmla="*/ 367232 h 367231"/>
                <a:gd name="connsiteX5" fmla="*/ 207990 w 370481"/>
                <a:gd name="connsiteY5" fmla="*/ 155992 h 367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0481" h="367231">
                  <a:moveTo>
                    <a:pt x="55247" y="0"/>
                  </a:moveTo>
                  <a:lnTo>
                    <a:pt x="214489" y="0"/>
                  </a:lnTo>
                  <a:lnTo>
                    <a:pt x="370482" y="155992"/>
                  </a:lnTo>
                  <a:lnTo>
                    <a:pt x="155992" y="367232"/>
                  </a:lnTo>
                  <a:lnTo>
                    <a:pt x="0" y="367232"/>
                  </a:lnTo>
                  <a:lnTo>
                    <a:pt x="207990" y="155992"/>
                  </a:lnTo>
                  <a:close/>
                </a:path>
              </a:pathLst>
            </a:custGeom>
            <a:solidFill>
              <a:srgbClr val="FFFFFF"/>
            </a:solidFill>
            <a:ln w="32385" cap="flat">
              <a:noFill/>
              <a:prstDash val="solid"/>
              <a:miter/>
            </a:ln>
          </p:spPr>
          <p:txBody>
            <a:bodyPr rtlCol="0" anchor="ctr"/>
            <a:lstStyle/>
            <a:p>
              <a:pPr defTabSz="913760">
                <a:defRPr/>
              </a:pPr>
              <a:endParaRPr lang="en-US" sz="1799">
                <a:solidFill>
                  <a:srgbClr val="000000"/>
                </a:solidFill>
                <a:latin typeface="Segoe UI"/>
              </a:endParaRPr>
            </a:p>
          </p:txBody>
        </p:sp>
      </p:grpSp>
      <p:pic>
        <p:nvPicPr>
          <p:cNvPr id="25" name="Picture 2" descr="See the source image">
            <a:extLst>
              <a:ext uri="{FF2B5EF4-FFF2-40B4-BE49-F238E27FC236}">
                <a16:creationId xmlns:a16="http://schemas.microsoft.com/office/drawing/2014/main" id="{60A7BE9A-105C-42F8-9E90-94FF4B22D4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93013" y="1733229"/>
            <a:ext cx="866691" cy="883951"/>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 descr="See the source image">
            <a:extLst>
              <a:ext uri="{FF2B5EF4-FFF2-40B4-BE49-F238E27FC236}">
                <a16:creationId xmlns:a16="http://schemas.microsoft.com/office/drawing/2014/main" id="{0143266C-2C8C-4DB8-A48C-6D8A5162A77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70065" y="1873665"/>
            <a:ext cx="762950" cy="676252"/>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15FAE3F9-A2BD-4EAA-8272-2F7EA8CF6B0A}"/>
              </a:ext>
            </a:extLst>
          </p:cNvPr>
          <p:cNvSpPr txBox="1"/>
          <p:nvPr/>
        </p:nvSpPr>
        <p:spPr>
          <a:xfrm>
            <a:off x="1336763" y="1536714"/>
            <a:ext cx="1492203" cy="276999"/>
          </a:xfrm>
          <a:prstGeom prst="rect">
            <a:avLst/>
          </a:prstGeom>
          <a:noFill/>
        </p:spPr>
        <p:txBody>
          <a:bodyPr wrap="none" lIns="0" tIns="0" rIns="0" bIns="0" rtlCol="0">
            <a:spAutoFit/>
          </a:bodyPr>
          <a:lstStyle/>
          <a:p>
            <a:r>
              <a:rPr lang="en-US" sz="1800">
                <a:solidFill>
                  <a:schemeClr val="accent1"/>
                </a:solidFill>
                <a:latin typeface="+mj-lt"/>
              </a:rPr>
              <a:t>Azure Migrate</a:t>
            </a:r>
          </a:p>
        </p:txBody>
      </p:sp>
      <p:sp>
        <p:nvSpPr>
          <p:cNvPr id="33" name="TextBox 32">
            <a:extLst>
              <a:ext uri="{FF2B5EF4-FFF2-40B4-BE49-F238E27FC236}">
                <a16:creationId xmlns:a16="http://schemas.microsoft.com/office/drawing/2014/main" id="{97B683B1-8A8A-4ABD-99B3-CDC1129970EB}"/>
              </a:ext>
            </a:extLst>
          </p:cNvPr>
          <p:cNvSpPr txBox="1"/>
          <p:nvPr/>
        </p:nvSpPr>
        <p:spPr>
          <a:xfrm>
            <a:off x="4825191" y="1199380"/>
            <a:ext cx="1652697" cy="553998"/>
          </a:xfrm>
          <a:prstGeom prst="rect">
            <a:avLst/>
          </a:prstGeom>
          <a:noFill/>
        </p:spPr>
        <p:txBody>
          <a:bodyPr wrap="none" lIns="0" tIns="0" rIns="0" bIns="0" rtlCol="0">
            <a:spAutoFit/>
          </a:bodyPr>
          <a:lstStyle/>
          <a:p>
            <a:r>
              <a:rPr lang="en-US" sz="1800">
                <a:solidFill>
                  <a:schemeClr val="accent1"/>
                </a:solidFill>
                <a:latin typeface="+mj-lt"/>
              </a:rPr>
              <a:t>Data Migration </a:t>
            </a:r>
          </a:p>
          <a:p>
            <a:pPr algn="ctr"/>
            <a:r>
              <a:rPr lang="en-US" sz="1800">
                <a:solidFill>
                  <a:schemeClr val="accent1"/>
                </a:solidFill>
                <a:latin typeface="+mj-lt"/>
              </a:rPr>
              <a:t>Assistant</a:t>
            </a:r>
          </a:p>
        </p:txBody>
      </p:sp>
      <p:sp>
        <p:nvSpPr>
          <p:cNvPr id="34" name="TextBox 33">
            <a:extLst>
              <a:ext uri="{FF2B5EF4-FFF2-40B4-BE49-F238E27FC236}">
                <a16:creationId xmlns:a16="http://schemas.microsoft.com/office/drawing/2014/main" id="{20745C84-1BB6-4EFE-A9D5-428D6572E70C}"/>
              </a:ext>
            </a:extLst>
          </p:cNvPr>
          <p:cNvSpPr txBox="1"/>
          <p:nvPr/>
        </p:nvSpPr>
        <p:spPr>
          <a:xfrm>
            <a:off x="8474113" y="1398214"/>
            <a:ext cx="1895647" cy="276999"/>
          </a:xfrm>
          <a:prstGeom prst="rect">
            <a:avLst/>
          </a:prstGeom>
          <a:noFill/>
        </p:spPr>
        <p:txBody>
          <a:bodyPr wrap="none" lIns="0" tIns="0" rIns="0" bIns="0" rtlCol="0">
            <a:spAutoFit/>
          </a:bodyPr>
          <a:lstStyle/>
          <a:p>
            <a:r>
              <a:rPr lang="en-US" sz="1800">
                <a:solidFill>
                  <a:schemeClr val="accent1"/>
                </a:solidFill>
                <a:latin typeface="+mj-lt"/>
              </a:rPr>
              <a:t>Azure Data Studio</a:t>
            </a:r>
          </a:p>
        </p:txBody>
      </p:sp>
      <p:sp>
        <p:nvSpPr>
          <p:cNvPr id="35" name="TextBox 34">
            <a:extLst>
              <a:ext uri="{FF2B5EF4-FFF2-40B4-BE49-F238E27FC236}">
                <a16:creationId xmlns:a16="http://schemas.microsoft.com/office/drawing/2014/main" id="{EC01B82A-4ABA-44FC-937C-1FF58E876A45}"/>
              </a:ext>
            </a:extLst>
          </p:cNvPr>
          <p:cNvSpPr txBox="1"/>
          <p:nvPr/>
        </p:nvSpPr>
        <p:spPr>
          <a:xfrm>
            <a:off x="578836" y="3106768"/>
            <a:ext cx="3009905" cy="2800767"/>
          </a:xfrm>
          <a:prstGeom prst="rect">
            <a:avLst/>
          </a:prstGeom>
          <a:noFill/>
        </p:spPr>
        <p:txBody>
          <a:bodyPr wrap="square">
            <a:spAutoFit/>
          </a:bodyPr>
          <a:lstStyle/>
          <a:p>
            <a:pPr marL="228600" marR="0" lvl="0" indent="-228600" algn="l" defTabSz="932742" rtl="0" eaLnBrk="1" fontAlgn="auto" latinLnBrk="0" hangingPunct="1">
              <a:lnSpc>
                <a:spcPct val="100000"/>
              </a:lnSpc>
              <a:spcBef>
                <a:spcPct val="20000"/>
              </a:spcBef>
              <a:spcAft>
                <a:spcPts val="0"/>
              </a:spcAft>
              <a:buClr>
                <a:srgbClr val="00B050"/>
              </a:buClr>
              <a:buSzPct val="90000"/>
              <a:buFont typeface="Wingdings" panose="05000000000000000000" pitchFamily="2" charset="2"/>
              <a:buChar char=""/>
              <a:tabLst/>
              <a:defRPr/>
            </a:pPr>
            <a:r>
              <a:rPr kumimoji="0" lang="en-US" sz="1600" b="0" i="0" u="none" strike="noStrike" kern="1200" cap="none" spc="0" normalizeH="0" baseline="0" noProof="0">
                <a:ln>
                  <a:noFill/>
                </a:ln>
                <a:gradFill>
                  <a:gsLst>
                    <a:gs pos="1250">
                      <a:prstClr val="black"/>
                    </a:gs>
                    <a:gs pos="100000">
                      <a:prstClr val="black"/>
                    </a:gs>
                  </a:gsLst>
                  <a:lin ang="5400000" scaled="0"/>
                </a:gradFill>
                <a:effectLst/>
                <a:uLnTx/>
                <a:uFillTx/>
                <a:latin typeface="Segoe UI Semibold"/>
                <a:ea typeface="+mn-ea"/>
                <a:cs typeface="Segoe UI Semibold"/>
              </a:rPr>
              <a:t>Lift and shift an entire VM</a:t>
            </a:r>
          </a:p>
          <a:p>
            <a:pPr marL="228600" marR="0" lvl="0" indent="-228600" algn="l" defTabSz="932742" rtl="0" eaLnBrk="1" fontAlgn="auto" latinLnBrk="0" hangingPunct="1">
              <a:lnSpc>
                <a:spcPct val="100000"/>
              </a:lnSpc>
              <a:spcBef>
                <a:spcPct val="20000"/>
              </a:spcBef>
              <a:spcAft>
                <a:spcPts val="0"/>
              </a:spcAft>
              <a:buClr>
                <a:srgbClr val="00B050"/>
              </a:buClr>
              <a:buSzPct val="90000"/>
              <a:buFont typeface="Wingdings" panose="05000000000000000000" pitchFamily="2" charset="2"/>
              <a:buChar char=""/>
              <a:tabLst/>
              <a:defRPr/>
            </a:pPr>
            <a:r>
              <a:rPr lang="en-US" sz="1600">
                <a:gradFill>
                  <a:gsLst>
                    <a:gs pos="1250">
                      <a:prstClr val="black"/>
                    </a:gs>
                    <a:gs pos="100000">
                      <a:prstClr val="black"/>
                    </a:gs>
                  </a:gsLst>
                  <a:lin ang="5400000" scaled="0"/>
                </a:gradFill>
                <a:latin typeface="Segoe UI Semibold"/>
                <a:cs typeface="Segoe UI Semibold"/>
              </a:rPr>
              <a:t>Discover SQL Servers across your enterprise</a:t>
            </a:r>
          </a:p>
          <a:p>
            <a:pPr marL="228600" marR="0" lvl="0" indent="-228600" algn="l" defTabSz="932742" rtl="0" eaLnBrk="1" fontAlgn="auto" latinLnBrk="0" hangingPunct="1">
              <a:lnSpc>
                <a:spcPct val="100000"/>
              </a:lnSpc>
              <a:spcBef>
                <a:spcPct val="20000"/>
              </a:spcBef>
              <a:spcAft>
                <a:spcPts val="0"/>
              </a:spcAft>
              <a:buClr>
                <a:srgbClr val="00B050"/>
              </a:buClr>
              <a:buSzPct val="90000"/>
              <a:buFont typeface="Wingdings" panose="05000000000000000000" pitchFamily="2" charset="2"/>
              <a:buChar char=""/>
              <a:tabLst/>
              <a:defRPr/>
            </a:pPr>
            <a:r>
              <a:rPr kumimoji="0" lang="en-US" sz="1600" b="0" i="0" u="none" strike="noStrike" kern="1200" cap="none" spc="0" normalizeH="0" baseline="0" noProof="0">
                <a:ln>
                  <a:noFill/>
                </a:ln>
                <a:gradFill>
                  <a:gsLst>
                    <a:gs pos="1250">
                      <a:prstClr val="black"/>
                    </a:gs>
                    <a:gs pos="100000">
                      <a:prstClr val="black"/>
                    </a:gs>
                  </a:gsLst>
                  <a:lin ang="5400000" scaled="0"/>
                </a:gradFill>
                <a:effectLst/>
                <a:uLnTx/>
                <a:uFillTx/>
                <a:latin typeface="Segoe UI Semibold"/>
                <a:ea typeface="+mn-ea"/>
                <a:cs typeface="Segoe UI Semibold"/>
              </a:rPr>
              <a:t>Assess SQL Server for the right migration targets</a:t>
            </a:r>
          </a:p>
          <a:p>
            <a:pPr marL="228600" marR="0" lvl="0" indent="-228600" algn="l" defTabSz="932742" rtl="0" eaLnBrk="1" fontAlgn="auto" latinLnBrk="0" hangingPunct="1">
              <a:lnSpc>
                <a:spcPct val="100000"/>
              </a:lnSpc>
              <a:spcBef>
                <a:spcPct val="20000"/>
              </a:spcBef>
              <a:spcAft>
                <a:spcPts val="0"/>
              </a:spcAft>
              <a:buClr>
                <a:srgbClr val="00B050"/>
              </a:buClr>
              <a:buSzPct val="90000"/>
              <a:buFont typeface="Wingdings" panose="05000000000000000000" pitchFamily="2" charset="2"/>
              <a:buChar char=""/>
              <a:tabLst/>
              <a:defRPr/>
            </a:pPr>
            <a:r>
              <a:rPr lang="en-US" sz="1600">
                <a:gradFill>
                  <a:gsLst>
                    <a:gs pos="1250">
                      <a:prstClr val="black"/>
                    </a:gs>
                    <a:gs pos="100000">
                      <a:prstClr val="black"/>
                    </a:gs>
                  </a:gsLst>
                  <a:lin ang="5400000" scaled="0"/>
                </a:gradFill>
                <a:latin typeface="Segoe UI Semibold"/>
                <a:cs typeface="Segoe UI Semibold"/>
              </a:rPr>
              <a:t>Get deployment recommendations</a:t>
            </a:r>
          </a:p>
          <a:p>
            <a:pPr marL="228600" marR="0" lvl="0" indent="-228600" algn="l" defTabSz="932742" rtl="0" eaLnBrk="1" fontAlgn="auto" latinLnBrk="0" hangingPunct="1">
              <a:lnSpc>
                <a:spcPct val="100000"/>
              </a:lnSpc>
              <a:spcBef>
                <a:spcPct val="20000"/>
              </a:spcBef>
              <a:spcAft>
                <a:spcPts val="0"/>
              </a:spcAft>
              <a:buClr>
                <a:srgbClr val="00B050"/>
              </a:buClr>
              <a:buSzPct val="90000"/>
              <a:buFont typeface="Wingdings" panose="05000000000000000000" pitchFamily="2" charset="2"/>
              <a:buChar char=""/>
              <a:tabLst/>
              <a:defRPr/>
            </a:pPr>
            <a:r>
              <a:rPr kumimoji="0" lang="en-US" sz="1600" b="0" i="0" u="none" strike="noStrike" kern="1200" cap="none" spc="0" normalizeH="0" baseline="0" noProof="0">
                <a:ln>
                  <a:noFill/>
                </a:ln>
                <a:gradFill>
                  <a:gsLst>
                    <a:gs pos="1250">
                      <a:prstClr val="black"/>
                    </a:gs>
                    <a:gs pos="100000">
                      <a:prstClr val="black"/>
                    </a:gs>
                  </a:gsLst>
                  <a:lin ang="5400000" scaled="0"/>
                </a:gradFill>
                <a:effectLst/>
                <a:uLnTx/>
                <a:uFillTx/>
                <a:latin typeface="Segoe UI Semibold"/>
                <a:ea typeface="+mn-ea"/>
                <a:cs typeface="Segoe UI Semibold"/>
              </a:rPr>
              <a:t>Estimate costs for migration</a:t>
            </a:r>
          </a:p>
          <a:p>
            <a:pPr marL="228600" marR="0" lvl="0" indent="-228600" algn="l" defTabSz="932742" rtl="0" eaLnBrk="1" fontAlgn="auto" latinLnBrk="0" hangingPunct="1">
              <a:lnSpc>
                <a:spcPct val="100000"/>
              </a:lnSpc>
              <a:spcBef>
                <a:spcPct val="20000"/>
              </a:spcBef>
              <a:spcAft>
                <a:spcPts val="0"/>
              </a:spcAft>
              <a:buClr>
                <a:srgbClr val="00B050"/>
              </a:buClr>
              <a:buSzPct val="90000"/>
              <a:buFont typeface="Wingdings" panose="05000000000000000000" pitchFamily="2" charset="2"/>
              <a:buChar char=""/>
              <a:tabLst/>
              <a:defRPr/>
            </a:pPr>
            <a:r>
              <a:rPr lang="en-US" sz="1600">
                <a:gradFill>
                  <a:gsLst>
                    <a:gs pos="1250">
                      <a:prstClr val="black"/>
                    </a:gs>
                    <a:gs pos="100000">
                      <a:prstClr val="black"/>
                    </a:gs>
                  </a:gsLst>
                  <a:lin ang="5400000" scaled="0"/>
                </a:gradFill>
                <a:latin typeface="Segoe UI Semibold"/>
                <a:cs typeface="Segoe UI Semibold"/>
              </a:rPr>
              <a:t>Application migration assessments</a:t>
            </a:r>
            <a:endParaRPr kumimoji="0" lang="en-US" sz="1600" b="0" i="0" u="none" strike="noStrike" kern="1200" cap="none" spc="0" normalizeH="0" baseline="0" noProof="0">
              <a:ln>
                <a:noFill/>
              </a:ln>
              <a:gradFill>
                <a:gsLst>
                  <a:gs pos="1250">
                    <a:prstClr val="black"/>
                  </a:gs>
                  <a:gs pos="100000">
                    <a:prstClr val="black"/>
                  </a:gs>
                </a:gsLst>
                <a:lin ang="5400000" scaled="0"/>
              </a:gradFill>
              <a:effectLst/>
              <a:uLnTx/>
              <a:uFillTx/>
              <a:latin typeface="Segoe UI Semibold"/>
              <a:ea typeface="+mn-ea"/>
              <a:cs typeface="Segoe UI Semibold"/>
            </a:endParaRPr>
          </a:p>
        </p:txBody>
      </p:sp>
      <p:sp>
        <p:nvSpPr>
          <p:cNvPr id="5" name="TextBox 4">
            <a:extLst>
              <a:ext uri="{FF2B5EF4-FFF2-40B4-BE49-F238E27FC236}">
                <a16:creationId xmlns:a16="http://schemas.microsoft.com/office/drawing/2014/main" id="{59CC4FC1-A807-449B-88B8-BB47B64D31CB}"/>
              </a:ext>
            </a:extLst>
          </p:cNvPr>
          <p:cNvSpPr txBox="1"/>
          <p:nvPr/>
        </p:nvSpPr>
        <p:spPr>
          <a:xfrm>
            <a:off x="4231793" y="3106768"/>
            <a:ext cx="3009905" cy="2456057"/>
          </a:xfrm>
          <a:prstGeom prst="rect">
            <a:avLst/>
          </a:prstGeom>
          <a:noFill/>
        </p:spPr>
        <p:txBody>
          <a:bodyPr wrap="square">
            <a:spAutoFit/>
          </a:bodyPr>
          <a:lstStyle/>
          <a:p>
            <a:pPr marL="228600" marR="0" lvl="0" indent="-228600" algn="l" defTabSz="932742" rtl="0" eaLnBrk="1" fontAlgn="auto" latinLnBrk="0" hangingPunct="1">
              <a:lnSpc>
                <a:spcPct val="100000"/>
              </a:lnSpc>
              <a:spcBef>
                <a:spcPct val="20000"/>
              </a:spcBef>
              <a:spcAft>
                <a:spcPts val="0"/>
              </a:spcAft>
              <a:buClr>
                <a:srgbClr val="00B050"/>
              </a:buClr>
              <a:buSzPct val="90000"/>
              <a:buFont typeface="Wingdings" panose="05000000000000000000" pitchFamily="2" charset="2"/>
              <a:buChar char=""/>
              <a:tabLst/>
              <a:defRPr/>
            </a:pPr>
            <a:r>
              <a:rPr lang="en-US" sz="1600">
                <a:gradFill>
                  <a:gsLst>
                    <a:gs pos="1250">
                      <a:prstClr val="black"/>
                    </a:gs>
                    <a:gs pos="100000">
                      <a:prstClr val="black"/>
                    </a:gs>
                  </a:gsLst>
                  <a:lin ang="5400000" scaled="0"/>
                </a:gradFill>
                <a:latin typeface="Segoe UI Semibold"/>
                <a:cs typeface="Segoe UI Semibold"/>
              </a:rPr>
              <a:t>Free download tool</a:t>
            </a:r>
            <a:endParaRPr kumimoji="0" lang="en-US" sz="1600" b="0" i="0" u="none" strike="noStrike" kern="1200" cap="none" spc="0" normalizeH="0" baseline="0" noProof="0">
              <a:ln>
                <a:noFill/>
              </a:ln>
              <a:gradFill>
                <a:gsLst>
                  <a:gs pos="1250">
                    <a:prstClr val="black"/>
                  </a:gs>
                  <a:gs pos="100000">
                    <a:prstClr val="black"/>
                  </a:gs>
                </a:gsLst>
                <a:lin ang="5400000" scaled="0"/>
              </a:gradFill>
              <a:effectLst/>
              <a:uLnTx/>
              <a:uFillTx/>
              <a:latin typeface="Segoe UI Semibold"/>
              <a:ea typeface="+mn-ea"/>
              <a:cs typeface="Segoe UI Semibold"/>
            </a:endParaRPr>
          </a:p>
          <a:p>
            <a:pPr marL="228600" marR="0" lvl="0" indent="-228600" algn="l" defTabSz="932742" rtl="0" eaLnBrk="1" fontAlgn="auto" latinLnBrk="0" hangingPunct="1">
              <a:lnSpc>
                <a:spcPct val="100000"/>
              </a:lnSpc>
              <a:spcBef>
                <a:spcPct val="20000"/>
              </a:spcBef>
              <a:spcAft>
                <a:spcPts val="0"/>
              </a:spcAft>
              <a:buClr>
                <a:srgbClr val="00B050"/>
              </a:buClr>
              <a:buSzPct val="90000"/>
              <a:buFont typeface="Wingdings" panose="05000000000000000000" pitchFamily="2" charset="2"/>
              <a:buChar char=""/>
              <a:tabLst/>
              <a:defRPr/>
            </a:pPr>
            <a:r>
              <a:rPr lang="en-US" sz="1600">
                <a:gradFill>
                  <a:gsLst>
                    <a:gs pos="1250">
                      <a:prstClr val="black"/>
                    </a:gs>
                    <a:gs pos="100000">
                      <a:prstClr val="black"/>
                    </a:gs>
                  </a:gsLst>
                  <a:lin ang="5400000" scaled="0"/>
                </a:gradFill>
                <a:latin typeface="Segoe UI Semibold"/>
                <a:cs typeface="Segoe UI Semibold"/>
              </a:rPr>
              <a:t>Assess SQL Server for possible migration blockers/warnings</a:t>
            </a:r>
          </a:p>
          <a:p>
            <a:pPr marL="228600" marR="0" lvl="0" indent="-228600" algn="l" defTabSz="932742" rtl="0" eaLnBrk="1" fontAlgn="auto" latinLnBrk="0" hangingPunct="1">
              <a:lnSpc>
                <a:spcPct val="100000"/>
              </a:lnSpc>
              <a:spcBef>
                <a:spcPct val="20000"/>
              </a:spcBef>
              <a:spcAft>
                <a:spcPts val="0"/>
              </a:spcAft>
              <a:buClr>
                <a:srgbClr val="00B050"/>
              </a:buClr>
              <a:buSzPct val="90000"/>
              <a:buFont typeface="Wingdings" panose="05000000000000000000" pitchFamily="2" charset="2"/>
              <a:buChar char=""/>
              <a:tabLst/>
              <a:defRPr/>
            </a:pPr>
            <a:r>
              <a:rPr lang="en-US" sz="1600">
                <a:gradFill>
                  <a:gsLst>
                    <a:gs pos="1250">
                      <a:prstClr val="black"/>
                    </a:gs>
                    <a:gs pos="100000">
                      <a:prstClr val="black"/>
                    </a:gs>
                  </a:gsLst>
                  <a:lin ang="5400000" scaled="0"/>
                </a:gradFill>
                <a:latin typeface="Segoe UI Semibold"/>
                <a:cs typeface="Segoe UI Semibold"/>
              </a:rPr>
              <a:t>Get deployment recommendations with SQLAssessment.exe</a:t>
            </a:r>
          </a:p>
          <a:p>
            <a:pPr marL="228600" marR="0" lvl="0" indent="-228600" algn="l" defTabSz="932742" rtl="0" eaLnBrk="1" fontAlgn="auto" latinLnBrk="0" hangingPunct="1">
              <a:lnSpc>
                <a:spcPct val="100000"/>
              </a:lnSpc>
              <a:spcBef>
                <a:spcPct val="20000"/>
              </a:spcBef>
              <a:spcAft>
                <a:spcPts val="0"/>
              </a:spcAft>
              <a:buClr>
                <a:srgbClr val="00B050"/>
              </a:buClr>
              <a:buSzPct val="90000"/>
              <a:buFont typeface="Wingdings" panose="05000000000000000000" pitchFamily="2" charset="2"/>
              <a:buChar char=""/>
              <a:tabLst/>
              <a:defRPr/>
            </a:pPr>
            <a:r>
              <a:rPr lang="en-US" sz="1600">
                <a:gradFill>
                  <a:gsLst>
                    <a:gs pos="1250">
                      <a:prstClr val="black"/>
                    </a:gs>
                    <a:gs pos="100000">
                      <a:prstClr val="black"/>
                    </a:gs>
                  </a:gsLst>
                  <a:lin ang="5400000" scaled="0"/>
                </a:gradFill>
                <a:latin typeface="Segoe UI Semibold"/>
                <a:cs typeface="Segoe UI Semibold"/>
              </a:rPr>
              <a:t>Automate through the command line</a:t>
            </a:r>
          </a:p>
        </p:txBody>
      </p:sp>
      <p:sp>
        <p:nvSpPr>
          <p:cNvPr id="6" name="TextBox 5">
            <a:extLst>
              <a:ext uri="{FF2B5EF4-FFF2-40B4-BE49-F238E27FC236}">
                <a16:creationId xmlns:a16="http://schemas.microsoft.com/office/drawing/2014/main" id="{D1920691-2F36-48AD-97CC-C8655C0AFC04}"/>
              </a:ext>
            </a:extLst>
          </p:cNvPr>
          <p:cNvSpPr txBox="1"/>
          <p:nvPr/>
        </p:nvSpPr>
        <p:spPr>
          <a:xfrm>
            <a:off x="8041793" y="3106768"/>
            <a:ext cx="3009905" cy="2209836"/>
          </a:xfrm>
          <a:prstGeom prst="rect">
            <a:avLst/>
          </a:prstGeom>
          <a:noFill/>
        </p:spPr>
        <p:txBody>
          <a:bodyPr wrap="square">
            <a:spAutoFit/>
          </a:bodyPr>
          <a:lstStyle/>
          <a:p>
            <a:pPr marL="228600" marR="0" lvl="0" indent="-228600" algn="l" defTabSz="932742" rtl="0" eaLnBrk="1" fontAlgn="auto" latinLnBrk="0" hangingPunct="1">
              <a:lnSpc>
                <a:spcPct val="100000"/>
              </a:lnSpc>
              <a:spcBef>
                <a:spcPct val="20000"/>
              </a:spcBef>
              <a:spcAft>
                <a:spcPts val="0"/>
              </a:spcAft>
              <a:buClr>
                <a:srgbClr val="00B050"/>
              </a:buClr>
              <a:buSzPct val="90000"/>
              <a:buFont typeface="Wingdings" panose="05000000000000000000" pitchFamily="2" charset="2"/>
              <a:buChar char=""/>
              <a:tabLst/>
              <a:defRPr/>
            </a:pPr>
            <a:r>
              <a:rPr kumimoji="0" lang="en-US" sz="1600" b="0" i="0" u="none" strike="noStrike" kern="1200" cap="none" spc="0" normalizeH="0" baseline="0" noProof="0">
                <a:ln>
                  <a:noFill/>
                </a:ln>
                <a:gradFill>
                  <a:gsLst>
                    <a:gs pos="1250">
                      <a:prstClr val="black"/>
                    </a:gs>
                    <a:gs pos="100000">
                      <a:prstClr val="black"/>
                    </a:gs>
                  </a:gsLst>
                  <a:lin ang="5400000" scaled="0"/>
                </a:gradFill>
                <a:effectLst/>
                <a:uLnTx/>
                <a:uFillTx/>
                <a:latin typeface="Segoe UI Semibold"/>
                <a:ea typeface="+mn-ea"/>
                <a:cs typeface="Segoe UI Semibold"/>
              </a:rPr>
              <a:t>Cross</a:t>
            </a:r>
            <a:r>
              <a:rPr lang="en-US" sz="1600">
                <a:gradFill>
                  <a:gsLst>
                    <a:gs pos="1250">
                      <a:prstClr val="black"/>
                    </a:gs>
                    <a:gs pos="100000">
                      <a:prstClr val="black"/>
                    </a:gs>
                  </a:gsLst>
                  <a:lin ang="5400000" scaled="0"/>
                </a:gradFill>
                <a:latin typeface="Segoe UI Semibold"/>
                <a:cs typeface="Segoe UI Semibold"/>
              </a:rPr>
              <a:t>-platform</a:t>
            </a:r>
          </a:p>
          <a:p>
            <a:pPr marL="228600" marR="0" lvl="0" indent="-228600" algn="l" defTabSz="932742" rtl="0" eaLnBrk="1" fontAlgn="auto" latinLnBrk="0" hangingPunct="1">
              <a:lnSpc>
                <a:spcPct val="100000"/>
              </a:lnSpc>
              <a:spcBef>
                <a:spcPct val="20000"/>
              </a:spcBef>
              <a:spcAft>
                <a:spcPts val="0"/>
              </a:spcAft>
              <a:buClr>
                <a:srgbClr val="00B050"/>
              </a:buClr>
              <a:buSzPct val="90000"/>
              <a:buFont typeface="Wingdings" panose="05000000000000000000" pitchFamily="2" charset="2"/>
              <a:buChar char=""/>
              <a:tabLst/>
              <a:defRPr/>
            </a:pPr>
            <a:r>
              <a:rPr kumimoji="0" lang="en-US" sz="1600" b="0" i="0" u="none" strike="noStrike" kern="1200" cap="none" spc="0" normalizeH="0" baseline="0" noProof="0">
                <a:ln>
                  <a:noFill/>
                </a:ln>
                <a:gradFill>
                  <a:gsLst>
                    <a:gs pos="1250">
                      <a:prstClr val="black"/>
                    </a:gs>
                    <a:gs pos="100000">
                      <a:prstClr val="black"/>
                    </a:gs>
                  </a:gsLst>
                  <a:lin ang="5400000" scaled="0"/>
                </a:gradFill>
                <a:effectLst/>
                <a:uLnTx/>
                <a:uFillTx/>
                <a:latin typeface="Segoe UI Semibold"/>
                <a:ea typeface="+mn-ea"/>
                <a:cs typeface="Segoe UI Semibold"/>
              </a:rPr>
              <a:t>Extension for Azure migration</a:t>
            </a:r>
          </a:p>
          <a:p>
            <a:pPr marL="228600" marR="0" lvl="0" indent="-228600" algn="l" defTabSz="932742" rtl="0" eaLnBrk="1" fontAlgn="auto" latinLnBrk="0" hangingPunct="1">
              <a:lnSpc>
                <a:spcPct val="100000"/>
              </a:lnSpc>
              <a:spcBef>
                <a:spcPct val="20000"/>
              </a:spcBef>
              <a:spcAft>
                <a:spcPts val="0"/>
              </a:spcAft>
              <a:buClr>
                <a:srgbClr val="00B050"/>
              </a:buClr>
              <a:buSzPct val="90000"/>
              <a:buFont typeface="Wingdings" panose="05000000000000000000" pitchFamily="2" charset="2"/>
              <a:buChar char=""/>
              <a:tabLst/>
              <a:defRPr/>
            </a:pPr>
            <a:r>
              <a:rPr lang="en-US" sz="1600">
                <a:gradFill>
                  <a:gsLst>
                    <a:gs pos="1250">
                      <a:prstClr val="black"/>
                    </a:gs>
                    <a:gs pos="100000">
                      <a:prstClr val="black"/>
                    </a:gs>
                  </a:gsLst>
                  <a:lin ang="5400000" scaled="0"/>
                </a:gradFill>
                <a:latin typeface="Segoe UI Semibold"/>
                <a:cs typeface="Segoe UI Semibold"/>
              </a:rPr>
              <a:t>Assess SQL Server for possible migration blockers/warnings</a:t>
            </a:r>
          </a:p>
          <a:p>
            <a:pPr marL="228600" marR="0" lvl="0" indent="-228600" algn="l" defTabSz="932742" rtl="0" eaLnBrk="1" fontAlgn="auto" latinLnBrk="0" hangingPunct="1">
              <a:lnSpc>
                <a:spcPct val="100000"/>
              </a:lnSpc>
              <a:spcBef>
                <a:spcPct val="20000"/>
              </a:spcBef>
              <a:spcAft>
                <a:spcPts val="0"/>
              </a:spcAft>
              <a:buClr>
                <a:srgbClr val="00B050"/>
              </a:buClr>
              <a:buSzPct val="90000"/>
              <a:buFont typeface="Wingdings" panose="05000000000000000000" pitchFamily="2" charset="2"/>
              <a:buChar char=""/>
              <a:tabLst/>
              <a:defRPr/>
            </a:pPr>
            <a:r>
              <a:rPr lang="en-US" sz="1600">
                <a:gradFill>
                  <a:gsLst>
                    <a:gs pos="1250">
                      <a:prstClr val="black"/>
                    </a:gs>
                    <a:gs pos="100000">
                      <a:prstClr val="black"/>
                    </a:gs>
                  </a:gsLst>
                  <a:lin ang="5400000" scaled="0"/>
                </a:gradFill>
                <a:latin typeface="Segoe UI Semibold"/>
                <a:cs typeface="Segoe UI Semibold"/>
              </a:rPr>
              <a:t>Offline or online migrations to Azure</a:t>
            </a:r>
          </a:p>
        </p:txBody>
      </p:sp>
      <p:pic>
        <p:nvPicPr>
          <p:cNvPr id="2050" name="Picture 2" descr="See the source image">
            <a:extLst>
              <a:ext uri="{FF2B5EF4-FFF2-40B4-BE49-F238E27FC236}">
                <a16:creationId xmlns:a16="http://schemas.microsoft.com/office/drawing/2014/main" id="{4B0CC3E1-8D93-4C18-9C31-65C4270638D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52282" y="5449776"/>
            <a:ext cx="1281461" cy="672767"/>
          </a:xfrm>
          <a:prstGeom prst="rect">
            <a:avLst/>
          </a:prstGeom>
          <a:noFill/>
          <a:extLst>
            <a:ext uri="{909E8E84-426E-40DD-AFC4-6F175D3DCCD1}">
              <a14:hiddenFill xmlns:a14="http://schemas.microsoft.com/office/drawing/2010/main">
                <a:solidFill>
                  <a:srgbClr val="FFFFFF"/>
                </a:solidFill>
              </a14:hiddenFill>
            </a:ext>
          </a:extLst>
        </p:spPr>
      </p:pic>
      <p:pic>
        <p:nvPicPr>
          <p:cNvPr id="8" name="Graphic 7" descr="Repeat with solid fill">
            <a:extLst>
              <a:ext uri="{FF2B5EF4-FFF2-40B4-BE49-F238E27FC236}">
                <a16:creationId xmlns:a16="http://schemas.microsoft.com/office/drawing/2014/main" id="{D6C4C3BA-C9CF-4DC0-96BC-9264039089D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197714" y="5400117"/>
            <a:ext cx="762950" cy="762950"/>
          </a:xfrm>
          <a:prstGeom prst="rect">
            <a:avLst/>
          </a:prstGeom>
        </p:spPr>
      </p:pic>
      <p:sp>
        <p:nvSpPr>
          <p:cNvPr id="47" name="TextBox 46">
            <a:extLst>
              <a:ext uri="{FF2B5EF4-FFF2-40B4-BE49-F238E27FC236}">
                <a16:creationId xmlns:a16="http://schemas.microsoft.com/office/drawing/2014/main" id="{F6893964-019F-4419-A1FE-59158C096D25}"/>
              </a:ext>
            </a:extLst>
          </p:cNvPr>
          <p:cNvSpPr txBox="1"/>
          <p:nvPr/>
        </p:nvSpPr>
        <p:spPr>
          <a:xfrm>
            <a:off x="8056883" y="6153607"/>
            <a:ext cx="1640064" cy="492443"/>
          </a:xfrm>
          <a:prstGeom prst="rect">
            <a:avLst/>
          </a:prstGeom>
          <a:noFill/>
        </p:spPr>
        <p:txBody>
          <a:bodyPr wrap="none" lIns="0" tIns="0" rIns="0" bIns="0" rtlCol="0">
            <a:spAutoFit/>
          </a:bodyPr>
          <a:lstStyle/>
          <a:p>
            <a:pPr algn="ctr"/>
            <a:r>
              <a:rPr lang="en-US" sz="1600">
                <a:solidFill>
                  <a:schemeClr val="accent1"/>
                </a:solidFill>
                <a:latin typeface="+mj-lt"/>
              </a:rPr>
              <a:t>Database </a:t>
            </a:r>
          </a:p>
          <a:p>
            <a:pPr algn="ctr"/>
            <a:r>
              <a:rPr lang="en-US" sz="1600">
                <a:solidFill>
                  <a:schemeClr val="accent1"/>
                </a:solidFill>
                <a:latin typeface="+mj-lt"/>
              </a:rPr>
              <a:t>Migration Service</a:t>
            </a:r>
          </a:p>
        </p:txBody>
      </p:sp>
      <p:sp>
        <p:nvSpPr>
          <p:cNvPr id="48" name="TextBox 47">
            <a:extLst>
              <a:ext uri="{FF2B5EF4-FFF2-40B4-BE49-F238E27FC236}">
                <a16:creationId xmlns:a16="http://schemas.microsoft.com/office/drawing/2014/main" id="{9083C46E-3D48-4B70-954C-63FC9D6F9AFC}"/>
              </a:ext>
            </a:extLst>
          </p:cNvPr>
          <p:cNvSpPr txBox="1"/>
          <p:nvPr/>
        </p:nvSpPr>
        <p:spPr>
          <a:xfrm>
            <a:off x="10040067" y="6153607"/>
            <a:ext cx="1078244" cy="492443"/>
          </a:xfrm>
          <a:prstGeom prst="rect">
            <a:avLst/>
          </a:prstGeom>
          <a:noFill/>
        </p:spPr>
        <p:txBody>
          <a:bodyPr wrap="none" lIns="0" tIns="0" rIns="0" bIns="0" rtlCol="0">
            <a:spAutoFit/>
          </a:bodyPr>
          <a:lstStyle/>
          <a:p>
            <a:pPr algn="ctr"/>
            <a:r>
              <a:rPr lang="en-US" sz="1600">
                <a:solidFill>
                  <a:schemeClr val="accent1"/>
                </a:solidFill>
                <a:latin typeface="+mj-lt"/>
              </a:rPr>
              <a:t>Log Replay </a:t>
            </a:r>
          </a:p>
          <a:p>
            <a:pPr algn="ctr"/>
            <a:r>
              <a:rPr lang="en-US" sz="1600">
                <a:solidFill>
                  <a:schemeClr val="accent1"/>
                </a:solidFill>
                <a:latin typeface="+mj-lt"/>
              </a:rPr>
              <a:t>Service</a:t>
            </a:r>
          </a:p>
        </p:txBody>
      </p:sp>
    </p:spTree>
    <p:extLst>
      <p:ext uri="{BB962C8B-B14F-4D97-AF65-F5344CB8AC3E}">
        <p14:creationId xmlns:p14="http://schemas.microsoft.com/office/powerpoint/2010/main" val="5854013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05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3" grpId="0"/>
      <p:bldP spid="34" grpId="0"/>
      <p:bldP spid="35" grpId="0"/>
      <p:bldP spid="5" grpId="0"/>
      <p:bldP spid="6" grpId="0"/>
      <p:bldP spid="47" grpId="0"/>
      <p:bldP spid="4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5EA7E8A5-97A1-4C32-B96C-AE230954A3B6}"/>
              </a:ext>
            </a:extLst>
          </p:cNvPr>
          <p:cNvGrpSpPr/>
          <p:nvPr/>
        </p:nvGrpSpPr>
        <p:grpSpPr>
          <a:xfrm>
            <a:off x="482609" y="5777588"/>
            <a:ext cx="4137545" cy="1085583"/>
            <a:chOff x="4125437" y="5531015"/>
            <a:chExt cx="5673420" cy="780748"/>
          </a:xfrm>
          <a:solidFill>
            <a:schemeClr val="accent5"/>
          </a:solidFill>
        </p:grpSpPr>
        <p:sp>
          <p:nvSpPr>
            <p:cNvPr id="22" name="Rectangle 21">
              <a:extLst>
                <a:ext uri="{FF2B5EF4-FFF2-40B4-BE49-F238E27FC236}">
                  <a16:creationId xmlns:a16="http://schemas.microsoft.com/office/drawing/2014/main" id="{8F9F8989-F9AD-406A-A763-DDB2A0C12E41}"/>
                </a:ext>
              </a:extLst>
            </p:cNvPr>
            <p:cNvSpPr/>
            <p:nvPr/>
          </p:nvSpPr>
          <p:spPr bwMode="auto">
            <a:xfrm>
              <a:off x="4125437" y="6206440"/>
              <a:ext cx="5673420" cy="10532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Rectangle 22">
              <a:extLst>
                <a:ext uri="{FF2B5EF4-FFF2-40B4-BE49-F238E27FC236}">
                  <a16:creationId xmlns:a16="http://schemas.microsoft.com/office/drawing/2014/main" id="{6A17DD00-A7FA-4D2B-A42B-46D84EBDF772}"/>
                </a:ext>
              </a:extLst>
            </p:cNvPr>
            <p:cNvSpPr/>
            <p:nvPr/>
          </p:nvSpPr>
          <p:spPr bwMode="auto">
            <a:xfrm>
              <a:off x="4281768" y="5854240"/>
              <a:ext cx="186348" cy="45752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Rectangle 23">
              <a:extLst>
                <a:ext uri="{FF2B5EF4-FFF2-40B4-BE49-F238E27FC236}">
                  <a16:creationId xmlns:a16="http://schemas.microsoft.com/office/drawing/2014/main" id="{3F8A1EB8-6558-4F72-8F70-1C9F879D45D6}"/>
                </a:ext>
              </a:extLst>
            </p:cNvPr>
            <p:cNvSpPr/>
            <p:nvPr/>
          </p:nvSpPr>
          <p:spPr bwMode="auto">
            <a:xfrm>
              <a:off x="4402798" y="6055539"/>
              <a:ext cx="752355" cy="18125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 name="Rectangle 24">
              <a:extLst>
                <a:ext uri="{FF2B5EF4-FFF2-40B4-BE49-F238E27FC236}">
                  <a16:creationId xmlns:a16="http://schemas.microsoft.com/office/drawing/2014/main" id="{E925F650-0317-4F77-A7D3-AE616BE939B2}"/>
                </a:ext>
              </a:extLst>
            </p:cNvPr>
            <p:cNvSpPr/>
            <p:nvPr/>
          </p:nvSpPr>
          <p:spPr bwMode="auto">
            <a:xfrm>
              <a:off x="4615254" y="5744380"/>
              <a:ext cx="335524" cy="56738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 name="Rectangle 25">
              <a:extLst>
                <a:ext uri="{FF2B5EF4-FFF2-40B4-BE49-F238E27FC236}">
                  <a16:creationId xmlns:a16="http://schemas.microsoft.com/office/drawing/2014/main" id="{617A842F-8A3C-45D0-8D75-C2F66A19CF38}"/>
                </a:ext>
              </a:extLst>
            </p:cNvPr>
            <p:cNvSpPr/>
            <p:nvPr/>
          </p:nvSpPr>
          <p:spPr bwMode="auto">
            <a:xfrm>
              <a:off x="4718742" y="5531015"/>
              <a:ext cx="116403" cy="37674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 name="Rectangle 26">
              <a:extLst>
                <a:ext uri="{FF2B5EF4-FFF2-40B4-BE49-F238E27FC236}">
                  <a16:creationId xmlns:a16="http://schemas.microsoft.com/office/drawing/2014/main" id="{69DDB6D4-0A66-485D-B228-8AEC011AC08D}"/>
                </a:ext>
              </a:extLst>
            </p:cNvPr>
            <p:cNvSpPr/>
            <p:nvPr/>
          </p:nvSpPr>
          <p:spPr bwMode="auto">
            <a:xfrm>
              <a:off x="5303146" y="5916363"/>
              <a:ext cx="284169" cy="37423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 name="Rectangle 27">
              <a:extLst>
                <a:ext uri="{FF2B5EF4-FFF2-40B4-BE49-F238E27FC236}">
                  <a16:creationId xmlns:a16="http://schemas.microsoft.com/office/drawing/2014/main" id="{3B174BA2-DE15-4021-8324-3AAA5B051BBD}"/>
                </a:ext>
              </a:extLst>
            </p:cNvPr>
            <p:cNvSpPr/>
            <p:nvPr/>
          </p:nvSpPr>
          <p:spPr bwMode="auto">
            <a:xfrm>
              <a:off x="5373946" y="5800647"/>
              <a:ext cx="134425" cy="33894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 name="Rectangle 29">
              <a:extLst>
                <a:ext uri="{FF2B5EF4-FFF2-40B4-BE49-F238E27FC236}">
                  <a16:creationId xmlns:a16="http://schemas.microsoft.com/office/drawing/2014/main" id="{ED184A77-C82D-4737-BABA-8BA43EB0D856}"/>
                </a:ext>
              </a:extLst>
            </p:cNvPr>
            <p:cNvSpPr/>
            <p:nvPr/>
          </p:nvSpPr>
          <p:spPr bwMode="auto">
            <a:xfrm>
              <a:off x="8421239" y="5960106"/>
              <a:ext cx="190365" cy="30393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 name="Rectangle 30">
              <a:extLst>
                <a:ext uri="{FF2B5EF4-FFF2-40B4-BE49-F238E27FC236}">
                  <a16:creationId xmlns:a16="http://schemas.microsoft.com/office/drawing/2014/main" id="{D6CBBB5B-A6EC-4087-83E2-CA0834862B6E}"/>
                </a:ext>
              </a:extLst>
            </p:cNvPr>
            <p:cNvSpPr/>
            <p:nvPr/>
          </p:nvSpPr>
          <p:spPr bwMode="auto">
            <a:xfrm>
              <a:off x="8526000" y="5756925"/>
              <a:ext cx="176847" cy="50711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 name="Rectangle 31">
              <a:extLst>
                <a:ext uri="{FF2B5EF4-FFF2-40B4-BE49-F238E27FC236}">
                  <a16:creationId xmlns:a16="http://schemas.microsoft.com/office/drawing/2014/main" id="{FFFBB12A-1F39-4994-BE0C-7896E38A8796}"/>
                </a:ext>
              </a:extLst>
            </p:cNvPr>
            <p:cNvSpPr/>
            <p:nvPr/>
          </p:nvSpPr>
          <p:spPr bwMode="auto">
            <a:xfrm>
              <a:off x="7644800" y="5881930"/>
              <a:ext cx="424275" cy="34371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 name="Rectangle 32">
              <a:extLst>
                <a:ext uri="{FF2B5EF4-FFF2-40B4-BE49-F238E27FC236}">
                  <a16:creationId xmlns:a16="http://schemas.microsoft.com/office/drawing/2014/main" id="{C9BDCF68-5D94-49BA-9809-7ABD3EFC03E0}"/>
                </a:ext>
              </a:extLst>
            </p:cNvPr>
            <p:cNvSpPr/>
            <p:nvPr/>
          </p:nvSpPr>
          <p:spPr bwMode="auto">
            <a:xfrm>
              <a:off x="7554903" y="5991801"/>
              <a:ext cx="604068" cy="279232"/>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 name="Rectangle 33">
              <a:extLst>
                <a:ext uri="{FF2B5EF4-FFF2-40B4-BE49-F238E27FC236}">
                  <a16:creationId xmlns:a16="http://schemas.microsoft.com/office/drawing/2014/main" id="{D9EA9956-8672-4C8E-9DA0-885C8DB4F46C}"/>
                </a:ext>
              </a:extLst>
            </p:cNvPr>
            <p:cNvSpPr/>
            <p:nvPr/>
          </p:nvSpPr>
          <p:spPr bwMode="auto">
            <a:xfrm>
              <a:off x="8885185" y="5606239"/>
              <a:ext cx="186580" cy="647652"/>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Rectangle 34">
              <a:extLst>
                <a:ext uri="{FF2B5EF4-FFF2-40B4-BE49-F238E27FC236}">
                  <a16:creationId xmlns:a16="http://schemas.microsoft.com/office/drawing/2014/main" id="{BF891149-C675-4FD8-A1BE-4461EFF170F7}"/>
                </a:ext>
              </a:extLst>
            </p:cNvPr>
            <p:cNvSpPr/>
            <p:nvPr/>
          </p:nvSpPr>
          <p:spPr bwMode="auto">
            <a:xfrm>
              <a:off x="9050249" y="5949708"/>
              <a:ext cx="190365" cy="306352"/>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6" name="Rectangle 35">
              <a:extLst>
                <a:ext uri="{FF2B5EF4-FFF2-40B4-BE49-F238E27FC236}">
                  <a16:creationId xmlns:a16="http://schemas.microsoft.com/office/drawing/2014/main" id="{545F5914-ABCD-4C6A-8B9C-A910215BE488}"/>
                </a:ext>
              </a:extLst>
            </p:cNvPr>
            <p:cNvSpPr/>
            <p:nvPr/>
          </p:nvSpPr>
          <p:spPr bwMode="auto">
            <a:xfrm>
              <a:off x="9202988" y="5780129"/>
              <a:ext cx="252668" cy="45666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37" name="Freeform 4">
            <a:extLst>
              <a:ext uri="{FF2B5EF4-FFF2-40B4-BE49-F238E27FC236}">
                <a16:creationId xmlns:a16="http://schemas.microsoft.com/office/drawing/2014/main" id="{E3C88432-8A2C-4A6D-A652-BE9AE09E7FEB}"/>
              </a:ext>
            </a:extLst>
          </p:cNvPr>
          <p:cNvSpPr/>
          <p:nvPr/>
        </p:nvSpPr>
        <p:spPr bwMode="auto">
          <a:xfrm>
            <a:off x="2519092" y="2121762"/>
            <a:ext cx="7579778" cy="3864917"/>
          </a:xfrm>
          <a:custGeom>
            <a:avLst/>
            <a:gdLst>
              <a:gd name="connsiteX0" fmla="*/ 0 w 4374777"/>
              <a:gd name="connsiteY0" fmla="*/ 3541059 h 3541059"/>
              <a:gd name="connsiteX1" fmla="*/ 690283 w 4374777"/>
              <a:gd name="connsiteY1" fmla="*/ 2931459 h 3541059"/>
              <a:gd name="connsiteX2" fmla="*/ 1075765 w 4374777"/>
              <a:gd name="connsiteY2" fmla="*/ 2931459 h 3541059"/>
              <a:gd name="connsiteX3" fmla="*/ 1783977 w 4374777"/>
              <a:gd name="connsiteY3" fmla="*/ 2250141 h 3541059"/>
              <a:gd name="connsiteX4" fmla="*/ 2312895 w 4374777"/>
              <a:gd name="connsiteY4" fmla="*/ 2250141 h 3541059"/>
              <a:gd name="connsiteX5" fmla="*/ 3218330 w 4374777"/>
              <a:gd name="connsiteY5" fmla="*/ 1129553 h 3541059"/>
              <a:gd name="connsiteX6" fmla="*/ 3603812 w 4374777"/>
              <a:gd name="connsiteY6" fmla="*/ 1129553 h 3541059"/>
              <a:gd name="connsiteX7" fmla="*/ 4374777 w 4374777"/>
              <a:gd name="connsiteY7" fmla="*/ 0 h 3541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74777" h="3541059">
                <a:moveTo>
                  <a:pt x="0" y="3541059"/>
                </a:moveTo>
                <a:lnTo>
                  <a:pt x="690283" y="2931459"/>
                </a:lnTo>
                <a:lnTo>
                  <a:pt x="1075765" y="2931459"/>
                </a:lnTo>
                <a:lnTo>
                  <a:pt x="1783977" y="2250141"/>
                </a:lnTo>
                <a:lnTo>
                  <a:pt x="2312895" y="2250141"/>
                </a:lnTo>
                <a:lnTo>
                  <a:pt x="3218330" y="1129553"/>
                </a:lnTo>
                <a:lnTo>
                  <a:pt x="3603812" y="1129553"/>
                </a:lnTo>
                <a:lnTo>
                  <a:pt x="4374777" y="0"/>
                </a:lnTo>
              </a:path>
            </a:pathLst>
          </a:cu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nvGrpSpPr>
          <p:cNvPr id="107" name="Group 106">
            <a:extLst>
              <a:ext uri="{FF2B5EF4-FFF2-40B4-BE49-F238E27FC236}">
                <a16:creationId xmlns:a16="http://schemas.microsoft.com/office/drawing/2014/main" id="{C404C74E-21BB-4D44-AA06-C2392E8837DF}"/>
              </a:ext>
            </a:extLst>
          </p:cNvPr>
          <p:cNvGrpSpPr/>
          <p:nvPr/>
        </p:nvGrpSpPr>
        <p:grpSpPr>
          <a:xfrm>
            <a:off x="1445424" y="5829120"/>
            <a:ext cx="1116011" cy="791448"/>
            <a:chOff x="5750873" y="5471936"/>
            <a:chExt cx="1116011" cy="791448"/>
          </a:xfrm>
        </p:grpSpPr>
        <p:sp>
          <p:nvSpPr>
            <p:cNvPr id="124" name="Freeform 182">
              <a:extLst>
                <a:ext uri="{FF2B5EF4-FFF2-40B4-BE49-F238E27FC236}">
                  <a16:creationId xmlns:a16="http://schemas.microsoft.com/office/drawing/2014/main" id="{34FD494E-C92E-4430-A3C1-5B75924CA3C2}"/>
                </a:ext>
              </a:extLst>
            </p:cNvPr>
            <p:cNvSpPr/>
            <p:nvPr/>
          </p:nvSpPr>
          <p:spPr bwMode="auto">
            <a:xfrm>
              <a:off x="5750873" y="5471936"/>
              <a:ext cx="617089" cy="791448"/>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9" name="Group 108">
              <a:extLst>
                <a:ext uri="{FF2B5EF4-FFF2-40B4-BE49-F238E27FC236}">
                  <a16:creationId xmlns:a16="http://schemas.microsoft.com/office/drawing/2014/main" id="{B120221C-6CBC-473F-9DDF-0CE3A39B375B}"/>
                </a:ext>
              </a:extLst>
            </p:cNvPr>
            <p:cNvGrpSpPr/>
            <p:nvPr/>
          </p:nvGrpSpPr>
          <p:grpSpPr>
            <a:xfrm>
              <a:off x="6312888" y="5679472"/>
              <a:ext cx="553996" cy="553998"/>
              <a:chOff x="650875" y="1585913"/>
              <a:chExt cx="495300" cy="495301"/>
            </a:xfrm>
          </p:grpSpPr>
          <p:sp>
            <p:nvSpPr>
              <p:cNvPr id="110" name="Rectangle 5">
                <a:extLst>
                  <a:ext uri="{FF2B5EF4-FFF2-40B4-BE49-F238E27FC236}">
                    <a16:creationId xmlns:a16="http://schemas.microsoft.com/office/drawing/2014/main" id="{6CC08583-B2C5-4918-8568-BE27380863FB}"/>
                  </a:ext>
                </a:extLst>
              </p:cNvPr>
              <p:cNvSpPr>
                <a:spLocks noChangeArrowheads="1"/>
              </p:cNvSpPr>
              <p:nvPr/>
            </p:nvSpPr>
            <p:spPr bwMode="auto">
              <a:xfrm>
                <a:off x="650875" y="1585913"/>
                <a:ext cx="247650" cy="4953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1" name="Rectangle 110">
                <a:extLst>
                  <a:ext uri="{FF2B5EF4-FFF2-40B4-BE49-F238E27FC236}">
                    <a16:creationId xmlns:a16="http://schemas.microsoft.com/office/drawing/2014/main" id="{F28FB27A-8F14-43F2-8ACC-8C11DA8D296D}"/>
                  </a:ext>
                </a:extLst>
              </p:cNvPr>
              <p:cNvSpPr>
                <a:spLocks noChangeArrowheads="1"/>
              </p:cNvSpPr>
              <p:nvPr/>
            </p:nvSpPr>
            <p:spPr bwMode="auto">
              <a:xfrm>
                <a:off x="898525" y="1833563"/>
                <a:ext cx="247650" cy="24765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2" name="Rectangle 7">
                <a:extLst>
                  <a:ext uri="{FF2B5EF4-FFF2-40B4-BE49-F238E27FC236}">
                    <a16:creationId xmlns:a16="http://schemas.microsoft.com/office/drawing/2014/main" id="{63C33FEC-C7B5-4237-BB57-949A8BEC9B44}"/>
                  </a:ext>
                </a:extLst>
              </p:cNvPr>
              <p:cNvSpPr>
                <a:spLocks noChangeArrowheads="1"/>
              </p:cNvSpPr>
              <p:nvPr/>
            </p:nvSpPr>
            <p:spPr bwMode="auto">
              <a:xfrm>
                <a:off x="712788" y="1663701"/>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3" name="Rectangle 8">
                <a:extLst>
                  <a:ext uri="{FF2B5EF4-FFF2-40B4-BE49-F238E27FC236}">
                    <a16:creationId xmlns:a16="http://schemas.microsoft.com/office/drawing/2014/main" id="{BBF2DED5-F710-477C-9F20-596D1728F45B}"/>
                  </a:ext>
                </a:extLst>
              </p:cNvPr>
              <p:cNvSpPr>
                <a:spLocks noChangeArrowheads="1"/>
              </p:cNvSpPr>
              <p:nvPr/>
            </p:nvSpPr>
            <p:spPr bwMode="auto">
              <a:xfrm>
                <a:off x="790575" y="1663701"/>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4" name="Rectangle 9">
                <a:extLst>
                  <a:ext uri="{FF2B5EF4-FFF2-40B4-BE49-F238E27FC236}">
                    <a16:creationId xmlns:a16="http://schemas.microsoft.com/office/drawing/2014/main" id="{07741369-114B-43F5-A828-D65953F9D589}"/>
                  </a:ext>
                </a:extLst>
              </p:cNvPr>
              <p:cNvSpPr>
                <a:spLocks noChangeArrowheads="1"/>
              </p:cNvSpPr>
              <p:nvPr/>
            </p:nvSpPr>
            <p:spPr bwMode="auto">
              <a:xfrm>
                <a:off x="712788" y="1739901"/>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5" name="Rectangle 10">
                <a:extLst>
                  <a:ext uri="{FF2B5EF4-FFF2-40B4-BE49-F238E27FC236}">
                    <a16:creationId xmlns:a16="http://schemas.microsoft.com/office/drawing/2014/main" id="{5D2ECCD3-7F16-4010-ABED-29727AD70A0F}"/>
                  </a:ext>
                </a:extLst>
              </p:cNvPr>
              <p:cNvSpPr>
                <a:spLocks noChangeArrowheads="1"/>
              </p:cNvSpPr>
              <p:nvPr/>
            </p:nvSpPr>
            <p:spPr bwMode="auto">
              <a:xfrm>
                <a:off x="790575" y="1739901"/>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6" name="Rectangle 11">
                <a:extLst>
                  <a:ext uri="{FF2B5EF4-FFF2-40B4-BE49-F238E27FC236}">
                    <a16:creationId xmlns:a16="http://schemas.microsoft.com/office/drawing/2014/main" id="{92D96649-185F-4B3C-92F4-8642520AF936}"/>
                  </a:ext>
                </a:extLst>
              </p:cNvPr>
              <p:cNvSpPr>
                <a:spLocks noChangeArrowheads="1"/>
              </p:cNvSpPr>
              <p:nvPr/>
            </p:nvSpPr>
            <p:spPr bwMode="auto">
              <a:xfrm>
                <a:off x="712788" y="1817688"/>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7" name="Rectangle 12">
                <a:extLst>
                  <a:ext uri="{FF2B5EF4-FFF2-40B4-BE49-F238E27FC236}">
                    <a16:creationId xmlns:a16="http://schemas.microsoft.com/office/drawing/2014/main" id="{B9081637-1F47-4D6B-9E99-E58184771BF5}"/>
                  </a:ext>
                </a:extLst>
              </p:cNvPr>
              <p:cNvSpPr>
                <a:spLocks noChangeArrowheads="1"/>
              </p:cNvSpPr>
              <p:nvPr/>
            </p:nvSpPr>
            <p:spPr bwMode="auto">
              <a:xfrm>
                <a:off x="790575" y="1817688"/>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8" name="Rectangle 13">
                <a:extLst>
                  <a:ext uri="{FF2B5EF4-FFF2-40B4-BE49-F238E27FC236}">
                    <a16:creationId xmlns:a16="http://schemas.microsoft.com/office/drawing/2014/main" id="{2C372BF0-0A83-4AA8-9CE6-4A551D88572B}"/>
                  </a:ext>
                </a:extLst>
              </p:cNvPr>
              <p:cNvSpPr>
                <a:spLocks noChangeArrowheads="1"/>
              </p:cNvSpPr>
              <p:nvPr/>
            </p:nvSpPr>
            <p:spPr bwMode="auto">
              <a:xfrm>
                <a:off x="712788" y="1895476"/>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9" name="Rectangle 14">
                <a:extLst>
                  <a:ext uri="{FF2B5EF4-FFF2-40B4-BE49-F238E27FC236}">
                    <a16:creationId xmlns:a16="http://schemas.microsoft.com/office/drawing/2014/main" id="{3FCD6BFB-9F59-49DC-A01C-554C4006CC29}"/>
                  </a:ext>
                </a:extLst>
              </p:cNvPr>
              <p:cNvSpPr>
                <a:spLocks noChangeArrowheads="1"/>
              </p:cNvSpPr>
              <p:nvPr/>
            </p:nvSpPr>
            <p:spPr bwMode="auto">
              <a:xfrm>
                <a:off x="790575" y="1895476"/>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0" name="Rectangle 15">
                <a:extLst>
                  <a:ext uri="{FF2B5EF4-FFF2-40B4-BE49-F238E27FC236}">
                    <a16:creationId xmlns:a16="http://schemas.microsoft.com/office/drawing/2014/main" id="{95EFE0F1-88B4-47DF-B6BD-E8191A6DA785}"/>
                  </a:ext>
                </a:extLst>
              </p:cNvPr>
              <p:cNvSpPr>
                <a:spLocks noChangeArrowheads="1"/>
              </p:cNvSpPr>
              <p:nvPr/>
            </p:nvSpPr>
            <p:spPr bwMode="auto">
              <a:xfrm>
                <a:off x="744538" y="2019301"/>
                <a:ext cx="60325" cy="61913"/>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1" name="Rectangle 16">
                <a:extLst>
                  <a:ext uri="{FF2B5EF4-FFF2-40B4-BE49-F238E27FC236}">
                    <a16:creationId xmlns:a16="http://schemas.microsoft.com/office/drawing/2014/main" id="{B1BB690B-A5AD-47F7-8DA1-2FD2F43E67D7}"/>
                  </a:ext>
                </a:extLst>
              </p:cNvPr>
              <p:cNvSpPr>
                <a:spLocks noChangeArrowheads="1"/>
              </p:cNvSpPr>
              <p:nvPr/>
            </p:nvSpPr>
            <p:spPr bwMode="auto">
              <a:xfrm>
                <a:off x="960438" y="1895476"/>
                <a:ext cx="46038"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2" name="Rectangle 17">
                <a:extLst>
                  <a:ext uri="{FF2B5EF4-FFF2-40B4-BE49-F238E27FC236}">
                    <a16:creationId xmlns:a16="http://schemas.microsoft.com/office/drawing/2014/main" id="{2590CB9D-AB7A-409E-9875-EC485AB56A3D}"/>
                  </a:ext>
                </a:extLst>
              </p:cNvPr>
              <p:cNvSpPr>
                <a:spLocks noChangeArrowheads="1"/>
              </p:cNvSpPr>
              <p:nvPr/>
            </p:nvSpPr>
            <p:spPr bwMode="auto">
              <a:xfrm>
                <a:off x="1038225" y="1895476"/>
                <a:ext cx="46038"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3" name="Rectangle 18">
                <a:extLst>
                  <a:ext uri="{FF2B5EF4-FFF2-40B4-BE49-F238E27FC236}">
                    <a16:creationId xmlns:a16="http://schemas.microsoft.com/office/drawing/2014/main" id="{3C74E88C-96AE-486C-8336-057888E6ACC9}"/>
                  </a:ext>
                </a:extLst>
              </p:cNvPr>
              <p:cNvSpPr>
                <a:spLocks noChangeArrowheads="1"/>
              </p:cNvSpPr>
              <p:nvPr/>
            </p:nvSpPr>
            <p:spPr bwMode="auto">
              <a:xfrm>
                <a:off x="990600" y="2019301"/>
                <a:ext cx="63500" cy="61913"/>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sp>
        <p:nvSpPr>
          <p:cNvPr id="151" name="Rectangle 150">
            <a:extLst>
              <a:ext uri="{FF2B5EF4-FFF2-40B4-BE49-F238E27FC236}">
                <a16:creationId xmlns:a16="http://schemas.microsoft.com/office/drawing/2014/main" id="{6D1A37AD-5A48-40B1-95F0-1C079EDA9B8D}"/>
              </a:ext>
            </a:extLst>
          </p:cNvPr>
          <p:cNvSpPr/>
          <p:nvPr/>
        </p:nvSpPr>
        <p:spPr bwMode="auto">
          <a:xfrm>
            <a:off x="1199303" y="6662951"/>
            <a:ext cx="1428703" cy="11768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86" name="Graphic 85">
            <a:extLst>
              <a:ext uri="{FF2B5EF4-FFF2-40B4-BE49-F238E27FC236}">
                <a16:creationId xmlns:a16="http://schemas.microsoft.com/office/drawing/2014/main" id="{08542021-76B6-4613-920F-A015DCBB3EF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403132" y="1356815"/>
            <a:ext cx="665259" cy="665259"/>
          </a:xfrm>
          <a:prstGeom prst="rect">
            <a:avLst/>
          </a:prstGeom>
        </p:spPr>
      </p:pic>
      <p:pic>
        <p:nvPicPr>
          <p:cNvPr id="87" name="Graphic 86">
            <a:extLst>
              <a:ext uri="{FF2B5EF4-FFF2-40B4-BE49-F238E27FC236}">
                <a16:creationId xmlns:a16="http://schemas.microsoft.com/office/drawing/2014/main" id="{F35E6816-FB33-4426-8A06-D7D5B6E05DE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990704" y="3765065"/>
            <a:ext cx="722684" cy="722684"/>
          </a:xfrm>
          <a:prstGeom prst="rect">
            <a:avLst/>
          </a:prstGeom>
        </p:spPr>
      </p:pic>
      <p:cxnSp>
        <p:nvCxnSpPr>
          <p:cNvPr id="125" name="Straight Connector 124">
            <a:extLst>
              <a:ext uri="{FF2B5EF4-FFF2-40B4-BE49-F238E27FC236}">
                <a16:creationId xmlns:a16="http://schemas.microsoft.com/office/drawing/2014/main" id="{4CAF3617-D117-4AB1-8E37-BFDDF81CFDF8}"/>
              </a:ext>
            </a:extLst>
          </p:cNvPr>
          <p:cNvCxnSpPr>
            <a:cxnSpLocks/>
          </p:cNvCxnSpPr>
          <p:nvPr/>
        </p:nvCxnSpPr>
        <p:spPr>
          <a:xfrm flipV="1">
            <a:off x="4957486" y="272044"/>
            <a:ext cx="0" cy="6471385"/>
          </a:xfrm>
          <a:prstGeom prst="line">
            <a:avLst/>
          </a:prstGeom>
          <a:ln w="28575">
            <a:solidFill>
              <a:schemeClr val="accent3">
                <a:lumMod val="60000"/>
                <a:lumOff val="40000"/>
                <a:alpha val="50000"/>
              </a:schemeClr>
            </a:solidFill>
            <a:prstDash val="sysDash"/>
            <a:headEnd type="none" w="lg" len="med"/>
            <a:tailEnd type="none" w="lg" len="med"/>
          </a:ln>
        </p:spPr>
        <p:style>
          <a:lnRef idx="3">
            <a:schemeClr val="accent1"/>
          </a:lnRef>
          <a:fillRef idx="0">
            <a:schemeClr val="accent1"/>
          </a:fillRef>
          <a:effectRef idx="2">
            <a:schemeClr val="accent1"/>
          </a:effectRef>
          <a:fontRef idx="minor">
            <a:schemeClr val="tx1"/>
          </a:fontRef>
        </p:style>
      </p:cxnSp>
      <p:pic>
        <p:nvPicPr>
          <p:cNvPr id="157" name="Picture 156" descr="A screenshot of a computer&#10;&#10;Description automatically generated with medium confidence">
            <a:extLst>
              <a:ext uri="{FF2B5EF4-FFF2-40B4-BE49-F238E27FC236}">
                <a16:creationId xmlns:a16="http://schemas.microsoft.com/office/drawing/2014/main" id="{A16E9126-DA0E-4AB6-AB8A-958FB0EE1E4A}"/>
              </a:ext>
            </a:extLst>
          </p:cNvPr>
          <p:cNvPicPr>
            <a:picLocks noChangeAspect="1"/>
          </p:cNvPicPr>
          <p:nvPr/>
        </p:nvPicPr>
        <p:blipFill>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553654" y="346229"/>
            <a:ext cx="504508" cy="389480"/>
          </a:xfrm>
          <a:prstGeom prst="rect">
            <a:avLst/>
          </a:prstGeom>
        </p:spPr>
      </p:pic>
      <p:sp>
        <p:nvSpPr>
          <p:cNvPr id="159" name="TextBox 158">
            <a:extLst>
              <a:ext uri="{FF2B5EF4-FFF2-40B4-BE49-F238E27FC236}">
                <a16:creationId xmlns:a16="http://schemas.microsoft.com/office/drawing/2014/main" id="{DA4DF776-A336-46BE-99ED-192017BED06C}"/>
              </a:ext>
            </a:extLst>
          </p:cNvPr>
          <p:cNvSpPr txBox="1"/>
          <p:nvPr/>
        </p:nvSpPr>
        <p:spPr>
          <a:xfrm>
            <a:off x="1030861" y="363665"/>
            <a:ext cx="2037106"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8AF2"/>
                </a:solidFill>
                <a:effectLst/>
                <a:uLnTx/>
                <a:uFillTx/>
                <a:latin typeface="Segoe UI"/>
                <a:ea typeface="+mn-ea"/>
                <a:cs typeface="+mn-cs"/>
              </a:rPr>
              <a:t>On-Premises</a:t>
            </a:r>
          </a:p>
        </p:txBody>
      </p:sp>
      <p:pic>
        <p:nvPicPr>
          <p:cNvPr id="161" name="Picture 160">
            <a:extLst>
              <a:ext uri="{FF2B5EF4-FFF2-40B4-BE49-F238E27FC236}">
                <a16:creationId xmlns:a16="http://schemas.microsoft.com/office/drawing/2014/main" id="{7DBD7B57-5662-4E45-A946-9564E776F69B}"/>
              </a:ext>
            </a:extLst>
          </p:cNvPr>
          <p:cNvPicPr>
            <a:picLocks noChangeAspect="1"/>
          </p:cNvPicPr>
          <p:nvPr/>
        </p:nvPicPr>
        <p:blipFill>
          <a:blip r:embed="rId9"/>
          <a:stretch>
            <a:fillRect/>
          </a:stretch>
        </p:blipFill>
        <p:spPr>
          <a:xfrm>
            <a:off x="3884709" y="4345562"/>
            <a:ext cx="849409" cy="959199"/>
          </a:xfrm>
          <a:prstGeom prst="rect">
            <a:avLst/>
          </a:prstGeom>
        </p:spPr>
      </p:pic>
      <p:pic>
        <p:nvPicPr>
          <p:cNvPr id="165" name="Graphic 164">
            <a:extLst>
              <a:ext uri="{FF2B5EF4-FFF2-40B4-BE49-F238E27FC236}">
                <a16:creationId xmlns:a16="http://schemas.microsoft.com/office/drawing/2014/main" id="{9BD2EE0F-E33C-4AD5-88E3-4C2B3B50D63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0371496" y="2188963"/>
            <a:ext cx="665259" cy="665259"/>
          </a:xfrm>
          <a:prstGeom prst="rect">
            <a:avLst/>
          </a:prstGeom>
        </p:spPr>
      </p:pic>
      <p:cxnSp>
        <p:nvCxnSpPr>
          <p:cNvPr id="173" name="Straight Arrow Connector 172">
            <a:extLst>
              <a:ext uri="{FF2B5EF4-FFF2-40B4-BE49-F238E27FC236}">
                <a16:creationId xmlns:a16="http://schemas.microsoft.com/office/drawing/2014/main" id="{00D7A3FA-87CF-4F46-91A6-CCDFF6100165}"/>
              </a:ext>
            </a:extLst>
          </p:cNvPr>
          <p:cNvCxnSpPr>
            <a:cxnSpLocks/>
            <a:stCxn id="37" idx="2"/>
          </p:cNvCxnSpPr>
          <p:nvPr/>
        </p:nvCxnSpPr>
        <p:spPr>
          <a:xfrm flipV="1">
            <a:off x="4382972" y="4576232"/>
            <a:ext cx="1228669" cy="745094"/>
          </a:xfrm>
          <a:prstGeom prst="straightConnector1">
            <a:avLst/>
          </a:prstGeom>
          <a:ln>
            <a:headEnd type="none"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177" name="Straight Arrow Connector 176">
            <a:extLst>
              <a:ext uri="{FF2B5EF4-FFF2-40B4-BE49-F238E27FC236}">
                <a16:creationId xmlns:a16="http://schemas.microsoft.com/office/drawing/2014/main" id="{F73531E8-6186-4524-A592-CE6D7F5F804E}"/>
              </a:ext>
            </a:extLst>
          </p:cNvPr>
          <p:cNvCxnSpPr>
            <a:cxnSpLocks/>
            <a:stCxn id="37" idx="4"/>
            <a:endCxn id="37" idx="5"/>
          </p:cNvCxnSpPr>
          <p:nvPr/>
        </p:nvCxnSpPr>
        <p:spPr>
          <a:xfrm flipV="1">
            <a:off x="6526435" y="3354622"/>
            <a:ext cx="1568765" cy="1223074"/>
          </a:xfrm>
          <a:prstGeom prst="straightConnector1">
            <a:avLst/>
          </a:prstGeom>
          <a:ln>
            <a:headEnd type="none"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181" name="Straight Arrow Connector 180">
            <a:extLst>
              <a:ext uri="{FF2B5EF4-FFF2-40B4-BE49-F238E27FC236}">
                <a16:creationId xmlns:a16="http://schemas.microsoft.com/office/drawing/2014/main" id="{02EE9D12-A242-44DB-945C-6624E72876BA}"/>
              </a:ext>
            </a:extLst>
          </p:cNvPr>
          <p:cNvCxnSpPr>
            <a:cxnSpLocks/>
          </p:cNvCxnSpPr>
          <p:nvPr/>
        </p:nvCxnSpPr>
        <p:spPr>
          <a:xfrm flipV="1">
            <a:off x="8767832" y="2022074"/>
            <a:ext cx="1419871" cy="1339628"/>
          </a:xfrm>
          <a:prstGeom prst="straightConnector1">
            <a:avLst/>
          </a:prstGeom>
          <a:ln>
            <a:headEnd type="none" w="lg" len="med"/>
            <a:tailEnd type="triangle" w="lg" len="lg"/>
          </a:ln>
        </p:spPr>
        <p:style>
          <a:lnRef idx="1">
            <a:schemeClr val="accent1"/>
          </a:lnRef>
          <a:fillRef idx="0">
            <a:schemeClr val="accent1"/>
          </a:fillRef>
          <a:effectRef idx="0">
            <a:schemeClr val="accent1"/>
          </a:effectRef>
          <a:fontRef idx="minor">
            <a:schemeClr val="tx1"/>
          </a:fontRef>
        </p:style>
      </p:cxnSp>
      <p:grpSp>
        <p:nvGrpSpPr>
          <p:cNvPr id="183" name="Group 182">
            <a:extLst>
              <a:ext uri="{FF2B5EF4-FFF2-40B4-BE49-F238E27FC236}">
                <a16:creationId xmlns:a16="http://schemas.microsoft.com/office/drawing/2014/main" id="{A2CEBB2E-8C3A-435A-83BC-01022C786DA3}"/>
              </a:ext>
            </a:extLst>
          </p:cNvPr>
          <p:cNvGrpSpPr/>
          <p:nvPr/>
        </p:nvGrpSpPr>
        <p:grpSpPr>
          <a:xfrm>
            <a:off x="465624" y="1016720"/>
            <a:ext cx="2036483" cy="1770192"/>
            <a:chOff x="4348610" y="4325666"/>
            <a:chExt cx="2093920" cy="1786375"/>
          </a:xfrm>
        </p:grpSpPr>
        <p:pic>
          <p:nvPicPr>
            <p:cNvPr id="184" name="Picture 183" descr="A black rectangle with a white background&#10;&#10;Description automatically generated with low confidence">
              <a:extLst>
                <a:ext uri="{FF2B5EF4-FFF2-40B4-BE49-F238E27FC236}">
                  <a16:creationId xmlns:a16="http://schemas.microsoft.com/office/drawing/2014/main" id="{D7D5CAD1-AD7B-4832-A8DA-2DFF644D8F07}"/>
                </a:ext>
              </a:extLst>
            </p:cNvPr>
            <p:cNvPicPr>
              <a:picLocks noChangeAspect="1"/>
            </p:cNvPicPr>
            <p:nvPr/>
          </p:nvPicPr>
          <p:blipFill>
            <a:blip r:embed="rId12">
              <a:extLst>
                <a:ext uri="{28A0092B-C50C-407E-A947-70E740481C1C}">
                  <a14:useLocalDpi xmlns:a14="http://schemas.microsoft.com/office/drawing/2010/main" val="0"/>
                </a:ext>
                <a:ext uri="{837473B0-CC2E-450A-ABE3-18F120FF3D39}">
                  <a1611:picAttrSrcUrl xmlns:a1611="http://schemas.microsoft.com/office/drawing/2016/11/main" r:id="rId13"/>
                </a:ext>
              </a:extLst>
            </a:blip>
            <a:stretch>
              <a:fillRect/>
            </a:stretch>
          </p:blipFill>
          <p:spPr>
            <a:xfrm>
              <a:off x="4348610" y="4325666"/>
              <a:ext cx="2093920" cy="1786375"/>
            </a:xfrm>
            <a:prstGeom prst="rect">
              <a:avLst/>
            </a:prstGeom>
          </p:spPr>
        </p:pic>
        <p:pic>
          <p:nvPicPr>
            <p:cNvPr id="185" name="Picture 184" descr="Graphical user interface, application&#10;&#10;Description automatically generated">
              <a:extLst>
                <a:ext uri="{FF2B5EF4-FFF2-40B4-BE49-F238E27FC236}">
                  <a16:creationId xmlns:a16="http://schemas.microsoft.com/office/drawing/2014/main" id="{EFD63F70-5405-41AA-A2F6-CF2BED27DA6C}"/>
                </a:ext>
              </a:extLst>
            </p:cNvPr>
            <p:cNvPicPr>
              <a:picLocks noChangeAspect="1"/>
            </p:cNvPicPr>
            <p:nvPr/>
          </p:nvPicPr>
          <p:blipFill>
            <a:blip r:embed="rId14">
              <a:extLst>
                <a:ext uri="{28A0092B-C50C-407E-A947-70E740481C1C}">
                  <a14:useLocalDpi xmlns:a14="http://schemas.microsoft.com/office/drawing/2010/main" val="0"/>
                </a:ext>
                <a:ext uri="{837473B0-CC2E-450A-ABE3-18F120FF3D39}">
                  <a1611:picAttrSrcUrl xmlns:a1611="http://schemas.microsoft.com/office/drawing/2016/11/main" r:id="rId15"/>
                </a:ext>
              </a:extLst>
            </a:blip>
            <a:stretch>
              <a:fillRect/>
            </a:stretch>
          </p:blipFill>
          <p:spPr>
            <a:xfrm>
              <a:off x="4563736" y="4419782"/>
              <a:ext cx="1663667" cy="1040971"/>
            </a:xfrm>
            <a:prstGeom prst="rect">
              <a:avLst/>
            </a:prstGeom>
          </p:spPr>
        </p:pic>
      </p:grpSp>
      <p:pic>
        <p:nvPicPr>
          <p:cNvPr id="189" name="Picture 188" descr="A picture containing text, ax, vector graphics, clipart&#10;&#10;Description automatically generated">
            <a:extLst>
              <a:ext uri="{FF2B5EF4-FFF2-40B4-BE49-F238E27FC236}">
                <a16:creationId xmlns:a16="http://schemas.microsoft.com/office/drawing/2014/main" id="{36E0557B-0D01-47DD-81B5-8B6A629EC4E8}"/>
              </a:ext>
            </a:extLst>
          </p:cNvPr>
          <p:cNvPicPr>
            <a:picLocks noChangeAspect="1"/>
          </p:cNvPicPr>
          <p:nvPr/>
        </p:nvPicPr>
        <p:blipFill>
          <a:blip r:embed="rId16">
            <a:extLst>
              <a:ext uri="{28A0092B-C50C-407E-A947-70E740481C1C}">
                <a14:useLocalDpi xmlns:a14="http://schemas.microsoft.com/office/drawing/2010/main" val="0"/>
              </a:ext>
              <a:ext uri="{837473B0-CC2E-450A-ABE3-18F120FF3D39}">
                <a1611:picAttrSrcUrl xmlns:a1611="http://schemas.microsoft.com/office/drawing/2016/11/main" r:id="rId17"/>
              </a:ext>
            </a:extLst>
          </a:blip>
          <a:stretch>
            <a:fillRect/>
          </a:stretch>
        </p:blipFill>
        <p:spPr>
          <a:xfrm>
            <a:off x="1161971" y="3709871"/>
            <a:ext cx="600240" cy="492197"/>
          </a:xfrm>
          <a:prstGeom prst="rect">
            <a:avLst/>
          </a:prstGeom>
        </p:spPr>
      </p:pic>
      <p:pic>
        <p:nvPicPr>
          <p:cNvPr id="191" name="Picture 190" descr="Graphical user interface&#10;&#10;Description automatically generated with medium confidence">
            <a:extLst>
              <a:ext uri="{FF2B5EF4-FFF2-40B4-BE49-F238E27FC236}">
                <a16:creationId xmlns:a16="http://schemas.microsoft.com/office/drawing/2014/main" id="{FA4DC59B-ACB9-4853-BB3D-D41962E1F3E2}"/>
              </a:ext>
            </a:extLst>
          </p:cNvPr>
          <p:cNvPicPr>
            <a:picLocks noChangeAspect="1"/>
          </p:cNvPicPr>
          <p:nvPr/>
        </p:nvPicPr>
        <p:blipFill>
          <a:blip r:embed="rId18">
            <a:extLst>
              <a:ext uri="{28A0092B-C50C-407E-A947-70E740481C1C}">
                <a14:useLocalDpi xmlns:a14="http://schemas.microsoft.com/office/drawing/2010/main" val="0"/>
              </a:ext>
              <a:ext uri="{837473B0-CC2E-450A-ABE3-18F120FF3D39}">
                <a1611:picAttrSrcUrl xmlns:a1611="http://schemas.microsoft.com/office/drawing/2016/11/main" r:id="rId19"/>
              </a:ext>
            </a:extLst>
          </a:blip>
          <a:stretch>
            <a:fillRect/>
          </a:stretch>
        </p:blipFill>
        <p:spPr>
          <a:xfrm>
            <a:off x="1823002" y="3095162"/>
            <a:ext cx="725416" cy="1040971"/>
          </a:xfrm>
          <a:prstGeom prst="rect">
            <a:avLst/>
          </a:prstGeom>
        </p:spPr>
      </p:pic>
      <p:pic>
        <p:nvPicPr>
          <p:cNvPr id="193" name="Picture 192" descr="Icon&#10;&#10;Description automatically generated">
            <a:extLst>
              <a:ext uri="{FF2B5EF4-FFF2-40B4-BE49-F238E27FC236}">
                <a16:creationId xmlns:a16="http://schemas.microsoft.com/office/drawing/2014/main" id="{755C9D43-902E-46A1-BC7D-6C2D4A1B7071}"/>
              </a:ext>
            </a:extLst>
          </p:cNvPr>
          <p:cNvPicPr>
            <a:picLocks noChangeAspect="1"/>
          </p:cNvPicPr>
          <p:nvPr/>
        </p:nvPicPr>
        <p:blipFill>
          <a:blip r:embed="rId20">
            <a:extLst>
              <a:ext uri="{28A0092B-C50C-407E-A947-70E740481C1C}">
                <a14:useLocalDpi xmlns:a14="http://schemas.microsoft.com/office/drawing/2010/main" val="0"/>
              </a:ext>
              <a:ext uri="{837473B0-CC2E-450A-ABE3-18F120FF3D39}">
                <a1611:picAttrSrcUrl xmlns:a1611="http://schemas.microsoft.com/office/drawing/2016/11/main" r:id="rId21"/>
              </a:ext>
            </a:extLst>
          </a:blip>
          <a:stretch>
            <a:fillRect/>
          </a:stretch>
        </p:blipFill>
        <p:spPr>
          <a:xfrm>
            <a:off x="428642" y="4600888"/>
            <a:ext cx="622734" cy="880533"/>
          </a:xfrm>
          <a:prstGeom prst="rect">
            <a:avLst/>
          </a:prstGeom>
        </p:spPr>
      </p:pic>
      <p:sp>
        <p:nvSpPr>
          <p:cNvPr id="195" name="Rectangle: Rounded Corners 194">
            <a:extLst>
              <a:ext uri="{FF2B5EF4-FFF2-40B4-BE49-F238E27FC236}">
                <a16:creationId xmlns:a16="http://schemas.microsoft.com/office/drawing/2014/main" id="{7025ACDB-D1C1-4891-8A75-D02A49BA587E}"/>
              </a:ext>
            </a:extLst>
          </p:cNvPr>
          <p:cNvSpPr/>
          <p:nvPr/>
        </p:nvSpPr>
        <p:spPr>
          <a:xfrm>
            <a:off x="314494" y="4582318"/>
            <a:ext cx="2372809" cy="1062532"/>
          </a:xfrm>
          <a:prstGeom prst="roundRect">
            <a:avLst/>
          </a:prstGeom>
          <a:noFill/>
          <a:ln w="38100" cap="flat" cmpd="sng" algn="ctr">
            <a:solidFill>
              <a:schemeClr val="accent1">
                <a:lumMod val="60000"/>
                <a:lumOff val="40000"/>
              </a:schemeClr>
            </a:solidFill>
            <a:prstDash val="sysDash"/>
            <a:round/>
            <a:headEnd type="none" w="med" len="med"/>
            <a:tailEnd type="none" w="med" len="med"/>
          </a:ln>
          <a:effectLst/>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78D4"/>
              </a:solidFill>
              <a:effectLst/>
              <a:uLnTx/>
              <a:uFillTx/>
              <a:latin typeface="Segoe UI"/>
              <a:ea typeface="+mn-ea"/>
              <a:cs typeface="+mn-cs"/>
            </a:endParaRPr>
          </a:p>
        </p:txBody>
      </p:sp>
      <p:sp>
        <p:nvSpPr>
          <p:cNvPr id="197" name="TextBox 196">
            <a:extLst>
              <a:ext uri="{FF2B5EF4-FFF2-40B4-BE49-F238E27FC236}">
                <a16:creationId xmlns:a16="http://schemas.microsoft.com/office/drawing/2014/main" id="{2B8B0645-824D-4A5A-B851-07DC5DCF7BC2}"/>
              </a:ext>
            </a:extLst>
          </p:cNvPr>
          <p:cNvSpPr txBox="1"/>
          <p:nvPr/>
        </p:nvSpPr>
        <p:spPr>
          <a:xfrm>
            <a:off x="1273914" y="4626865"/>
            <a:ext cx="1317514" cy="1050299"/>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B050"/>
                </a:solidFill>
                <a:effectLst/>
                <a:uLnTx/>
                <a:uFillTx/>
                <a:latin typeface="Segoe UI"/>
                <a:ea typeface="+mn-ea"/>
                <a:cs typeface="+mn-cs"/>
              </a:rPr>
              <a:t>SMB File Share: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Segoe UI"/>
                <a:ea typeface="+mn-ea"/>
                <a:cs typeface="+mn-cs"/>
              </a:rPr>
              <a:t>Source database backup file's location for full and log backups</a:t>
            </a:r>
            <a:endParaRPr kumimoji="0" lang="en-AU" sz="1200" b="0" i="0" u="none" strike="noStrike" kern="1200" cap="none" spc="0" normalizeH="0" baseline="0" noProof="0">
              <a:ln>
                <a:noFill/>
              </a:ln>
              <a:effectLst/>
              <a:uLnTx/>
              <a:uFillTx/>
              <a:latin typeface="Segoe UI"/>
              <a:ea typeface="+mn-ea"/>
              <a:cs typeface="+mn-cs"/>
            </a:endParaRPr>
          </a:p>
        </p:txBody>
      </p:sp>
      <p:sp>
        <p:nvSpPr>
          <p:cNvPr id="199" name="TextBox 198">
            <a:extLst>
              <a:ext uri="{FF2B5EF4-FFF2-40B4-BE49-F238E27FC236}">
                <a16:creationId xmlns:a16="http://schemas.microsoft.com/office/drawing/2014/main" id="{EEB50956-1572-46F0-8EC0-32B3DB7A1D9D}"/>
              </a:ext>
            </a:extLst>
          </p:cNvPr>
          <p:cNvSpPr txBox="1"/>
          <p:nvPr/>
        </p:nvSpPr>
        <p:spPr>
          <a:xfrm>
            <a:off x="438796" y="2976566"/>
            <a:ext cx="1412764"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B050"/>
                </a:solidFill>
                <a:effectLst/>
                <a:uLnTx/>
                <a:uFillTx/>
                <a:latin typeface="Segoe UI"/>
                <a:ea typeface="+mn-ea"/>
                <a:cs typeface="+mn-cs"/>
              </a:rPr>
              <a:t>Source SQL Server: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Segoe UI"/>
                <a:ea typeface="+mn-ea"/>
                <a:cs typeface="+mn-cs"/>
              </a:rPr>
              <a:t>Source SQL Server database</a:t>
            </a:r>
            <a:endParaRPr kumimoji="0" lang="en-AU" sz="1200" b="0" i="0" u="none" strike="noStrike" kern="1200" cap="none" spc="0" normalizeH="0" baseline="0" noProof="0">
              <a:ln>
                <a:noFill/>
              </a:ln>
              <a:effectLst/>
              <a:uLnTx/>
              <a:uFillTx/>
              <a:latin typeface="Segoe UI"/>
              <a:ea typeface="+mn-ea"/>
              <a:cs typeface="+mn-cs"/>
            </a:endParaRPr>
          </a:p>
        </p:txBody>
      </p:sp>
      <p:sp>
        <p:nvSpPr>
          <p:cNvPr id="201" name="Rectangle: Rounded Corners 200">
            <a:extLst>
              <a:ext uri="{FF2B5EF4-FFF2-40B4-BE49-F238E27FC236}">
                <a16:creationId xmlns:a16="http://schemas.microsoft.com/office/drawing/2014/main" id="{41BF22F6-D6AC-491E-B4D3-C7CFAA0A7136}"/>
              </a:ext>
            </a:extLst>
          </p:cNvPr>
          <p:cNvSpPr/>
          <p:nvPr/>
        </p:nvSpPr>
        <p:spPr>
          <a:xfrm>
            <a:off x="315043" y="2973692"/>
            <a:ext cx="2372809" cy="1282690"/>
          </a:xfrm>
          <a:prstGeom prst="roundRect">
            <a:avLst/>
          </a:prstGeom>
          <a:noFill/>
          <a:ln w="38100" cap="flat" cmpd="sng" algn="ctr">
            <a:solidFill>
              <a:schemeClr val="accent1">
                <a:lumMod val="60000"/>
                <a:lumOff val="40000"/>
              </a:schemeClr>
            </a:solidFill>
            <a:prstDash val="sysDash"/>
            <a:round/>
            <a:headEnd type="none" w="med" len="med"/>
            <a:tailEnd type="none" w="med" len="med"/>
          </a:ln>
          <a:effectLst/>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78D4"/>
              </a:solidFill>
              <a:effectLst/>
              <a:uLnTx/>
              <a:uFillTx/>
              <a:latin typeface="Segoe UI"/>
              <a:ea typeface="+mn-ea"/>
              <a:cs typeface="+mn-cs"/>
            </a:endParaRPr>
          </a:p>
        </p:txBody>
      </p:sp>
      <p:sp>
        <p:nvSpPr>
          <p:cNvPr id="203" name="TextBox 202">
            <a:extLst>
              <a:ext uri="{FF2B5EF4-FFF2-40B4-BE49-F238E27FC236}">
                <a16:creationId xmlns:a16="http://schemas.microsoft.com/office/drawing/2014/main" id="{8C198F9D-9593-4C3E-A3EC-C8CDA1186154}"/>
              </a:ext>
            </a:extLst>
          </p:cNvPr>
          <p:cNvSpPr txBox="1"/>
          <p:nvPr/>
        </p:nvSpPr>
        <p:spPr>
          <a:xfrm>
            <a:off x="3275476" y="2001658"/>
            <a:ext cx="1426194" cy="227754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B050"/>
                </a:solidFill>
                <a:effectLst/>
                <a:uLnTx/>
                <a:uFillTx/>
                <a:latin typeface="Segoe UI"/>
                <a:ea typeface="+mn-ea"/>
                <a:cs typeface="+mn-cs"/>
              </a:rPr>
              <a:t>Self-hosted Integration Runtime: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effectLst/>
                <a:uLnTx/>
                <a:uFillTx/>
                <a:latin typeface="Segoe UI"/>
                <a:ea typeface="+mn-ea"/>
                <a:cs typeface="+mn-cs"/>
              </a:rPr>
              <a:t>Download and install SHIR on </a:t>
            </a:r>
            <a:r>
              <a:rPr kumimoji="0" lang="en-US" sz="1200" b="0" i="0" u="none" strike="noStrike" kern="1200" cap="none" spc="0" normalizeH="0" baseline="0" noProof="0">
                <a:ln>
                  <a:noFill/>
                </a:ln>
                <a:effectLst/>
                <a:uLnTx/>
                <a:uFillTx/>
                <a:latin typeface="Segoe UI"/>
                <a:ea typeface="+mn-ea"/>
                <a:cs typeface="+mn-cs"/>
              </a:rPr>
              <a:t>local</a:t>
            </a:r>
            <a:r>
              <a:rPr kumimoji="0" lang="en-US" sz="1100" b="0" i="0" u="none" strike="noStrike" kern="1200" cap="none" spc="0" normalizeH="0" baseline="0" noProof="0">
                <a:ln>
                  <a:noFill/>
                </a:ln>
                <a:effectLst/>
                <a:uLnTx/>
                <a:uFillTx/>
                <a:latin typeface="Segoe UI"/>
                <a:ea typeface="+mn-ea"/>
                <a:cs typeface="+mn-cs"/>
              </a:rPr>
              <a:t> machine or on-premises server or Azure virtual machine with access to source database server and file share</a:t>
            </a:r>
            <a:endParaRPr kumimoji="0" lang="en-AU" sz="1100" b="0" i="0" u="none" strike="noStrike" kern="1200" cap="none" spc="0" normalizeH="0" baseline="0" noProof="0">
              <a:ln>
                <a:noFill/>
              </a:ln>
              <a:effectLst/>
              <a:uLnTx/>
              <a:uFillTx/>
              <a:latin typeface="Segoe UI"/>
              <a:ea typeface="+mn-ea"/>
              <a:cs typeface="+mn-cs"/>
            </a:endParaRPr>
          </a:p>
        </p:txBody>
      </p:sp>
      <p:sp>
        <p:nvSpPr>
          <p:cNvPr id="205" name="TextBox 204">
            <a:extLst>
              <a:ext uri="{FF2B5EF4-FFF2-40B4-BE49-F238E27FC236}">
                <a16:creationId xmlns:a16="http://schemas.microsoft.com/office/drawing/2014/main" id="{CE50D0F5-268C-4383-B89D-FF8856D30A26}"/>
              </a:ext>
            </a:extLst>
          </p:cNvPr>
          <p:cNvSpPr txBox="1"/>
          <p:nvPr/>
        </p:nvSpPr>
        <p:spPr>
          <a:xfrm>
            <a:off x="5475357" y="1343852"/>
            <a:ext cx="1599373" cy="2215991"/>
          </a:xfrm>
          <a:prstGeom prst="rect">
            <a:avLst/>
          </a:prstGeom>
          <a:noFill/>
        </p:spPr>
        <p:txBody>
          <a:bodyPr wrap="square" rtlCol="0">
            <a:spAutoFit/>
          </a:bodyPr>
          <a:lstStyle/>
          <a:p>
            <a:pPr>
              <a:defRPr/>
            </a:pPr>
            <a:r>
              <a:rPr lang="en-US" sz="1400" b="1">
                <a:solidFill>
                  <a:srgbClr val="008AF2"/>
                </a:solidFill>
                <a:latin typeface="Segoe UI"/>
              </a:rPr>
              <a:t>Azure Database Migration Service</a:t>
            </a:r>
            <a:endParaRPr lang="en-US" sz="1400" b="1">
              <a:latin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Segoe UI"/>
                <a:ea typeface="+mn-ea"/>
                <a:cs typeface="+mn-cs"/>
              </a:rPr>
              <a:t>DMS is associated with Self-hosted Integration Runtime and orchestrates migration activities to copy backup files to Azure storage after validation</a:t>
            </a:r>
            <a:endParaRPr kumimoji="0" lang="en-AU" sz="1200" b="0" i="0" u="none" strike="noStrike" kern="1200" cap="none" spc="0" normalizeH="0" baseline="0" noProof="0">
              <a:ln>
                <a:noFill/>
              </a:ln>
              <a:effectLst/>
              <a:uLnTx/>
              <a:uFillTx/>
              <a:latin typeface="Segoe UI"/>
              <a:ea typeface="+mn-ea"/>
              <a:cs typeface="+mn-cs"/>
            </a:endParaRPr>
          </a:p>
        </p:txBody>
      </p:sp>
      <p:sp>
        <p:nvSpPr>
          <p:cNvPr id="207" name="TextBox 206">
            <a:extLst>
              <a:ext uri="{FF2B5EF4-FFF2-40B4-BE49-F238E27FC236}">
                <a16:creationId xmlns:a16="http://schemas.microsoft.com/office/drawing/2014/main" id="{D6FB7AE8-3FAC-4F34-895E-CB6A4E3C1627}"/>
              </a:ext>
            </a:extLst>
          </p:cNvPr>
          <p:cNvSpPr txBox="1"/>
          <p:nvPr/>
        </p:nvSpPr>
        <p:spPr>
          <a:xfrm>
            <a:off x="8177029" y="3371578"/>
            <a:ext cx="1487119" cy="138499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B050"/>
                </a:solidFill>
                <a:effectLst/>
                <a:uLnTx/>
                <a:uFillTx/>
                <a:latin typeface="Segoe UI"/>
                <a:ea typeface="+mn-ea"/>
                <a:cs typeface="+mn-cs"/>
              </a:rPr>
              <a:t>Azure Storage Account: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effectLst/>
                <a:uLnTx/>
                <a:uFillTx/>
                <a:latin typeface="Segoe UI"/>
                <a:ea typeface="+mn-ea"/>
                <a:cs typeface="+mn-cs"/>
              </a:rPr>
              <a:t>Blob storage container to copy database backups into</a:t>
            </a:r>
            <a:endParaRPr kumimoji="0" lang="en-AU" sz="1400" b="0" i="0" u="none" strike="noStrike" kern="1200" cap="none" spc="0" normalizeH="0" baseline="0" noProof="0">
              <a:ln>
                <a:noFill/>
              </a:ln>
              <a:effectLst/>
              <a:uLnTx/>
              <a:uFillTx/>
              <a:latin typeface="Segoe UI"/>
              <a:ea typeface="+mn-ea"/>
              <a:cs typeface="+mn-cs"/>
            </a:endParaRPr>
          </a:p>
        </p:txBody>
      </p:sp>
      <p:sp>
        <p:nvSpPr>
          <p:cNvPr id="209" name="TextBox 208">
            <a:extLst>
              <a:ext uri="{FF2B5EF4-FFF2-40B4-BE49-F238E27FC236}">
                <a16:creationId xmlns:a16="http://schemas.microsoft.com/office/drawing/2014/main" id="{E8446C84-091A-4DF5-A6CA-4373DABF200B}"/>
              </a:ext>
            </a:extLst>
          </p:cNvPr>
          <p:cNvSpPr txBox="1"/>
          <p:nvPr/>
        </p:nvSpPr>
        <p:spPr>
          <a:xfrm>
            <a:off x="10260276" y="3071376"/>
            <a:ext cx="1616231" cy="203132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a:solidFill>
                  <a:srgbClr val="00B050"/>
                </a:solidFill>
                <a:latin typeface="Segoe UI"/>
              </a:rPr>
              <a:t>Azure SQL</a:t>
            </a:r>
            <a:r>
              <a:rPr kumimoji="0" lang="en-US" sz="1400" b="1" i="0" u="none" strike="noStrike" kern="1200" cap="none" spc="0" normalizeH="0" baseline="0" noProof="0">
                <a:ln>
                  <a:noFill/>
                </a:ln>
                <a:solidFill>
                  <a:srgbClr val="00B050"/>
                </a:solidFill>
                <a:effectLst/>
                <a:uLnTx/>
                <a:uFillTx/>
                <a:latin typeface="Segoe UI"/>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effectLst/>
                <a:uLnTx/>
                <a:uFillTx/>
                <a:latin typeface="Segoe UI"/>
                <a:ea typeface="+mn-ea"/>
                <a:cs typeface="+mn-cs"/>
              </a:rPr>
              <a:t>Backup files are restored to the chosen Azure SQL targets:</a:t>
            </a:r>
            <a:endParaRPr kumimoji="0" lang="en-US" sz="1400" b="1" i="0" u="none" strike="noStrike" kern="1200" cap="none" spc="0" normalizeH="0" baseline="0" noProof="0">
              <a:ln>
                <a:noFill/>
              </a:ln>
              <a:effectLst/>
              <a:uLnTx/>
              <a:uFillTx/>
              <a:latin typeface="Segoe UI"/>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effectLst/>
                <a:uLnTx/>
                <a:uFillTx/>
                <a:latin typeface="Segoe UI"/>
                <a:ea typeface="+mn-ea"/>
                <a:cs typeface="+mn-cs"/>
              </a:rPr>
              <a:t>Azure SQL MI (or)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effectLst/>
                <a:uLnTx/>
                <a:uFillTx/>
                <a:latin typeface="Segoe UI"/>
                <a:ea typeface="+mn-ea"/>
                <a:cs typeface="+mn-cs"/>
              </a:rPr>
              <a:t>SQL Server on Azure VM</a:t>
            </a:r>
          </a:p>
        </p:txBody>
      </p:sp>
      <p:sp>
        <p:nvSpPr>
          <p:cNvPr id="211" name="TextBox 210">
            <a:extLst>
              <a:ext uri="{FF2B5EF4-FFF2-40B4-BE49-F238E27FC236}">
                <a16:creationId xmlns:a16="http://schemas.microsoft.com/office/drawing/2014/main" id="{F467D047-7D4C-4E51-AC36-2FD9B58BA795}"/>
              </a:ext>
            </a:extLst>
          </p:cNvPr>
          <p:cNvSpPr txBox="1"/>
          <p:nvPr/>
        </p:nvSpPr>
        <p:spPr>
          <a:xfrm>
            <a:off x="2516249" y="977248"/>
            <a:ext cx="2037106" cy="7386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8AF2"/>
                </a:solidFill>
                <a:effectLst/>
                <a:uLnTx/>
                <a:uFillTx/>
                <a:latin typeface="Segoe UI"/>
                <a:ea typeface="+mn-ea"/>
                <a:cs typeface="+mn-cs"/>
              </a:rPr>
              <a:t>Azure Data Studio</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8AF2"/>
                </a:solidFill>
                <a:effectLst/>
                <a:uLnTx/>
                <a:uFillTx/>
                <a:latin typeface="Segoe UI"/>
                <a:ea typeface="+mn-ea"/>
                <a:cs typeface="+mn-cs"/>
              </a:rPr>
              <a:t>(Azure SQL Migration Extension)</a:t>
            </a:r>
          </a:p>
        </p:txBody>
      </p:sp>
      <p:pic>
        <p:nvPicPr>
          <p:cNvPr id="213" name="Graphic 212">
            <a:extLst>
              <a:ext uri="{FF2B5EF4-FFF2-40B4-BE49-F238E27FC236}">
                <a16:creationId xmlns:a16="http://schemas.microsoft.com/office/drawing/2014/main" id="{A5894D5C-8269-4DAD-B388-8D6073F74539}"/>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8831605" y="272044"/>
            <a:ext cx="448897" cy="448897"/>
          </a:xfrm>
          <a:prstGeom prst="rect">
            <a:avLst/>
          </a:prstGeom>
        </p:spPr>
      </p:pic>
      <p:sp>
        <p:nvSpPr>
          <p:cNvPr id="215" name="TextBox 214">
            <a:extLst>
              <a:ext uri="{FF2B5EF4-FFF2-40B4-BE49-F238E27FC236}">
                <a16:creationId xmlns:a16="http://schemas.microsoft.com/office/drawing/2014/main" id="{B1F40123-E303-4E40-A65B-6D52711E6E34}"/>
              </a:ext>
            </a:extLst>
          </p:cNvPr>
          <p:cNvSpPr txBox="1"/>
          <p:nvPr/>
        </p:nvSpPr>
        <p:spPr>
          <a:xfrm>
            <a:off x="9169149" y="330303"/>
            <a:ext cx="2370657"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8AF2"/>
                </a:solidFill>
                <a:effectLst/>
                <a:uLnTx/>
                <a:uFillTx/>
                <a:latin typeface="Segoe UI"/>
                <a:ea typeface="+mn-ea"/>
                <a:cs typeface="+mn-cs"/>
              </a:rPr>
              <a:t>Customer</a:t>
            </a:r>
            <a:r>
              <a:rPr kumimoji="0" lang="en-US" sz="1200" b="1" i="0" u="none" strike="noStrike" kern="1200" cap="none" spc="0" normalizeH="0" baseline="0" noProof="0">
                <a:ln>
                  <a:noFill/>
                </a:ln>
                <a:solidFill>
                  <a:srgbClr val="008AF2"/>
                </a:solidFill>
                <a:effectLst/>
                <a:uLnTx/>
                <a:uFillTx/>
                <a:latin typeface="Segoe UI"/>
                <a:ea typeface="+mn-ea"/>
                <a:cs typeface="+mn-cs"/>
              </a:rPr>
              <a:t> </a:t>
            </a:r>
            <a:r>
              <a:rPr kumimoji="0" lang="en-US" sz="1400" b="1" i="0" u="none" strike="noStrike" kern="1200" cap="none" spc="0" normalizeH="0" baseline="0" noProof="0">
                <a:ln>
                  <a:noFill/>
                </a:ln>
                <a:solidFill>
                  <a:srgbClr val="008AF2"/>
                </a:solidFill>
                <a:effectLst/>
                <a:uLnTx/>
                <a:uFillTx/>
                <a:latin typeface="Segoe UI"/>
                <a:ea typeface="+mn-ea"/>
                <a:cs typeface="+mn-cs"/>
              </a:rPr>
              <a:t>Subscription</a:t>
            </a:r>
            <a:endParaRPr kumimoji="0" lang="en-US" sz="1200" b="1" i="0" u="none" strike="noStrike" kern="1200" cap="none" spc="0" normalizeH="0" baseline="0" noProof="0">
              <a:ln>
                <a:noFill/>
              </a:ln>
              <a:solidFill>
                <a:srgbClr val="008AF2"/>
              </a:solidFill>
              <a:effectLst/>
              <a:uLnTx/>
              <a:uFillTx/>
              <a:latin typeface="Segoe UI"/>
              <a:ea typeface="+mn-ea"/>
              <a:cs typeface="+mn-cs"/>
            </a:endParaRPr>
          </a:p>
        </p:txBody>
      </p:sp>
      <p:pic>
        <p:nvPicPr>
          <p:cNvPr id="2" name="Graphic 1">
            <a:extLst>
              <a:ext uri="{FF2B5EF4-FFF2-40B4-BE49-F238E27FC236}">
                <a16:creationId xmlns:a16="http://schemas.microsoft.com/office/drawing/2014/main" id="{ADB74292-5D42-41F8-A0C8-3DBBD5F0E9A2}"/>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8149266" y="2575207"/>
            <a:ext cx="666349" cy="666349"/>
          </a:xfrm>
          <a:prstGeom prst="rect">
            <a:avLst/>
          </a:prstGeom>
        </p:spPr>
      </p:pic>
      <p:pic>
        <p:nvPicPr>
          <p:cNvPr id="3" name="Picture 2" descr="Icon&#10;&#10;Description automatically generated">
            <a:extLst>
              <a:ext uri="{FF2B5EF4-FFF2-40B4-BE49-F238E27FC236}">
                <a16:creationId xmlns:a16="http://schemas.microsoft.com/office/drawing/2014/main" id="{8F6F5471-A96D-446A-AA10-3F461F72EAFB}"/>
              </a:ext>
            </a:extLst>
          </p:cNvPr>
          <p:cNvPicPr>
            <a:picLocks noChangeAspect="1"/>
          </p:cNvPicPr>
          <p:nvPr/>
        </p:nvPicPr>
        <p:blipFill>
          <a:blip r:embed="rId26">
            <a:extLst>
              <a:ext uri="{28A0092B-C50C-407E-A947-70E740481C1C}">
                <a14:useLocalDpi xmlns:a14="http://schemas.microsoft.com/office/drawing/2010/main" val="0"/>
              </a:ext>
              <a:ext uri="{837473B0-CC2E-450A-ABE3-18F120FF3D39}">
                <a1611:picAttrSrcUrl xmlns:a1611="http://schemas.microsoft.com/office/drawing/2016/11/main" r:id="rId27"/>
              </a:ext>
            </a:extLst>
          </a:blip>
          <a:stretch>
            <a:fillRect/>
          </a:stretch>
        </p:blipFill>
        <p:spPr>
          <a:xfrm>
            <a:off x="5424523" y="364436"/>
            <a:ext cx="643768" cy="362119"/>
          </a:xfrm>
          <a:prstGeom prst="rect">
            <a:avLst/>
          </a:prstGeom>
        </p:spPr>
      </p:pic>
      <p:sp>
        <p:nvSpPr>
          <p:cNvPr id="4" name="TextBox 3">
            <a:extLst>
              <a:ext uri="{FF2B5EF4-FFF2-40B4-BE49-F238E27FC236}">
                <a16:creationId xmlns:a16="http://schemas.microsoft.com/office/drawing/2014/main" id="{34BF4409-5EFD-4216-BEDD-2D9A2682687F}"/>
              </a:ext>
            </a:extLst>
          </p:cNvPr>
          <p:cNvSpPr txBox="1"/>
          <p:nvPr/>
        </p:nvSpPr>
        <p:spPr>
          <a:xfrm>
            <a:off x="5913377" y="491320"/>
            <a:ext cx="877337"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a:solidFill>
                  <a:srgbClr val="008AF2"/>
                </a:solidFill>
                <a:latin typeface="Segoe UI"/>
              </a:rPr>
              <a:t>Azure</a:t>
            </a:r>
            <a:endParaRPr kumimoji="0" lang="en-US" sz="1400" b="1" i="0" u="none" strike="noStrike" kern="1200" cap="none" spc="0" normalizeH="0" baseline="0" noProof="0">
              <a:ln>
                <a:noFill/>
              </a:ln>
              <a:solidFill>
                <a:srgbClr val="008AF2"/>
              </a:solidFill>
              <a:effectLst/>
              <a:uLnTx/>
              <a:uFillTx/>
              <a:latin typeface="Segoe UI"/>
              <a:ea typeface="+mn-ea"/>
              <a:cs typeface="+mn-cs"/>
            </a:endParaRPr>
          </a:p>
        </p:txBody>
      </p:sp>
    </p:spTree>
    <p:extLst>
      <p:ext uri="{BB962C8B-B14F-4D97-AF65-F5344CB8AC3E}">
        <p14:creationId xmlns:p14="http://schemas.microsoft.com/office/powerpoint/2010/main" val="2577041605"/>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Rectangle 150">
            <a:extLst>
              <a:ext uri="{FF2B5EF4-FFF2-40B4-BE49-F238E27FC236}">
                <a16:creationId xmlns:a16="http://schemas.microsoft.com/office/drawing/2014/main" id="{6D1A37AD-5A48-40B1-95F0-1C079EDA9B8D}"/>
              </a:ext>
            </a:extLst>
          </p:cNvPr>
          <p:cNvSpPr/>
          <p:nvPr/>
        </p:nvSpPr>
        <p:spPr bwMode="auto">
          <a:xfrm>
            <a:off x="1143886" y="6662951"/>
            <a:ext cx="1428703" cy="11768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1" name="Group 20">
            <a:extLst>
              <a:ext uri="{FF2B5EF4-FFF2-40B4-BE49-F238E27FC236}">
                <a16:creationId xmlns:a16="http://schemas.microsoft.com/office/drawing/2014/main" id="{5EA7E8A5-97A1-4C32-B96C-AE230954A3B6}"/>
              </a:ext>
            </a:extLst>
          </p:cNvPr>
          <p:cNvGrpSpPr/>
          <p:nvPr/>
        </p:nvGrpSpPr>
        <p:grpSpPr>
          <a:xfrm>
            <a:off x="482609" y="5777588"/>
            <a:ext cx="2108819" cy="1085583"/>
            <a:chOff x="4125437" y="5531015"/>
            <a:chExt cx="5673420" cy="780748"/>
          </a:xfrm>
          <a:solidFill>
            <a:schemeClr val="accent5"/>
          </a:solidFill>
        </p:grpSpPr>
        <p:sp>
          <p:nvSpPr>
            <p:cNvPr id="22" name="Rectangle 21">
              <a:extLst>
                <a:ext uri="{FF2B5EF4-FFF2-40B4-BE49-F238E27FC236}">
                  <a16:creationId xmlns:a16="http://schemas.microsoft.com/office/drawing/2014/main" id="{8F9F8989-F9AD-406A-A763-DDB2A0C12E41}"/>
                </a:ext>
              </a:extLst>
            </p:cNvPr>
            <p:cNvSpPr/>
            <p:nvPr/>
          </p:nvSpPr>
          <p:spPr bwMode="auto">
            <a:xfrm>
              <a:off x="4125437" y="6206440"/>
              <a:ext cx="5673420" cy="10532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Rectangle 22">
              <a:extLst>
                <a:ext uri="{FF2B5EF4-FFF2-40B4-BE49-F238E27FC236}">
                  <a16:creationId xmlns:a16="http://schemas.microsoft.com/office/drawing/2014/main" id="{6A17DD00-A7FA-4D2B-A42B-46D84EBDF772}"/>
                </a:ext>
              </a:extLst>
            </p:cNvPr>
            <p:cNvSpPr/>
            <p:nvPr/>
          </p:nvSpPr>
          <p:spPr bwMode="auto">
            <a:xfrm>
              <a:off x="4281768" y="5854240"/>
              <a:ext cx="186348" cy="45752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Rectangle 23">
              <a:extLst>
                <a:ext uri="{FF2B5EF4-FFF2-40B4-BE49-F238E27FC236}">
                  <a16:creationId xmlns:a16="http://schemas.microsoft.com/office/drawing/2014/main" id="{3F8A1EB8-6558-4F72-8F70-1C9F879D45D6}"/>
                </a:ext>
              </a:extLst>
            </p:cNvPr>
            <p:cNvSpPr/>
            <p:nvPr/>
          </p:nvSpPr>
          <p:spPr bwMode="auto">
            <a:xfrm>
              <a:off x="4402798" y="6055539"/>
              <a:ext cx="752355" cy="18125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 name="Rectangle 24">
              <a:extLst>
                <a:ext uri="{FF2B5EF4-FFF2-40B4-BE49-F238E27FC236}">
                  <a16:creationId xmlns:a16="http://schemas.microsoft.com/office/drawing/2014/main" id="{E925F650-0317-4F77-A7D3-AE616BE939B2}"/>
                </a:ext>
              </a:extLst>
            </p:cNvPr>
            <p:cNvSpPr/>
            <p:nvPr/>
          </p:nvSpPr>
          <p:spPr bwMode="auto">
            <a:xfrm>
              <a:off x="4615254" y="5744380"/>
              <a:ext cx="335524" cy="56738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 name="Rectangle 25">
              <a:extLst>
                <a:ext uri="{FF2B5EF4-FFF2-40B4-BE49-F238E27FC236}">
                  <a16:creationId xmlns:a16="http://schemas.microsoft.com/office/drawing/2014/main" id="{617A842F-8A3C-45D0-8D75-C2F66A19CF38}"/>
                </a:ext>
              </a:extLst>
            </p:cNvPr>
            <p:cNvSpPr/>
            <p:nvPr/>
          </p:nvSpPr>
          <p:spPr bwMode="auto">
            <a:xfrm>
              <a:off x="4718742" y="5531015"/>
              <a:ext cx="116403" cy="37674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 name="Rectangle 26">
              <a:extLst>
                <a:ext uri="{FF2B5EF4-FFF2-40B4-BE49-F238E27FC236}">
                  <a16:creationId xmlns:a16="http://schemas.microsoft.com/office/drawing/2014/main" id="{69DDB6D4-0A66-485D-B228-8AEC011AC08D}"/>
                </a:ext>
              </a:extLst>
            </p:cNvPr>
            <p:cNvSpPr/>
            <p:nvPr/>
          </p:nvSpPr>
          <p:spPr bwMode="auto">
            <a:xfrm>
              <a:off x="5303146" y="5916363"/>
              <a:ext cx="284169" cy="37423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 name="Rectangle 27">
              <a:extLst>
                <a:ext uri="{FF2B5EF4-FFF2-40B4-BE49-F238E27FC236}">
                  <a16:creationId xmlns:a16="http://schemas.microsoft.com/office/drawing/2014/main" id="{3B174BA2-DE15-4021-8324-3AAA5B051BBD}"/>
                </a:ext>
              </a:extLst>
            </p:cNvPr>
            <p:cNvSpPr/>
            <p:nvPr/>
          </p:nvSpPr>
          <p:spPr bwMode="auto">
            <a:xfrm>
              <a:off x="5373946" y="5800647"/>
              <a:ext cx="134425" cy="33894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 name="Rectangle 29">
              <a:extLst>
                <a:ext uri="{FF2B5EF4-FFF2-40B4-BE49-F238E27FC236}">
                  <a16:creationId xmlns:a16="http://schemas.microsoft.com/office/drawing/2014/main" id="{ED184A77-C82D-4737-BABA-8BA43EB0D856}"/>
                </a:ext>
              </a:extLst>
            </p:cNvPr>
            <p:cNvSpPr/>
            <p:nvPr/>
          </p:nvSpPr>
          <p:spPr bwMode="auto">
            <a:xfrm>
              <a:off x="8421239" y="5960106"/>
              <a:ext cx="190365" cy="30393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 name="Rectangle 30">
              <a:extLst>
                <a:ext uri="{FF2B5EF4-FFF2-40B4-BE49-F238E27FC236}">
                  <a16:creationId xmlns:a16="http://schemas.microsoft.com/office/drawing/2014/main" id="{D6CBBB5B-A6EC-4087-83E2-CA0834862B6E}"/>
                </a:ext>
              </a:extLst>
            </p:cNvPr>
            <p:cNvSpPr/>
            <p:nvPr/>
          </p:nvSpPr>
          <p:spPr bwMode="auto">
            <a:xfrm>
              <a:off x="8526000" y="5756925"/>
              <a:ext cx="176847" cy="50711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 name="Rectangle 31">
              <a:extLst>
                <a:ext uri="{FF2B5EF4-FFF2-40B4-BE49-F238E27FC236}">
                  <a16:creationId xmlns:a16="http://schemas.microsoft.com/office/drawing/2014/main" id="{FFFBB12A-1F39-4994-BE0C-7896E38A8796}"/>
                </a:ext>
              </a:extLst>
            </p:cNvPr>
            <p:cNvSpPr/>
            <p:nvPr/>
          </p:nvSpPr>
          <p:spPr bwMode="auto">
            <a:xfrm>
              <a:off x="7644800" y="5881930"/>
              <a:ext cx="424275" cy="34371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 name="Rectangle 32">
              <a:extLst>
                <a:ext uri="{FF2B5EF4-FFF2-40B4-BE49-F238E27FC236}">
                  <a16:creationId xmlns:a16="http://schemas.microsoft.com/office/drawing/2014/main" id="{C9BDCF68-5D94-49BA-9809-7ABD3EFC03E0}"/>
                </a:ext>
              </a:extLst>
            </p:cNvPr>
            <p:cNvSpPr/>
            <p:nvPr/>
          </p:nvSpPr>
          <p:spPr bwMode="auto">
            <a:xfrm>
              <a:off x="7554903" y="5991801"/>
              <a:ext cx="604068" cy="279232"/>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 name="Rectangle 33">
              <a:extLst>
                <a:ext uri="{FF2B5EF4-FFF2-40B4-BE49-F238E27FC236}">
                  <a16:creationId xmlns:a16="http://schemas.microsoft.com/office/drawing/2014/main" id="{D9EA9956-8672-4C8E-9DA0-885C8DB4F46C}"/>
                </a:ext>
              </a:extLst>
            </p:cNvPr>
            <p:cNvSpPr/>
            <p:nvPr/>
          </p:nvSpPr>
          <p:spPr bwMode="auto">
            <a:xfrm>
              <a:off x="8885185" y="5606239"/>
              <a:ext cx="186580" cy="647652"/>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Rectangle 34">
              <a:extLst>
                <a:ext uri="{FF2B5EF4-FFF2-40B4-BE49-F238E27FC236}">
                  <a16:creationId xmlns:a16="http://schemas.microsoft.com/office/drawing/2014/main" id="{BF891149-C675-4FD8-A1BE-4461EFF170F7}"/>
                </a:ext>
              </a:extLst>
            </p:cNvPr>
            <p:cNvSpPr/>
            <p:nvPr/>
          </p:nvSpPr>
          <p:spPr bwMode="auto">
            <a:xfrm>
              <a:off x="9050249" y="5949708"/>
              <a:ext cx="190365" cy="306352"/>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6" name="Rectangle 35">
              <a:extLst>
                <a:ext uri="{FF2B5EF4-FFF2-40B4-BE49-F238E27FC236}">
                  <a16:creationId xmlns:a16="http://schemas.microsoft.com/office/drawing/2014/main" id="{545F5914-ABCD-4C6A-8B9C-A910215BE488}"/>
                </a:ext>
              </a:extLst>
            </p:cNvPr>
            <p:cNvSpPr/>
            <p:nvPr/>
          </p:nvSpPr>
          <p:spPr bwMode="auto">
            <a:xfrm>
              <a:off x="9202988" y="5780129"/>
              <a:ext cx="252668" cy="45666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37" name="Freeform 4">
            <a:extLst>
              <a:ext uri="{FF2B5EF4-FFF2-40B4-BE49-F238E27FC236}">
                <a16:creationId xmlns:a16="http://schemas.microsoft.com/office/drawing/2014/main" id="{E3C88432-8A2C-4A6D-A652-BE9AE09E7FEB}"/>
              </a:ext>
            </a:extLst>
          </p:cNvPr>
          <p:cNvSpPr/>
          <p:nvPr/>
        </p:nvSpPr>
        <p:spPr bwMode="auto">
          <a:xfrm>
            <a:off x="2833146" y="3716851"/>
            <a:ext cx="5343884" cy="2277547"/>
          </a:xfrm>
          <a:custGeom>
            <a:avLst/>
            <a:gdLst>
              <a:gd name="connsiteX0" fmla="*/ 0 w 4374777"/>
              <a:gd name="connsiteY0" fmla="*/ 3541059 h 3541059"/>
              <a:gd name="connsiteX1" fmla="*/ 690283 w 4374777"/>
              <a:gd name="connsiteY1" fmla="*/ 2931459 h 3541059"/>
              <a:gd name="connsiteX2" fmla="*/ 1075765 w 4374777"/>
              <a:gd name="connsiteY2" fmla="*/ 2931459 h 3541059"/>
              <a:gd name="connsiteX3" fmla="*/ 1783977 w 4374777"/>
              <a:gd name="connsiteY3" fmla="*/ 2250141 h 3541059"/>
              <a:gd name="connsiteX4" fmla="*/ 2312895 w 4374777"/>
              <a:gd name="connsiteY4" fmla="*/ 2250141 h 3541059"/>
              <a:gd name="connsiteX5" fmla="*/ 3218330 w 4374777"/>
              <a:gd name="connsiteY5" fmla="*/ 1129553 h 3541059"/>
              <a:gd name="connsiteX6" fmla="*/ 3603812 w 4374777"/>
              <a:gd name="connsiteY6" fmla="*/ 1129553 h 3541059"/>
              <a:gd name="connsiteX7" fmla="*/ 4374777 w 4374777"/>
              <a:gd name="connsiteY7" fmla="*/ 0 h 3541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74777" h="3541059">
                <a:moveTo>
                  <a:pt x="0" y="3541059"/>
                </a:moveTo>
                <a:lnTo>
                  <a:pt x="690283" y="2931459"/>
                </a:lnTo>
                <a:lnTo>
                  <a:pt x="1075765" y="2931459"/>
                </a:lnTo>
                <a:lnTo>
                  <a:pt x="1783977" y="2250141"/>
                </a:lnTo>
                <a:lnTo>
                  <a:pt x="2312895" y="2250141"/>
                </a:lnTo>
                <a:lnTo>
                  <a:pt x="3218330" y="1129553"/>
                </a:lnTo>
                <a:lnTo>
                  <a:pt x="3603812" y="1129553"/>
                </a:lnTo>
                <a:lnTo>
                  <a:pt x="4374777" y="0"/>
                </a:lnTo>
              </a:path>
            </a:pathLst>
          </a:cu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nvGrpSpPr>
          <p:cNvPr id="107" name="Group 106">
            <a:extLst>
              <a:ext uri="{FF2B5EF4-FFF2-40B4-BE49-F238E27FC236}">
                <a16:creationId xmlns:a16="http://schemas.microsoft.com/office/drawing/2014/main" id="{C404C74E-21BB-4D44-AA06-C2392E8837DF}"/>
              </a:ext>
            </a:extLst>
          </p:cNvPr>
          <p:cNvGrpSpPr/>
          <p:nvPr/>
        </p:nvGrpSpPr>
        <p:grpSpPr>
          <a:xfrm>
            <a:off x="1001782" y="6097893"/>
            <a:ext cx="933689" cy="674151"/>
            <a:chOff x="5750873" y="5471936"/>
            <a:chExt cx="1116011" cy="791448"/>
          </a:xfrm>
        </p:grpSpPr>
        <p:sp>
          <p:nvSpPr>
            <p:cNvPr id="124" name="Freeform 182">
              <a:extLst>
                <a:ext uri="{FF2B5EF4-FFF2-40B4-BE49-F238E27FC236}">
                  <a16:creationId xmlns:a16="http://schemas.microsoft.com/office/drawing/2014/main" id="{34FD494E-C92E-4430-A3C1-5B75924CA3C2}"/>
                </a:ext>
              </a:extLst>
            </p:cNvPr>
            <p:cNvSpPr/>
            <p:nvPr/>
          </p:nvSpPr>
          <p:spPr bwMode="auto">
            <a:xfrm>
              <a:off x="5750873" y="5471936"/>
              <a:ext cx="617089" cy="791448"/>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9" name="Group 108">
              <a:extLst>
                <a:ext uri="{FF2B5EF4-FFF2-40B4-BE49-F238E27FC236}">
                  <a16:creationId xmlns:a16="http://schemas.microsoft.com/office/drawing/2014/main" id="{B120221C-6CBC-473F-9DDF-0CE3A39B375B}"/>
                </a:ext>
              </a:extLst>
            </p:cNvPr>
            <p:cNvGrpSpPr/>
            <p:nvPr/>
          </p:nvGrpSpPr>
          <p:grpSpPr>
            <a:xfrm>
              <a:off x="6312888" y="5679472"/>
              <a:ext cx="553996" cy="553998"/>
              <a:chOff x="650875" y="1585913"/>
              <a:chExt cx="495300" cy="495301"/>
            </a:xfrm>
          </p:grpSpPr>
          <p:sp>
            <p:nvSpPr>
              <p:cNvPr id="110" name="Rectangle 5">
                <a:extLst>
                  <a:ext uri="{FF2B5EF4-FFF2-40B4-BE49-F238E27FC236}">
                    <a16:creationId xmlns:a16="http://schemas.microsoft.com/office/drawing/2014/main" id="{6CC08583-B2C5-4918-8568-BE27380863FB}"/>
                  </a:ext>
                </a:extLst>
              </p:cNvPr>
              <p:cNvSpPr>
                <a:spLocks noChangeArrowheads="1"/>
              </p:cNvSpPr>
              <p:nvPr/>
            </p:nvSpPr>
            <p:spPr bwMode="auto">
              <a:xfrm>
                <a:off x="650875" y="1585913"/>
                <a:ext cx="247650" cy="4953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1" name="Rectangle 110">
                <a:extLst>
                  <a:ext uri="{FF2B5EF4-FFF2-40B4-BE49-F238E27FC236}">
                    <a16:creationId xmlns:a16="http://schemas.microsoft.com/office/drawing/2014/main" id="{F28FB27A-8F14-43F2-8ACC-8C11DA8D296D}"/>
                  </a:ext>
                </a:extLst>
              </p:cNvPr>
              <p:cNvSpPr>
                <a:spLocks noChangeArrowheads="1"/>
              </p:cNvSpPr>
              <p:nvPr/>
            </p:nvSpPr>
            <p:spPr bwMode="auto">
              <a:xfrm>
                <a:off x="898525" y="1833563"/>
                <a:ext cx="247650" cy="24765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2" name="Rectangle 7">
                <a:extLst>
                  <a:ext uri="{FF2B5EF4-FFF2-40B4-BE49-F238E27FC236}">
                    <a16:creationId xmlns:a16="http://schemas.microsoft.com/office/drawing/2014/main" id="{63C33FEC-C7B5-4237-BB57-949A8BEC9B44}"/>
                  </a:ext>
                </a:extLst>
              </p:cNvPr>
              <p:cNvSpPr>
                <a:spLocks noChangeArrowheads="1"/>
              </p:cNvSpPr>
              <p:nvPr/>
            </p:nvSpPr>
            <p:spPr bwMode="auto">
              <a:xfrm>
                <a:off x="712788" y="1663701"/>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3" name="Rectangle 8">
                <a:extLst>
                  <a:ext uri="{FF2B5EF4-FFF2-40B4-BE49-F238E27FC236}">
                    <a16:creationId xmlns:a16="http://schemas.microsoft.com/office/drawing/2014/main" id="{BBF2DED5-F710-477C-9F20-596D1728F45B}"/>
                  </a:ext>
                </a:extLst>
              </p:cNvPr>
              <p:cNvSpPr>
                <a:spLocks noChangeArrowheads="1"/>
              </p:cNvSpPr>
              <p:nvPr/>
            </p:nvSpPr>
            <p:spPr bwMode="auto">
              <a:xfrm>
                <a:off x="790575" y="1663701"/>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4" name="Rectangle 9">
                <a:extLst>
                  <a:ext uri="{FF2B5EF4-FFF2-40B4-BE49-F238E27FC236}">
                    <a16:creationId xmlns:a16="http://schemas.microsoft.com/office/drawing/2014/main" id="{07741369-114B-43F5-A828-D65953F9D589}"/>
                  </a:ext>
                </a:extLst>
              </p:cNvPr>
              <p:cNvSpPr>
                <a:spLocks noChangeArrowheads="1"/>
              </p:cNvSpPr>
              <p:nvPr/>
            </p:nvSpPr>
            <p:spPr bwMode="auto">
              <a:xfrm>
                <a:off x="712788" y="1739901"/>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5" name="Rectangle 10">
                <a:extLst>
                  <a:ext uri="{FF2B5EF4-FFF2-40B4-BE49-F238E27FC236}">
                    <a16:creationId xmlns:a16="http://schemas.microsoft.com/office/drawing/2014/main" id="{5D2ECCD3-7F16-4010-ABED-29727AD70A0F}"/>
                  </a:ext>
                </a:extLst>
              </p:cNvPr>
              <p:cNvSpPr>
                <a:spLocks noChangeArrowheads="1"/>
              </p:cNvSpPr>
              <p:nvPr/>
            </p:nvSpPr>
            <p:spPr bwMode="auto">
              <a:xfrm>
                <a:off x="790575" y="1739901"/>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6" name="Rectangle 11">
                <a:extLst>
                  <a:ext uri="{FF2B5EF4-FFF2-40B4-BE49-F238E27FC236}">
                    <a16:creationId xmlns:a16="http://schemas.microsoft.com/office/drawing/2014/main" id="{92D96649-185F-4B3C-92F4-8642520AF936}"/>
                  </a:ext>
                </a:extLst>
              </p:cNvPr>
              <p:cNvSpPr>
                <a:spLocks noChangeArrowheads="1"/>
              </p:cNvSpPr>
              <p:nvPr/>
            </p:nvSpPr>
            <p:spPr bwMode="auto">
              <a:xfrm>
                <a:off x="712788" y="1817688"/>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7" name="Rectangle 12">
                <a:extLst>
                  <a:ext uri="{FF2B5EF4-FFF2-40B4-BE49-F238E27FC236}">
                    <a16:creationId xmlns:a16="http://schemas.microsoft.com/office/drawing/2014/main" id="{B9081637-1F47-4D6B-9E99-E58184771BF5}"/>
                  </a:ext>
                </a:extLst>
              </p:cNvPr>
              <p:cNvSpPr>
                <a:spLocks noChangeArrowheads="1"/>
              </p:cNvSpPr>
              <p:nvPr/>
            </p:nvSpPr>
            <p:spPr bwMode="auto">
              <a:xfrm>
                <a:off x="790575" y="1817688"/>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8" name="Rectangle 13">
                <a:extLst>
                  <a:ext uri="{FF2B5EF4-FFF2-40B4-BE49-F238E27FC236}">
                    <a16:creationId xmlns:a16="http://schemas.microsoft.com/office/drawing/2014/main" id="{2C372BF0-0A83-4AA8-9CE6-4A551D88572B}"/>
                  </a:ext>
                </a:extLst>
              </p:cNvPr>
              <p:cNvSpPr>
                <a:spLocks noChangeArrowheads="1"/>
              </p:cNvSpPr>
              <p:nvPr/>
            </p:nvSpPr>
            <p:spPr bwMode="auto">
              <a:xfrm>
                <a:off x="712788" y="1895476"/>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9" name="Rectangle 14">
                <a:extLst>
                  <a:ext uri="{FF2B5EF4-FFF2-40B4-BE49-F238E27FC236}">
                    <a16:creationId xmlns:a16="http://schemas.microsoft.com/office/drawing/2014/main" id="{3FCD6BFB-9F59-49DC-A01C-554C4006CC29}"/>
                  </a:ext>
                </a:extLst>
              </p:cNvPr>
              <p:cNvSpPr>
                <a:spLocks noChangeArrowheads="1"/>
              </p:cNvSpPr>
              <p:nvPr/>
            </p:nvSpPr>
            <p:spPr bwMode="auto">
              <a:xfrm>
                <a:off x="790575" y="1895476"/>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0" name="Rectangle 15">
                <a:extLst>
                  <a:ext uri="{FF2B5EF4-FFF2-40B4-BE49-F238E27FC236}">
                    <a16:creationId xmlns:a16="http://schemas.microsoft.com/office/drawing/2014/main" id="{95EFE0F1-88B4-47DF-B6BD-E8191A6DA785}"/>
                  </a:ext>
                </a:extLst>
              </p:cNvPr>
              <p:cNvSpPr>
                <a:spLocks noChangeArrowheads="1"/>
              </p:cNvSpPr>
              <p:nvPr/>
            </p:nvSpPr>
            <p:spPr bwMode="auto">
              <a:xfrm>
                <a:off x="744538" y="2019301"/>
                <a:ext cx="60325" cy="61913"/>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1" name="Rectangle 16">
                <a:extLst>
                  <a:ext uri="{FF2B5EF4-FFF2-40B4-BE49-F238E27FC236}">
                    <a16:creationId xmlns:a16="http://schemas.microsoft.com/office/drawing/2014/main" id="{B1BB690B-A5AD-47F7-8DA1-2FD2F43E67D7}"/>
                  </a:ext>
                </a:extLst>
              </p:cNvPr>
              <p:cNvSpPr>
                <a:spLocks noChangeArrowheads="1"/>
              </p:cNvSpPr>
              <p:nvPr/>
            </p:nvSpPr>
            <p:spPr bwMode="auto">
              <a:xfrm>
                <a:off x="960438" y="1895476"/>
                <a:ext cx="46038"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2" name="Rectangle 17">
                <a:extLst>
                  <a:ext uri="{FF2B5EF4-FFF2-40B4-BE49-F238E27FC236}">
                    <a16:creationId xmlns:a16="http://schemas.microsoft.com/office/drawing/2014/main" id="{2590CB9D-AB7A-409E-9875-EC485AB56A3D}"/>
                  </a:ext>
                </a:extLst>
              </p:cNvPr>
              <p:cNvSpPr>
                <a:spLocks noChangeArrowheads="1"/>
              </p:cNvSpPr>
              <p:nvPr/>
            </p:nvSpPr>
            <p:spPr bwMode="auto">
              <a:xfrm>
                <a:off x="1038225" y="1895476"/>
                <a:ext cx="46038"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3" name="Rectangle 18">
                <a:extLst>
                  <a:ext uri="{FF2B5EF4-FFF2-40B4-BE49-F238E27FC236}">
                    <a16:creationId xmlns:a16="http://schemas.microsoft.com/office/drawing/2014/main" id="{3C74E88C-96AE-486C-8336-057888E6ACC9}"/>
                  </a:ext>
                </a:extLst>
              </p:cNvPr>
              <p:cNvSpPr>
                <a:spLocks noChangeArrowheads="1"/>
              </p:cNvSpPr>
              <p:nvPr/>
            </p:nvSpPr>
            <p:spPr bwMode="auto">
              <a:xfrm>
                <a:off x="990600" y="2019301"/>
                <a:ext cx="63500" cy="61913"/>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pic>
        <p:nvPicPr>
          <p:cNvPr id="86" name="Graphic 85">
            <a:extLst>
              <a:ext uri="{FF2B5EF4-FFF2-40B4-BE49-F238E27FC236}">
                <a16:creationId xmlns:a16="http://schemas.microsoft.com/office/drawing/2014/main" id="{08542021-76B6-4613-920F-A015DCBB3EF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450745" y="1653698"/>
            <a:ext cx="665259" cy="665259"/>
          </a:xfrm>
          <a:prstGeom prst="rect">
            <a:avLst/>
          </a:prstGeom>
        </p:spPr>
      </p:pic>
      <p:pic>
        <p:nvPicPr>
          <p:cNvPr id="87" name="Graphic 86">
            <a:extLst>
              <a:ext uri="{FF2B5EF4-FFF2-40B4-BE49-F238E27FC236}">
                <a16:creationId xmlns:a16="http://schemas.microsoft.com/office/drawing/2014/main" id="{F35E6816-FB33-4426-8A06-D7D5B6E05DE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604570" y="3936287"/>
            <a:ext cx="722684" cy="722684"/>
          </a:xfrm>
          <a:prstGeom prst="rect">
            <a:avLst/>
          </a:prstGeom>
        </p:spPr>
      </p:pic>
      <p:cxnSp>
        <p:nvCxnSpPr>
          <p:cNvPr id="125" name="Straight Connector 124">
            <a:extLst>
              <a:ext uri="{FF2B5EF4-FFF2-40B4-BE49-F238E27FC236}">
                <a16:creationId xmlns:a16="http://schemas.microsoft.com/office/drawing/2014/main" id="{4CAF3617-D117-4AB1-8E37-BFDDF81CFDF8}"/>
              </a:ext>
            </a:extLst>
          </p:cNvPr>
          <p:cNvCxnSpPr>
            <a:cxnSpLocks/>
          </p:cNvCxnSpPr>
          <p:nvPr/>
        </p:nvCxnSpPr>
        <p:spPr>
          <a:xfrm flipV="1">
            <a:off x="4957486" y="272044"/>
            <a:ext cx="0" cy="6471385"/>
          </a:xfrm>
          <a:prstGeom prst="line">
            <a:avLst/>
          </a:prstGeom>
          <a:ln w="28575">
            <a:solidFill>
              <a:schemeClr val="accent3">
                <a:lumMod val="60000"/>
                <a:lumOff val="40000"/>
                <a:alpha val="50000"/>
              </a:schemeClr>
            </a:solidFill>
            <a:prstDash val="sysDash"/>
            <a:headEnd type="none" w="lg" len="med"/>
            <a:tailEnd type="none" w="lg" len="med"/>
          </a:ln>
        </p:spPr>
        <p:style>
          <a:lnRef idx="3">
            <a:schemeClr val="accent1"/>
          </a:lnRef>
          <a:fillRef idx="0">
            <a:schemeClr val="accent1"/>
          </a:fillRef>
          <a:effectRef idx="2">
            <a:schemeClr val="accent1"/>
          </a:effectRef>
          <a:fontRef idx="minor">
            <a:schemeClr val="tx1"/>
          </a:fontRef>
        </p:style>
      </p:cxnSp>
      <p:pic>
        <p:nvPicPr>
          <p:cNvPr id="157" name="Picture 156" descr="A screenshot of a computer&#10;&#10;Description automatically generated with medium confidence">
            <a:extLst>
              <a:ext uri="{FF2B5EF4-FFF2-40B4-BE49-F238E27FC236}">
                <a16:creationId xmlns:a16="http://schemas.microsoft.com/office/drawing/2014/main" id="{A16E9126-DA0E-4AB6-AB8A-958FB0EE1E4A}"/>
              </a:ext>
            </a:extLst>
          </p:cNvPr>
          <p:cNvPicPr>
            <a:picLocks noChangeAspect="1"/>
          </p:cNvPicPr>
          <p:nvPr/>
        </p:nvPicPr>
        <p:blipFill>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553654" y="346229"/>
            <a:ext cx="504508" cy="389480"/>
          </a:xfrm>
          <a:prstGeom prst="rect">
            <a:avLst/>
          </a:prstGeom>
        </p:spPr>
      </p:pic>
      <p:sp>
        <p:nvSpPr>
          <p:cNvPr id="159" name="TextBox 158">
            <a:extLst>
              <a:ext uri="{FF2B5EF4-FFF2-40B4-BE49-F238E27FC236}">
                <a16:creationId xmlns:a16="http://schemas.microsoft.com/office/drawing/2014/main" id="{DA4DF776-A336-46BE-99ED-192017BED06C}"/>
              </a:ext>
            </a:extLst>
          </p:cNvPr>
          <p:cNvSpPr txBox="1"/>
          <p:nvPr/>
        </p:nvSpPr>
        <p:spPr>
          <a:xfrm>
            <a:off x="1058162" y="492539"/>
            <a:ext cx="2325470"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8AF2"/>
                </a:solidFill>
                <a:effectLst/>
                <a:uLnTx/>
                <a:uFillTx/>
                <a:latin typeface="Segoe UI"/>
                <a:ea typeface="+mn-ea"/>
                <a:cs typeface="+mn-cs"/>
              </a:rPr>
              <a:t>On-Premises / Azure VM </a:t>
            </a:r>
          </a:p>
        </p:txBody>
      </p:sp>
      <p:pic>
        <p:nvPicPr>
          <p:cNvPr id="161" name="Picture 160">
            <a:extLst>
              <a:ext uri="{FF2B5EF4-FFF2-40B4-BE49-F238E27FC236}">
                <a16:creationId xmlns:a16="http://schemas.microsoft.com/office/drawing/2014/main" id="{7DBD7B57-5662-4E45-A946-9564E776F69B}"/>
              </a:ext>
            </a:extLst>
          </p:cNvPr>
          <p:cNvPicPr>
            <a:picLocks noChangeAspect="1"/>
          </p:cNvPicPr>
          <p:nvPr/>
        </p:nvPicPr>
        <p:blipFill>
          <a:blip r:embed="rId9"/>
          <a:stretch>
            <a:fillRect/>
          </a:stretch>
        </p:blipFill>
        <p:spPr>
          <a:xfrm>
            <a:off x="3648737" y="4264448"/>
            <a:ext cx="853534" cy="963857"/>
          </a:xfrm>
          <a:prstGeom prst="rect">
            <a:avLst/>
          </a:prstGeom>
        </p:spPr>
      </p:pic>
      <p:pic>
        <p:nvPicPr>
          <p:cNvPr id="165" name="Graphic 164">
            <a:extLst>
              <a:ext uri="{FF2B5EF4-FFF2-40B4-BE49-F238E27FC236}">
                <a16:creationId xmlns:a16="http://schemas.microsoft.com/office/drawing/2014/main" id="{9BD2EE0F-E33C-4AD5-88E3-4C2B3B50D63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0584525" y="5389264"/>
            <a:ext cx="665259" cy="665259"/>
          </a:xfrm>
          <a:prstGeom prst="rect">
            <a:avLst/>
          </a:prstGeom>
        </p:spPr>
      </p:pic>
      <p:cxnSp>
        <p:nvCxnSpPr>
          <p:cNvPr id="177" name="Straight Arrow Connector 176">
            <a:extLst>
              <a:ext uri="{FF2B5EF4-FFF2-40B4-BE49-F238E27FC236}">
                <a16:creationId xmlns:a16="http://schemas.microsoft.com/office/drawing/2014/main" id="{F73531E8-6186-4524-A592-CE6D7F5F804E}"/>
              </a:ext>
            </a:extLst>
          </p:cNvPr>
          <p:cNvCxnSpPr>
            <a:cxnSpLocks/>
            <a:stCxn id="37" idx="4"/>
          </p:cNvCxnSpPr>
          <p:nvPr/>
        </p:nvCxnSpPr>
        <p:spPr>
          <a:xfrm flipV="1">
            <a:off x="5658397" y="4432000"/>
            <a:ext cx="1122262" cy="732102"/>
          </a:xfrm>
          <a:prstGeom prst="straightConnector1">
            <a:avLst/>
          </a:prstGeom>
          <a:ln>
            <a:headEnd type="none" w="lg" len="med"/>
            <a:tailEnd type="triangle" w="lg" len="lg"/>
          </a:ln>
        </p:spPr>
        <p:style>
          <a:lnRef idx="1">
            <a:schemeClr val="accent1"/>
          </a:lnRef>
          <a:fillRef idx="0">
            <a:schemeClr val="accent1"/>
          </a:fillRef>
          <a:effectRef idx="0">
            <a:schemeClr val="accent1"/>
          </a:effectRef>
          <a:fontRef idx="minor">
            <a:schemeClr val="tx1"/>
          </a:fontRef>
        </p:style>
      </p:cxnSp>
      <p:grpSp>
        <p:nvGrpSpPr>
          <p:cNvPr id="183" name="Group 182">
            <a:extLst>
              <a:ext uri="{FF2B5EF4-FFF2-40B4-BE49-F238E27FC236}">
                <a16:creationId xmlns:a16="http://schemas.microsoft.com/office/drawing/2014/main" id="{A2CEBB2E-8C3A-435A-83BC-01022C786DA3}"/>
              </a:ext>
            </a:extLst>
          </p:cNvPr>
          <p:cNvGrpSpPr/>
          <p:nvPr/>
        </p:nvGrpSpPr>
        <p:grpSpPr>
          <a:xfrm>
            <a:off x="465624" y="1016720"/>
            <a:ext cx="2036483" cy="1770192"/>
            <a:chOff x="4348610" y="4325666"/>
            <a:chExt cx="2093920" cy="1786375"/>
          </a:xfrm>
        </p:grpSpPr>
        <p:pic>
          <p:nvPicPr>
            <p:cNvPr id="184" name="Picture 183" descr="A black rectangle with a white background&#10;&#10;Description automatically generated with low confidence">
              <a:extLst>
                <a:ext uri="{FF2B5EF4-FFF2-40B4-BE49-F238E27FC236}">
                  <a16:creationId xmlns:a16="http://schemas.microsoft.com/office/drawing/2014/main" id="{D7D5CAD1-AD7B-4832-A8DA-2DFF644D8F07}"/>
                </a:ext>
              </a:extLst>
            </p:cNvPr>
            <p:cNvPicPr>
              <a:picLocks noChangeAspect="1"/>
            </p:cNvPicPr>
            <p:nvPr/>
          </p:nvPicPr>
          <p:blipFill>
            <a:blip r:embed="rId12">
              <a:extLst>
                <a:ext uri="{28A0092B-C50C-407E-A947-70E740481C1C}">
                  <a14:useLocalDpi xmlns:a14="http://schemas.microsoft.com/office/drawing/2010/main" val="0"/>
                </a:ext>
                <a:ext uri="{837473B0-CC2E-450A-ABE3-18F120FF3D39}">
                  <a1611:picAttrSrcUrl xmlns:a1611="http://schemas.microsoft.com/office/drawing/2016/11/main" r:id="rId13"/>
                </a:ext>
              </a:extLst>
            </a:blip>
            <a:stretch>
              <a:fillRect/>
            </a:stretch>
          </p:blipFill>
          <p:spPr>
            <a:xfrm>
              <a:off x="4348610" y="4325666"/>
              <a:ext cx="2093920" cy="1786375"/>
            </a:xfrm>
            <a:prstGeom prst="rect">
              <a:avLst/>
            </a:prstGeom>
          </p:spPr>
        </p:pic>
        <p:pic>
          <p:nvPicPr>
            <p:cNvPr id="185" name="Picture 184" descr="Graphical user interface, application&#10;&#10;Description automatically generated">
              <a:extLst>
                <a:ext uri="{FF2B5EF4-FFF2-40B4-BE49-F238E27FC236}">
                  <a16:creationId xmlns:a16="http://schemas.microsoft.com/office/drawing/2014/main" id="{EFD63F70-5405-41AA-A2F6-CF2BED27DA6C}"/>
                </a:ext>
              </a:extLst>
            </p:cNvPr>
            <p:cNvPicPr>
              <a:picLocks noChangeAspect="1"/>
            </p:cNvPicPr>
            <p:nvPr/>
          </p:nvPicPr>
          <p:blipFill>
            <a:blip r:embed="rId14">
              <a:extLst>
                <a:ext uri="{28A0092B-C50C-407E-A947-70E740481C1C}">
                  <a14:useLocalDpi xmlns:a14="http://schemas.microsoft.com/office/drawing/2010/main" val="0"/>
                </a:ext>
                <a:ext uri="{837473B0-CC2E-450A-ABE3-18F120FF3D39}">
                  <a1611:picAttrSrcUrl xmlns:a1611="http://schemas.microsoft.com/office/drawing/2016/11/main" r:id="rId15"/>
                </a:ext>
              </a:extLst>
            </a:blip>
            <a:stretch>
              <a:fillRect/>
            </a:stretch>
          </p:blipFill>
          <p:spPr>
            <a:xfrm>
              <a:off x="4563736" y="4419782"/>
              <a:ext cx="1663667" cy="1040971"/>
            </a:xfrm>
            <a:prstGeom prst="rect">
              <a:avLst/>
            </a:prstGeom>
          </p:spPr>
        </p:pic>
      </p:grpSp>
      <p:pic>
        <p:nvPicPr>
          <p:cNvPr id="189" name="Picture 188" descr="A picture containing text, ax, vector graphics, clipart&#10;&#10;Description automatically generated">
            <a:extLst>
              <a:ext uri="{FF2B5EF4-FFF2-40B4-BE49-F238E27FC236}">
                <a16:creationId xmlns:a16="http://schemas.microsoft.com/office/drawing/2014/main" id="{36E0557B-0D01-47DD-81B5-8B6A629EC4E8}"/>
              </a:ext>
            </a:extLst>
          </p:cNvPr>
          <p:cNvPicPr>
            <a:picLocks noChangeAspect="1"/>
          </p:cNvPicPr>
          <p:nvPr/>
        </p:nvPicPr>
        <p:blipFill>
          <a:blip r:embed="rId16">
            <a:extLst>
              <a:ext uri="{28A0092B-C50C-407E-A947-70E740481C1C}">
                <a14:useLocalDpi xmlns:a14="http://schemas.microsoft.com/office/drawing/2010/main" val="0"/>
              </a:ext>
              <a:ext uri="{837473B0-CC2E-450A-ABE3-18F120FF3D39}">
                <a1611:picAttrSrcUrl xmlns:a1611="http://schemas.microsoft.com/office/drawing/2016/11/main" r:id="rId17"/>
              </a:ext>
            </a:extLst>
          </a:blip>
          <a:stretch>
            <a:fillRect/>
          </a:stretch>
        </p:blipFill>
        <p:spPr>
          <a:xfrm>
            <a:off x="1161971" y="3709871"/>
            <a:ext cx="600240" cy="492197"/>
          </a:xfrm>
          <a:prstGeom prst="rect">
            <a:avLst/>
          </a:prstGeom>
        </p:spPr>
      </p:pic>
      <p:pic>
        <p:nvPicPr>
          <p:cNvPr id="191" name="Picture 190" descr="Graphical user interface&#10;&#10;Description automatically generated with medium confidence">
            <a:extLst>
              <a:ext uri="{FF2B5EF4-FFF2-40B4-BE49-F238E27FC236}">
                <a16:creationId xmlns:a16="http://schemas.microsoft.com/office/drawing/2014/main" id="{FA4DC59B-ACB9-4853-BB3D-D41962E1F3E2}"/>
              </a:ext>
            </a:extLst>
          </p:cNvPr>
          <p:cNvPicPr>
            <a:picLocks noChangeAspect="1"/>
          </p:cNvPicPr>
          <p:nvPr/>
        </p:nvPicPr>
        <p:blipFill>
          <a:blip r:embed="rId18">
            <a:extLst>
              <a:ext uri="{28A0092B-C50C-407E-A947-70E740481C1C}">
                <a14:useLocalDpi xmlns:a14="http://schemas.microsoft.com/office/drawing/2010/main" val="0"/>
              </a:ext>
              <a:ext uri="{837473B0-CC2E-450A-ABE3-18F120FF3D39}">
                <a1611:picAttrSrcUrl xmlns:a1611="http://schemas.microsoft.com/office/drawing/2016/11/main" r:id="rId19"/>
              </a:ext>
            </a:extLst>
          </a:blip>
          <a:stretch>
            <a:fillRect/>
          </a:stretch>
        </p:blipFill>
        <p:spPr>
          <a:xfrm>
            <a:off x="1823002" y="3095162"/>
            <a:ext cx="725416" cy="1040971"/>
          </a:xfrm>
          <a:prstGeom prst="rect">
            <a:avLst/>
          </a:prstGeom>
        </p:spPr>
      </p:pic>
      <p:pic>
        <p:nvPicPr>
          <p:cNvPr id="193" name="Picture 192" descr="Icon&#10;&#10;Description automatically generated">
            <a:extLst>
              <a:ext uri="{FF2B5EF4-FFF2-40B4-BE49-F238E27FC236}">
                <a16:creationId xmlns:a16="http://schemas.microsoft.com/office/drawing/2014/main" id="{755C9D43-902E-46A1-BC7D-6C2D4A1B7071}"/>
              </a:ext>
            </a:extLst>
          </p:cNvPr>
          <p:cNvPicPr>
            <a:picLocks noChangeAspect="1"/>
          </p:cNvPicPr>
          <p:nvPr/>
        </p:nvPicPr>
        <p:blipFill>
          <a:blip r:embed="rId20">
            <a:extLst>
              <a:ext uri="{28A0092B-C50C-407E-A947-70E740481C1C}">
                <a14:useLocalDpi xmlns:a14="http://schemas.microsoft.com/office/drawing/2010/main" val="0"/>
              </a:ext>
              <a:ext uri="{837473B0-CC2E-450A-ABE3-18F120FF3D39}">
                <a1611:picAttrSrcUrl xmlns:a1611="http://schemas.microsoft.com/office/drawing/2016/11/main" r:id="rId21"/>
              </a:ext>
            </a:extLst>
          </a:blip>
          <a:stretch>
            <a:fillRect/>
          </a:stretch>
        </p:blipFill>
        <p:spPr>
          <a:xfrm>
            <a:off x="428642" y="4600888"/>
            <a:ext cx="622734" cy="880533"/>
          </a:xfrm>
          <a:prstGeom prst="rect">
            <a:avLst/>
          </a:prstGeom>
        </p:spPr>
      </p:pic>
      <p:sp>
        <p:nvSpPr>
          <p:cNvPr id="195" name="Rectangle: Rounded Corners 194">
            <a:extLst>
              <a:ext uri="{FF2B5EF4-FFF2-40B4-BE49-F238E27FC236}">
                <a16:creationId xmlns:a16="http://schemas.microsoft.com/office/drawing/2014/main" id="{7025ACDB-D1C1-4891-8A75-D02A49BA587E}"/>
              </a:ext>
            </a:extLst>
          </p:cNvPr>
          <p:cNvSpPr/>
          <p:nvPr/>
        </p:nvSpPr>
        <p:spPr>
          <a:xfrm>
            <a:off x="314494" y="4582318"/>
            <a:ext cx="2372809" cy="1062532"/>
          </a:xfrm>
          <a:prstGeom prst="roundRect">
            <a:avLst/>
          </a:prstGeom>
          <a:noFill/>
          <a:ln w="38100" cap="flat" cmpd="sng" algn="ctr">
            <a:solidFill>
              <a:schemeClr val="accent1">
                <a:lumMod val="60000"/>
                <a:lumOff val="40000"/>
              </a:schemeClr>
            </a:solidFill>
            <a:prstDash val="sysDash"/>
            <a:round/>
            <a:headEnd type="none" w="med" len="med"/>
            <a:tailEnd type="none" w="med" len="med"/>
          </a:ln>
          <a:effectLst/>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78D4"/>
              </a:solidFill>
              <a:effectLst/>
              <a:uLnTx/>
              <a:uFillTx/>
              <a:latin typeface="Segoe UI"/>
              <a:ea typeface="+mn-ea"/>
              <a:cs typeface="+mn-cs"/>
            </a:endParaRPr>
          </a:p>
        </p:txBody>
      </p:sp>
      <p:sp>
        <p:nvSpPr>
          <p:cNvPr id="197" name="TextBox 196">
            <a:extLst>
              <a:ext uri="{FF2B5EF4-FFF2-40B4-BE49-F238E27FC236}">
                <a16:creationId xmlns:a16="http://schemas.microsoft.com/office/drawing/2014/main" id="{2B8B0645-824D-4A5A-B851-07DC5DCF7BC2}"/>
              </a:ext>
            </a:extLst>
          </p:cNvPr>
          <p:cNvSpPr txBox="1"/>
          <p:nvPr/>
        </p:nvSpPr>
        <p:spPr>
          <a:xfrm>
            <a:off x="1273914" y="4626865"/>
            <a:ext cx="1317514" cy="1050299"/>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B050"/>
                </a:solidFill>
                <a:effectLst/>
                <a:uLnTx/>
                <a:uFillTx/>
                <a:latin typeface="Segoe UI"/>
                <a:ea typeface="+mn-ea"/>
                <a:cs typeface="+mn-cs"/>
              </a:rPr>
              <a:t>SMB File Share: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75757A">
                    <a:lumMod val="75000"/>
                  </a:srgbClr>
                </a:solidFill>
                <a:effectLst/>
                <a:uLnTx/>
                <a:uFillTx/>
                <a:latin typeface="Segoe UI"/>
                <a:ea typeface="+mn-ea"/>
                <a:cs typeface="+mn-cs"/>
              </a:rPr>
              <a:t>Source database backup file's location for full and log backups</a:t>
            </a:r>
            <a:endParaRPr kumimoji="0" lang="en-AU" sz="1200" b="0" i="0" u="none" strike="noStrike" kern="1200" cap="none" spc="0" normalizeH="0" baseline="0" noProof="0">
              <a:ln>
                <a:noFill/>
              </a:ln>
              <a:solidFill>
                <a:srgbClr val="75757A">
                  <a:lumMod val="75000"/>
                </a:srgbClr>
              </a:solidFill>
              <a:effectLst/>
              <a:uLnTx/>
              <a:uFillTx/>
              <a:latin typeface="Segoe UI"/>
              <a:ea typeface="+mn-ea"/>
              <a:cs typeface="+mn-cs"/>
            </a:endParaRPr>
          </a:p>
        </p:txBody>
      </p:sp>
      <p:sp>
        <p:nvSpPr>
          <p:cNvPr id="199" name="TextBox 198">
            <a:extLst>
              <a:ext uri="{FF2B5EF4-FFF2-40B4-BE49-F238E27FC236}">
                <a16:creationId xmlns:a16="http://schemas.microsoft.com/office/drawing/2014/main" id="{EEB50956-1572-46F0-8EC0-32B3DB7A1D9D}"/>
              </a:ext>
            </a:extLst>
          </p:cNvPr>
          <p:cNvSpPr txBox="1"/>
          <p:nvPr/>
        </p:nvSpPr>
        <p:spPr>
          <a:xfrm>
            <a:off x="438796" y="2976566"/>
            <a:ext cx="1412764"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B050"/>
                </a:solidFill>
                <a:effectLst/>
                <a:uLnTx/>
                <a:uFillTx/>
                <a:latin typeface="Segoe UI"/>
                <a:ea typeface="+mn-ea"/>
                <a:cs typeface="+mn-cs"/>
              </a:rPr>
              <a:t>Source SQL Server: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75757A">
                    <a:lumMod val="75000"/>
                  </a:srgbClr>
                </a:solidFill>
                <a:effectLst/>
                <a:uLnTx/>
                <a:uFillTx/>
                <a:latin typeface="Segoe UI"/>
                <a:ea typeface="+mn-ea"/>
                <a:cs typeface="+mn-cs"/>
              </a:rPr>
              <a:t>Source SQL Server database</a:t>
            </a:r>
            <a:endParaRPr kumimoji="0" lang="en-AU" sz="1200" b="0" i="0" u="none" strike="noStrike" kern="1200" cap="none" spc="0" normalizeH="0" baseline="0" noProof="0">
              <a:ln>
                <a:noFill/>
              </a:ln>
              <a:solidFill>
                <a:srgbClr val="75757A">
                  <a:lumMod val="75000"/>
                </a:srgbClr>
              </a:solidFill>
              <a:effectLst/>
              <a:uLnTx/>
              <a:uFillTx/>
              <a:latin typeface="Segoe UI"/>
              <a:ea typeface="+mn-ea"/>
              <a:cs typeface="+mn-cs"/>
            </a:endParaRPr>
          </a:p>
        </p:txBody>
      </p:sp>
      <p:sp>
        <p:nvSpPr>
          <p:cNvPr id="201" name="Rectangle: Rounded Corners 200">
            <a:extLst>
              <a:ext uri="{FF2B5EF4-FFF2-40B4-BE49-F238E27FC236}">
                <a16:creationId xmlns:a16="http://schemas.microsoft.com/office/drawing/2014/main" id="{41BF22F6-D6AC-491E-B4D3-C7CFAA0A7136}"/>
              </a:ext>
            </a:extLst>
          </p:cNvPr>
          <p:cNvSpPr/>
          <p:nvPr/>
        </p:nvSpPr>
        <p:spPr>
          <a:xfrm>
            <a:off x="315043" y="2973692"/>
            <a:ext cx="2372809" cy="1282690"/>
          </a:xfrm>
          <a:prstGeom prst="roundRect">
            <a:avLst/>
          </a:prstGeom>
          <a:noFill/>
          <a:ln w="38100" cap="flat" cmpd="sng" algn="ctr">
            <a:solidFill>
              <a:schemeClr val="accent1">
                <a:lumMod val="60000"/>
                <a:lumOff val="40000"/>
              </a:schemeClr>
            </a:solidFill>
            <a:prstDash val="sysDash"/>
            <a:round/>
            <a:headEnd type="none" w="med" len="med"/>
            <a:tailEnd type="none" w="med" len="med"/>
          </a:ln>
          <a:effectLst/>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78D4"/>
              </a:solidFill>
              <a:effectLst/>
              <a:uLnTx/>
              <a:uFillTx/>
              <a:latin typeface="Segoe UI"/>
              <a:ea typeface="+mn-ea"/>
              <a:cs typeface="+mn-cs"/>
            </a:endParaRPr>
          </a:p>
        </p:txBody>
      </p:sp>
      <p:sp>
        <p:nvSpPr>
          <p:cNvPr id="203" name="TextBox 202">
            <a:extLst>
              <a:ext uri="{FF2B5EF4-FFF2-40B4-BE49-F238E27FC236}">
                <a16:creationId xmlns:a16="http://schemas.microsoft.com/office/drawing/2014/main" id="{8C198F9D-9593-4C3E-A3EC-C8CDA1186154}"/>
              </a:ext>
            </a:extLst>
          </p:cNvPr>
          <p:cNvSpPr txBox="1"/>
          <p:nvPr/>
        </p:nvSpPr>
        <p:spPr>
          <a:xfrm>
            <a:off x="3275476" y="2001658"/>
            <a:ext cx="1426194" cy="227754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B050"/>
                </a:solidFill>
                <a:effectLst/>
                <a:uLnTx/>
                <a:uFillTx/>
                <a:latin typeface="Segoe UI"/>
                <a:ea typeface="+mn-ea"/>
                <a:cs typeface="+mn-cs"/>
              </a:rPr>
              <a:t>Self-hosted Integration Runtime: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75757A">
                    <a:lumMod val="75000"/>
                  </a:srgbClr>
                </a:solidFill>
                <a:effectLst/>
                <a:uLnTx/>
                <a:uFillTx/>
                <a:latin typeface="Segoe UI"/>
                <a:ea typeface="+mn-ea"/>
                <a:cs typeface="+mn-cs"/>
              </a:rPr>
              <a:t>Download and install SHIR on </a:t>
            </a:r>
            <a:r>
              <a:rPr kumimoji="0" lang="en-US" sz="1200" b="0" i="0" u="none" strike="noStrike" kern="1200" cap="none" spc="0" normalizeH="0" baseline="0" noProof="0">
                <a:ln>
                  <a:noFill/>
                </a:ln>
                <a:solidFill>
                  <a:srgbClr val="75757A">
                    <a:lumMod val="75000"/>
                  </a:srgbClr>
                </a:solidFill>
                <a:effectLst/>
                <a:uLnTx/>
                <a:uFillTx/>
                <a:latin typeface="Segoe UI"/>
                <a:ea typeface="+mn-ea"/>
                <a:cs typeface="+mn-cs"/>
              </a:rPr>
              <a:t>local</a:t>
            </a:r>
            <a:r>
              <a:rPr kumimoji="0" lang="en-US" sz="1100" b="0" i="0" u="none" strike="noStrike" kern="1200" cap="none" spc="0" normalizeH="0" baseline="0" noProof="0">
                <a:ln>
                  <a:noFill/>
                </a:ln>
                <a:solidFill>
                  <a:srgbClr val="75757A">
                    <a:lumMod val="75000"/>
                  </a:srgbClr>
                </a:solidFill>
                <a:effectLst/>
                <a:uLnTx/>
                <a:uFillTx/>
                <a:latin typeface="Segoe UI"/>
                <a:ea typeface="+mn-ea"/>
                <a:cs typeface="+mn-cs"/>
              </a:rPr>
              <a:t> machine or on-premises server or Azure virtual machine with access to source database server and file share</a:t>
            </a:r>
            <a:endParaRPr kumimoji="0" lang="en-AU" sz="1100" b="0" i="0" u="none" strike="noStrike" kern="1200" cap="none" spc="0" normalizeH="0" baseline="0" noProof="0">
              <a:ln>
                <a:noFill/>
              </a:ln>
              <a:solidFill>
                <a:srgbClr val="75757A">
                  <a:lumMod val="75000"/>
                </a:srgbClr>
              </a:solidFill>
              <a:effectLst/>
              <a:uLnTx/>
              <a:uFillTx/>
              <a:latin typeface="Segoe UI"/>
              <a:ea typeface="+mn-ea"/>
              <a:cs typeface="+mn-cs"/>
            </a:endParaRPr>
          </a:p>
        </p:txBody>
      </p:sp>
      <p:sp>
        <p:nvSpPr>
          <p:cNvPr id="205" name="TextBox 204">
            <a:extLst>
              <a:ext uri="{FF2B5EF4-FFF2-40B4-BE49-F238E27FC236}">
                <a16:creationId xmlns:a16="http://schemas.microsoft.com/office/drawing/2014/main" id="{CE50D0F5-268C-4383-B89D-FF8856D30A26}"/>
              </a:ext>
            </a:extLst>
          </p:cNvPr>
          <p:cNvSpPr txBox="1"/>
          <p:nvPr/>
        </p:nvSpPr>
        <p:spPr>
          <a:xfrm>
            <a:off x="5197172" y="1690250"/>
            <a:ext cx="1599373" cy="2215991"/>
          </a:xfrm>
          <a:prstGeom prst="rect">
            <a:avLst/>
          </a:prstGeom>
          <a:noFill/>
        </p:spPr>
        <p:txBody>
          <a:bodyPr wrap="square" rtlCol="0">
            <a:spAutoFit/>
          </a:bodyPr>
          <a:lstStyle/>
          <a:p>
            <a:pPr>
              <a:defRPr/>
            </a:pPr>
            <a:r>
              <a:rPr lang="en-US" sz="1400" b="1">
                <a:solidFill>
                  <a:srgbClr val="008AF2"/>
                </a:solidFill>
                <a:latin typeface="Segoe UI"/>
              </a:rPr>
              <a:t>Azure Database Migration Service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75757A">
                    <a:lumMod val="75000"/>
                  </a:srgbClr>
                </a:solidFill>
                <a:effectLst/>
                <a:uLnTx/>
                <a:uFillTx/>
                <a:latin typeface="Segoe UI"/>
                <a:ea typeface="+mn-ea"/>
                <a:cs typeface="+mn-cs"/>
              </a:rPr>
              <a:t>DMS is associated with Self-hosted Integration Runtime and orchestrates migration activities to copy backup files to Azure storage after validation</a:t>
            </a:r>
            <a:endParaRPr kumimoji="0" lang="en-AU" sz="1200" b="0" i="0" u="none" strike="noStrike" kern="1200" cap="none" spc="0" normalizeH="0" baseline="0" noProof="0">
              <a:ln>
                <a:noFill/>
              </a:ln>
              <a:solidFill>
                <a:srgbClr val="75757A">
                  <a:lumMod val="75000"/>
                </a:srgbClr>
              </a:solidFill>
              <a:effectLst/>
              <a:uLnTx/>
              <a:uFillTx/>
              <a:latin typeface="Segoe UI"/>
              <a:ea typeface="+mn-ea"/>
              <a:cs typeface="+mn-cs"/>
            </a:endParaRPr>
          </a:p>
        </p:txBody>
      </p:sp>
      <p:sp>
        <p:nvSpPr>
          <p:cNvPr id="207" name="TextBox 206">
            <a:extLst>
              <a:ext uri="{FF2B5EF4-FFF2-40B4-BE49-F238E27FC236}">
                <a16:creationId xmlns:a16="http://schemas.microsoft.com/office/drawing/2014/main" id="{D6FB7AE8-3FAC-4F34-895E-CB6A4E3C1627}"/>
              </a:ext>
            </a:extLst>
          </p:cNvPr>
          <p:cNvSpPr txBox="1"/>
          <p:nvPr/>
        </p:nvSpPr>
        <p:spPr>
          <a:xfrm>
            <a:off x="8177029" y="3371578"/>
            <a:ext cx="1487119" cy="138499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B050"/>
                </a:solidFill>
                <a:effectLst/>
                <a:uLnTx/>
                <a:uFillTx/>
                <a:latin typeface="Segoe UI"/>
                <a:ea typeface="+mn-ea"/>
                <a:cs typeface="+mn-cs"/>
              </a:rPr>
              <a:t>Azure Storage Account: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75757A">
                    <a:lumMod val="75000"/>
                  </a:srgbClr>
                </a:solidFill>
                <a:effectLst/>
                <a:uLnTx/>
                <a:uFillTx/>
                <a:latin typeface="Segoe UI"/>
                <a:ea typeface="+mn-ea"/>
                <a:cs typeface="+mn-cs"/>
              </a:rPr>
              <a:t>Blob storage container to copy database backups into</a:t>
            </a:r>
            <a:endParaRPr kumimoji="0" lang="en-AU" sz="1400" b="0" i="0" u="none" strike="noStrike" kern="1200" cap="none" spc="0" normalizeH="0" baseline="0" noProof="0">
              <a:ln>
                <a:noFill/>
              </a:ln>
              <a:solidFill>
                <a:srgbClr val="75757A">
                  <a:lumMod val="75000"/>
                </a:srgbClr>
              </a:solidFill>
              <a:effectLst/>
              <a:uLnTx/>
              <a:uFillTx/>
              <a:latin typeface="Segoe UI"/>
              <a:ea typeface="+mn-ea"/>
              <a:cs typeface="+mn-cs"/>
            </a:endParaRPr>
          </a:p>
        </p:txBody>
      </p:sp>
      <p:sp>
        <p:nvSpPr>
          <p:cNvPr id="211" name="TextBox 210">
            <a:extLst>
              <a:ext uri="{FF2B5EF4-FFF2-40B4-BE49-F238E27FC236}">
                <a16:creationId xmlns:a16="http://schemas.microsoft.com/office/drawing/2014/main" id="{F467D047-7D4C-4E51-AC36-2FD9B58BA795}"/>
              </a:ext>
            </a:extLst>
          </p:cNvPr>
          <p:cNvSpPr txBox="1"/>
          <p:nvPr/>
        </p:nvSpPr>
        <p:spPr>
          <a:xfrm>
            <a:off x="2516249" y="977248"/>
            <a:ext cx="2037106" cy="7386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8AF2"/>
                </a:solidFill>
                <a:effectLst/>
                <a:uLnTx/>
                <a:uFillTx/>
                <a:latin typeface="Segoe UI"/>
                <a:ea typeface="+mn-ea"/>
                <a:cs typeface="+mn-cs"/>
              </a:rPr>
              <a:t>Azure Data Studio</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8AF2"/>
                </a:solidFill>
                <a:effectLst/>
                <a:uLnTx/>
                <a:uFillTx/>
                <a:latin typeface="Segoe UI"/>
                <a:ea typeface="+mn-ea"/>
                <a:cs typeface="+mn-cs"/>
              </a:rPr>
              <a:t>(Azure SQL Migration Extension)</a:t>
            </a:r>
          </a:p>
        </p:txBody>
      </p:sp>
      <p:pic>
        <p:nvPicPr>
          <p:cNvPr id="213" name="Graphic 212">
            <a:extLst>
              <a:ext uri="{FF2B5EF4-FFF2-40B4-BE49-F238E27FC236}">
                <a16:creationId xmlns:a16="http://schemas.microsoft.com/office/drawing/2014/main" id="{A5894D5C-8269-4DAD-B388-8D6073F74539}"/>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8831605" y="272044"/>
            <a:ext cx="448897" cy="448897"/>
          </a:xfrm>
          <a:prstGeom prst="rect">
            <a:avLst/>
          </a:prstGeom>
        </p:spPr>
      </p:pic>
      <p:sp>
        <p:nvSpPr>
          <p:cNvPr id="215" name="TextBox 214">
            <a:extLst>
              <a:ext uri="{FF2B5EF4-FFF2-40B4-BE49-F238E27FC236}">
                <a16:creationId xmlns:a16="http://schemas.microsoft.com/office/drawing/2014/main" id="{B1F40123-E303-4E40-A65B-6D52711E6E34}"/>
              </a:ext>
            </a:extLst>
          </p:cNvPr>
          <p:cNvSpPr txBox="1"/>
          <p:nvPr/>
        </p:nvSpPr>
        <p:spPr>
          <a:xfrm>
            <a:off x="9169149" y="330303"/>
            <a:ext cx="2370657"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8AF2"/>
                </a:solidFill>
                <a:effectLst/>
                <a:uLnTx/>
                <a:uFillTx/>
                <a:latin typeface="Segoe UI"/>
                <a:ea typeface="+mn-ea"/>
                <a:cs typeface="+mn-cs"/>
              </a:rPr>
              <a:t>Customer</a:t>
            </a:r>
            <a:r>
              <a:rPr kumimoji="0" lang="en-US" sz="1200" b="1" i="0" u="none" strike="noStrike" kern="1200" cap="none" spc="0" normalizeH="0" baseline="0" noProof="0">
                <a:ln>
                  <a:noFill/>
                </a:ln>
                <a:solidFill>
                  <a:srgbClr val="008AF2"/>
                </a:solidFill>
                <a:effectLst/>
                <a:uLnTx/>
                <a:uFillTx/>
                <a:latin typeface="Segoe UI"/>
                <a:ea typeface="+mn-ea"/>
                <a:cs typeface="+mn-cs"/>
              </a:rPr>
              <a:t> </a:t>
            </a:r>
            <a:r>
              <a:rPr kumimoji="0" lang="en-US" sz="1400" b="1" i="0" u="none" strike="noStrike" kern="1200" cap="none" spc="0" normalizeH="0" baseline="0" noProof="0">
                <a:ln>
                  <a:noFill/>
                </a:ln>
                <a:solidFill>
                  <a:srgbClr val="008AF2"/>
                </a:solidFill>
                <a:effectLst/>
                <a:uLnTx/>
                <a:uFillTx/>
                <a:latin typeface="Segoe UI"/>
                <a:ea typeface="+mn-ea"/>
                <a:cs typeface="+mn-cs"/>
              </a:rPr>
              <a:t>Subscription</a:t>
            </a:r>
            <a:endParaRPr kumimoji="0" lang="en-US" sz="1200" b="1" i="0" u="none" strike="noStrike" kern="1200" cap="none" spc="0" normalizeH="0" baseline="0" noProof="0">
              <a:ln>
                <a:noFill/>
              </a:ln>
              <a:solidFill>
                <a:srgbClr val="008AF2"/>
              </a:solidFill>
              <a:effectLst/>
              <a:uLnTx/>
              <a:uFillTx/>
              <a:latin typeface="Segoe UI"/>
              <a:ea typeface="+mn-ea"/>
              <a:cs typeface="+mn-cs"/>
            </a:endParaRPr>
          </a:p>
        </p:txBody>
      </p:sp>
      <p:pic>
        <p:nvPicPr>
          <p:cNvPr id="7" name="Graphic 6">
            <a:extLst>
              <a:ext uri="{FF2B5EF4-FFF2-40B4-BE49-F238E27FC236}">
                <a16:creationId xmlns:a16="http://schemas.microsoft.com/office/drawing/2014/main" id="{C5E7E607-141D-4664-B956-21AAE926DC60}"/>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3647340" y="5756124"/>
            <a:ext cx="1289824" cy="1289824"/>
          </a:xfrm>
          <a:prstGeom prst="rect">
            <a:avLst/>
          </a:prstGeom>
        </p:spPr>
      </p:pic>
      <p:pic>
        <p:nvPicPr>
          <p:cNvPr id="3" name="Graphic 2">
            <a:extLst>
              <a:ext uri="{FF2B5EF4-FFF2-40B4-BE49-F238E27FC236}">
                <a16:creationId xmlns:a16="http://schemas.microsoft.com/office/drawing/2014/main" id="{0C800C8F-8B5F-40B6-80BA-C756C953A20C}"/>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439840" y="5778665"/>
            <a:ext cx="717119" cy="717119"/>
          </a:xfrm>
          <a:prstGeom prst="rect">
            <a:avLst/>
          </a:prstGeom>
        </p:spPr>
      </p:pic>
      <p:grpSp>
        <p:nvGrpSpPr>
          <p:cNvPr id="16" name="Group 15">
            <a:extLst>
              <a:ext uri="{FF2B5EF4-FFF2-40B4-BE49-F238E27FC236}">
                <a16:creationId xmlns:a16="http://schemas.microsoft.com/office/drawing/2014/main" id="{3967D6EA-AEB3-4A90-91B3-8120542EDEEA}"/>
              </a:ext>
            </a:extLst>
          </p:cNvPr>
          <p:cNvGrpSpPr/>
          <p:nvPr/>
        </p:nvGrpSpPr>
        <p:grpSpPr>
          <a:xfrm>
            <a:off x="1991613" y="5727590"/>
            <a:ext cx="713964" cy="660037"/>
            <a:chOff x="1834454" y="5756124"/>
            <a:chExt cx="713964" cy="660037"/>
          </a:xfrm>
        </p:grpSpPr>
        <p:cxnSp>
          <p:nvCxnSpPr>
            <p:cNvPr id="9" name="Straight Connector 8">
              <a:extLst>
                <a:ext uri="{FF2B5EF4-FFF2-40B4-BE49-F238E27FC236}">
                  <a16:creationId xmlns:a16="http://schemas.microsoft.com/office/drawing/2014/main" id="{AE1ABF4F-957F-48ED-9CA2-0EDCFB870D44}"/>
                </a:ext>
              </a:extLst>
            </p:cNvPr>
            <p:cNvCxnSpPr>
              <a:cxnSpLocks/>
            </p:cNvCxnSpPr>
            <p:nvPr/>
          </p:nvCxnSpPr>
          <p:spPr>
            <a:xfrm>
              <a:off x="1834454" y="5756124"/>
              <a:ext cx="713964" cy="0"/>
            </a:xfrm>
            <a:prstGeom prst="line">
              <a:avLst/>
            </a:prstGeom>
            <a:ln w="28575">
              <a:solidFill>
                <a:schemeClr val="accent3">
                  <a:lumMod val="60000"/>
                  <a:lumOff val="40000"/>
                </a:schemeClr>
              </a:solidFill>
              <a:headEnd type="none" w="lg" len="med"/>
              <a:tailEnd type="none" w="lg" len="med"/>
            </a:ln>
          </p:spPr>
          <p:style>
            <a:lnRef idx="1">
              <a:schemeClr val="accent4"/>
            </a:lnRef>
            <a:fillRef idx="0">
              <a:schemeClr val="accent4"/>
            </a:fillRef>
            <a:effectRef idx="0">
              <a:schemeClr val="accent4"/>
            </a:effectRef>
            <a:fontRef idx="minor">
              <a:schemeClr val="tx1"/>
            </a:fontRef>
          </p:style>
        </p:cxnSp>
        <p:cxnSp>
          <p:nvCxnSpPr>
            <p:cNvPr id="12" name="Straight Connector 11">
              <a:extLst>
                <a:ext uri="{FF2B5EF4-FFF2-40B4-BE49-F238E27FC236}">
                  <a16:creationId xmlns:a16="http://schemas.microsoft.com/office/drawing/2014/main" id="{ACEE6EE5-716F-4019-9F87-3DA19F70E495}"/>
                </a:ext>
              </a:extLst>
            </p:cNvPr>
            <p:cNvCxnSpPr>
              <a:cxnSpLocks/>
            </p:cNvCxnSpPr>
            <p:nvPr/>
          </p:nvCxnSpPr>
          <p:spPr>
            <a:xfrm>
              <a:off x="2548418" y="5756124"/>
              <a:ext cx="0" cy="660037"/>
            </a:xfrm>
            <a:prstGeom prst="line">
              <a:avLst/>
            </a:prstGeom>
            <a:ln w="28575">
              <a:solidFill>
                <a:schemeClr val="accent3">
                  <a:lumMod val="60000"/>
                  <a:lumOff val="40000"/>
                </a:schemeClr>
              </a:solidFill>
              <a:headEnd type="none" w="lg" len="med"/>
              <a:tailEnd type="none" w="lg" len="med"/>
            </a:ln>
          </p:spPr>
          <p:style>
            <a:lnRef idx="1">
              <a:schemeClr val="accent4"/>
            </a:lnRef>
            <a:fillRef idx="0">
              <a:schemeClr val="accent4"/>
            </a:fillRef>
            <a:effectRef idx="0">
              <a:schemeClr val="accent4"/>
            </a:effectRef>
            <a:fontRef idx="minor">
              <a:schemeClr val="tx1"/>
            </a:fontRef>
          </p:style>
        </p:cxnSp>
      </p:grpSp>
      <p:grpSp>
        <p:nvGrpSpPr>
          <p:cNvPr id="80" name="Group 79">
            <a:extLst>
              <a:ext uri="{FF2B5EF4-FFF2-40B4-BE49-F238E27FC236}">
                <a16:creationId xmlns:a16="http://schemas.microsoft.com/office/drawing/2014/main" id="{BDC78AB0-0643-4E1A-9627-6074B5B2B5D3}"/>
              </a:ext>
            </a:extLst>
          </p:cNvPr>
          <p:cNvGrpSpPr/>
          <p:nvPr/>
        </p:nvGrpSpPr>
        <p:grpSpPr>
          <a:xfrm rot="10800000">
            <a:off x="2790683" y="6162433"/>
            <a:ext cx="713964" cy="660037"/>
            <a:chOff x="1834454" y="5756124"/>
            <a:chExt cx="713964" cy="660037"/>
          </a:xfrm>
        </p:grpSpPr>
        <p:cxnSp>
          <p:nvCxnSpPr>
            <p:cNvPr id="81" name="Straight Connector 80">
              <a:extLst>
                <a:ext uri="{FF2B5EF4-FFF2-40B4-BE49-F238E27FC236}">
                  <a16:creationId xmlns:a16="http://schemas.microsoft.com/office/drawing/2014/main" id="{4D2FD335-279D-41D7-A15D-798D9018A1FF}"/>
                </a:ext>
              </a:extLst>
            </p:cNvPr>
            <p:cNvCxnSpPr>
              <a:cxnSpLocks/>
            </p:cNvCxnSpPr>
            <p:nvPr/>
          </p:nvCxnSpPr>
          <p:spPr>
            <a:xfrm>
              <a:off x="1834454" y="5756124"/>
              <a:ext cx="713964" cy="0"/>
            </a:xfrm>
            <a:prstGeom prst="line">
              <a:avLst/>
            </a:prstGeom>
            <a:ln w="28575">
              <a:solidFill>
                <a:schemeClr val="accent3">
                  <a:lumMod val="60000"/>
                  <a:lumOff val="40000"/>
                </a:schemeClr>
              </a:solidFill>
              <a:headEnd type="none" w="lg" len="med"/>
              <a:tailEnd type="none" w="lg" len="med"/>
            </a:ln>
          </p:spPr>
          <p:style>
            <a:lnRef idx="1">
              <a:schemeClr val="accent4"/>
            </a:lnRef>
            <a:fillRef idx="0">
              <a:schemeClr val="accent4"/>
            </a:fillRef>
            <a:effectRef idx="0">
              <a:schemeClr val="accent4"/>
            </a:effectRef>
            <a:fontRef idx="minor">
              <a:schemeClr val="tx1"/>
            </a:fontRef>
          </p:style>
        </p:cxnSp>
        <p:cxnSp>
          <p:nvCxnSpPr>
            <p:cNvPr id="82" name="Straight Connector 81">
              <a:extLst>
                <a:ext uri="{FF2B5EF4-FFF2-40B4-BE49-F238E27FC236}">
                  <a16:creationId xmlns:a16="http://schemas.microsoft.com/office/drawing/2014/main" id="{D913DA20-6790-482F-A1F6-04BFCE4CFE85}"/>
                </a:ext>
              </a:extLst>
            </p:cNvPr>
            <p:cNvCxnSpPr>
              <a:cxnSpLocks/>
            </p:cNvCxnSpPr>
            <p:nvPr/>
          </p:nvCxnSpPr>
          <p:spPr>
            <a:xfrm>
              <a:off x="2548418" y="5756124"/>
              <a:ext cx="0" cy="660037"/>
            </a:xfrm>
            <a:prstGeom prst="line">
              <a:avLst/>
            </a:prstGeom>
            <a:ln w="28575">
              <a:solidFill>
                <a:schemeClr val="accent3">
                  <a:lumMod val="60000"/>
                  <a:lumOff val="40000"/>
                </a:schemeClr>
              </a:solidFill>
              <a:headEnd type="none" w="lg" len="med"/>
              <a:tailEnd type="none" w="lg" len="med"/>
            </a:ln>
          </p:spPr>
          <p:style>
            <a:lnRef idx="1">
              <a:schemeClr val="accent4"/>
            </a:lnRef>
            <a:fillRef idx="0">
              <a:schemeClr val="accent4"/>
            </a:fillRef>
            <a:effectRef idx="0">
              <a:schemeClr val="accent4"/>
            </a:effectRef>
            <a:fontRef idx="minor">
              <a:schemeClr val="tx1"/>
            </a:fontRef>
          </p:style>
        </p:cxnSp>
      </p:grpSp>
      <p:sp>
        <p:nvSpPr>
          <p:cNvPr id="90" name="TextBox 89">
            <a:extLst>
              <a:ext uri="{FF2B5EF4-FFF2-40B4-BE49-F238E27FC236}">
                <a16:creationId xmlns:a16="http://schemas.microsoft.com/office/drawing/2014/main" id="{B66BAA04-F3F7-423F-B489-B1FAF6F93CB0}"/>
              </a:ext>
            </a:extLst>
          </p:cNvPr>
          <p:cNvSpPr txBox="1"/>
          <p:nvPr/>
        </p:nvSpPr>
        <p:spPr>
          <a:xfrm>
            <a:off x="982597" y="5719682"/>
            <a:ext cx="1786764" cy="261610"/>
          </a:xfrm>
          <a:prstGeom prst="rect">
            <a:avLst/>
          </a:prstGeom>
          <a:noFill/>
        </p:spPr>
        <p:txBody>
          <a:bodyPr wrap="square">
            <a:spAutoFit/>
          </a:bodyPr>
          <a:lstStyle/>
          <a:p>
            <a:r>
              <a:rPr lang="en-US" sz="1100" b="1">
                <a:solidFill>
                  <a:srgbClr val="008AF2"/>
                </a:solidFill>
                <a:latin typeface="Segoe UI"/>
              </a:rPr>
              <a:t>On-premises SQL Server</a:t>
            </a:r>
            <a:endParaRPr lang="en-US" sz="1100"/>
          </a:p>
        </p:txBody>
      </p:sp>
      <p:sp>
        <p:nvSpPr>
          <p:cNvPr id="40" name="TextBox 39">
            <a:extLst>
              <a:ext uri="{FF2B5EF4-FFF2-40B4-BE49-F238E27FC236}">
                <a16:creationId xmlns:a16="http://schemas.microsoft.com/office/drawing/2014/main" id="{665BE665-8231-4F1C-9427-3F9395DD7FC2}"/>
              </a:ext>
            </a:extLst>
          </p:cNvPr>
          <p:cNvSpPr txBox="1"/>
          <p:nvPr/>
        </p:nvSpPr>
        <p:spPr>
          <a:xfrm>
            <a:off x="2778056" y="6535204"/>
            <a:ext cx="1786764" cy="261610"/>
          </a:xfrm>
          <a:prstGeom prst="rect">
            <a:avLst/>
          </a:prstGeom>
          <a:noFill/>
        </p:spPr>
        <p:txBody>
          <a:bodyPr wrap="square">
            <a:spAutoFit/>
          </a:bodyPr>
          <a:lstStyle/>
          <a:p>
            <a:r>
              <a:rPr lang="en-US" sz="1100" b="1">
                <a:solidFill>
                  <a:srgbClr val="008AF2"/>
                </a:solidFill>
                <a:latin typeface="Segoe UI"/>
              </a:rPr>
              <a:t>SQL Server on Azure VM</a:t>
            </a:r>
            <a:endParaRPr lang="en-US" sz="1100"/>
          </a:p>
        </p:txBody>
      </p:sp>
      <p:pic>
        <p:nvPicPr>
          <p:cNvPr id="42" name="Picture 41" descr="Icon&#10;&#10;Description automatically generated">
            <a:extLst>
              <a:ext uri="{FF2B5EF4-FFF2-40B4-BE49-F238E27FC236}">
                <a16:creationId xmlns:a16="http://schemas.microsoft.com/office/drawing/2014/main" id="{4F86A140-57CA-4B01-9F67-F542B6758559}"/>
              </a:ext>
            </a:extLst>
          </p:cNvPr>
          <p:cNvPicPr>
            <a:picLocks noChangeAspect="1"/>
          </p:cNvPicPr>
          <p:nvPr/>
        </p:nvPicPr>
        <p:blipFill>
          <a:blip r:embed="rId26">
            <a:extLst>
              <a:ext uri="{28A0092B-C50C-407E-A947-70E740481C1C}">
                <a14:useLocalDpi xmlns:a14="http://schemas.microsoft.com/office/drawing/2010/main" val="0"/>
              </a:ext>
              <a:ext uri="{837473B0-CC2E-450A-ABE3-18F120FF3D39}">
                <a1611:picAttrSrcUrl xmlns:a1611="http://schemas.microsoft.com/office/drawing/2016/11/main" r:id="rId27"/>
              </a:ext>
            </a:extLst>
          </a:blip>
          <a:stretch>
            <a:fillRect/>
          </a:stretch>
        </p:blipFill>
        <p:spPr>
          <a:xfrm>
            <a:off x="5424523" y="364436"/>
            <a:ext cx="643768" cy="362119"/>
          </a:xfrm>
          <a:prstGeom prst="rect">
            <a:avLst/>
          </a:prstGeom>
        </p:spPr>
      </p:pic>
      <p:sp>
        <p:nvSpPr>
          <p:cNvPr id="43" name="TextBox 42">
            <a:extLst>
              <a:ext uri="{FF2B5EF4-FFF2-40B4-BE49-F238E27FC236}">
                <a16:creationId xmlns:a16="http://schemas.microsoft.com/office/drawing/2014/main" id="{BAE9BED5-EEC1-4B62-AE72-D977300A2A81}"/>
              </a:ext>
            </a:extLst>
          </p:cNvPr>
          <p:cNvSpPr txBox="1"/>
          <p:nvPr/>
        </p:nvSpPr>
        <p:spPr>
          <a:xfrm>
            <a:off x="5913377" y="491320"/>
            <a:ext cx="877337"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a:solidFill>
                  <a:srgbClr val="008AF2"/>
                </a:solidFill>
                <a:latin typeface="Segoe UI"/>
              </a:rPr>
              <a:t>Azure</a:t>
            </a:r>
            <a:endParaRPr kumimoji="0" lang="en-US" sz="1400" b="1" i="0" u="none" strike="noStrike" kern="1200" cap="none" spc="0" normalizeH="0" baseline="0" noProof="0">
              <a:ln>
                <a:noFill/>
              </a:ln>
              <a:solidFill>
                <a:srgbClr val="008AF2"/>
              </a:solidFill>
              <a:effectLst/>
              <a:uLnTx/>
              <a:uFillTx/>
              <a:latin typeface="Segoe UI"/>
              <a:ea typeface="+mn-ea"/>
              <a:cs typeface="+mn-cs"/>
            </a:endParaRPr>
          </a:p>
        </p:txBody>
      </p:sp>
      <p:sp>
        <p:nvSpPr>
          <p:cNvPr id="44" name="Rectangle: Rounded Corners 43">
            <a:extLst>
              <a:ext uri="{FF2B5EF4-FFF2-40B4-BE49-F238E27FC236}">
                <a16:creationId xmlns:a16="http://schemas.microsoft.com/office/drawing/2014/main" id="{E378855C-116F-483B-AA0B-32E6DB51420F}"/>
              </a:ext>
            </a:extLst>
          </p:cNvPr>
          <p:cNvSpPr/>
          <p:nvPr/>
        </p:nvSpPr>
        <p:spPr bwMode="auto">
          <a:xfrm>
            <a:off x="9675751" y="961121"/>
            <a:ext cx="2370657" cy="1676929"/>
          </a:xfrm>
          <a:prstGeom prst="roundRect">
            <a:avLst/>
          </a:prstGeom>
          <a:noFill/>
          <a:ln w="28575">
            <a:solidFill>
              <a:schemeClr val="accent6">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5" name="Rectangle: Rounded Corners 44">
            <a:extLst>
              <a:ext uri="{FF2B5EF4-FFF2-40B4-BE49-F238E27FC236}">
                <a16:creationId xmlns:a16="http://schemas.microsoft.com/office/drawing/2014/main" id="{E96DF3C2-C4F7-46EF-8120-E4C1058343F8}"/>
              </a:ext>
            </a:extLst>
          </p:cNvPr>
          <p:cNvSpPr/>
          <p:nvPr/>
        </p:nvSpPr>
        <p:spPr bwMode="auto">
          <a:xfrm>
            <a:off x="10271801" y="4972975"/>
            <a:ext cx="1290709" cy="1676929"/>
          </a:xfrm>
          <a:prstGeom prst="roundRect">
            <a:avLst/>
          </a:prstGeom>
          <a:noFill/>
          <a:ln w="28575">
            <a:solidFill>
              <a:schemeClr val="accent6">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6" name="TextBox 45">
            <a:extLst>
              <a:ext uri="{FF2B5EF4-FFF2-40B4-BE49-F238E27FC236}">
                <a16:creationId xmlns:a16="http://schemas.microsoft.com/office/drawing/2014/main" id="{7FE62286-06CC-4359-BDD5-BCB2453F9ABB}"/>
              </a:ext>
            </a:extLst>
          </p:cNvPr>
          <p:cNvSpPr txBox="1"/>
          <p:nvPr/>
        </p:nvSpPr>
        <p:spPr>
          <a:xfrm>
            <a:off x="10336455" y="6136770"/>
            <a:ext cx="1207931" cy="430887"/>
          </a:xfrm>
          <a:prstGeom prst="rect">
            <a:avLst/>
          </a:prstGeom>
          <a:noFill/>
        </p:spPr>
        <p:txBody>
          <a:bodyPr wrap="square">
            <a:spAutoFit/>
          </a:bodyPr>
          <a:lstStyle/>
          <a:p>
            <a:pPr algn="ctr"/>
            <a:r>
              <a:rPr lang="en-US" sz="1100" b="1">
                <a:solidFill>
                  <a:srgbClr val="008AF2"/>
                </a:solidFill>
                <a:latin typeface="Segoe UI"/>
              </a:rPr>
              <a:t>SQL Server on Azure VM</a:t>
            </a:r>
            <a:endParaRPr lang="en-US" sz="1100"/>
          </a:p>
        </p:txBody>
      </p:sp>
      <p:pic>
        <p:nvPicPr>
          <p:cNvPr id="48" name="Graphic 47">
            <a:extLst>
              <a:ext uri="{FF2B5EF4-FFF2-40B4-BE49-F238E27FC236}">
                <a16:creationId xmlns:a16="http://schemas.microsoft.com/office/drawing/2014/main" id="{7C0D2070-ECBF-453D-9459-DBB167F1D390}"/>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506797" y="1875309"/>
            <a:ext cx="439157" cy="439157"/>
          </a:xfrm>
          <a:prstGeom prst="rect">
            <a:avLst/>
          </a:prstGeom>
        </p:spPr>
      </p:pic>
      <p:grpSp>
        <p:nvGrpSpPr>
          <p:cNvPr id="61" name="Group 60">
            <a:extLst>
              <a:ext uri="{FF2B5EF4-FFF2-40B4-BE49-F238E27FC236}">
                <a16:creationId xmlns:a16="http://schemas.microsoft.com/office/drawing/2014/main" id="{CA886E0D-F316-4C02-91A8-A9E9C7C82C03}"/>
              </a:ext>
            </a:extLst>
          </p:cNvPr>
          <p:cNvGrpSpPr/>
          <p:nvPr/>
        </p:nvGrpSpPr>
        <p:grpSpPr>
          <a:xfrm>
            <a:off x="9754871" y="1264606"/>
            <a:ext cx="516930" cy="424570"/>
            <a:chOff x="7523559" y="1439130"/>
            <a:chExt cx="516930" cy="424570"/>
          </a:xfrm>
        </p:grpSpPr>
        <p:pic>
          <p:nvPicPr>
            <p:cNvPr id="55" name="Picture 54" descr="A picture containing text, sign&#10;&#10;Description automatically generated">
              <a:extLst>
                <a:ext uri="{FF2B5EF4-FFF2-40B4-BE49-F238E27FC236}">
                  <a16:creationId xmlns:a16="http://schemas.microsoft.com/office/drawing/2014/main" id="{4A31D77A-E58F-437B-B5EE-CE4445142DCA}"/>
                </a:ext>
              </a:extLst>
            </p:cNvPr>
            <p:cNvPicPr>
              <a:picLocks noChangeAspect="1"/>
            </p:cNvPicPr>
            <p:nvPr/>
          </p:nvPicPr>
          <p:blipFill>
            <a:blip r:embed="rId30">
              <a:extLst>
                <a:ext uri="{28A0092B-C50C-407E-A947-70E740481C1C}">
                  <a14:useLocalDpi xmlns:a14="http://schemas.microsoft.com/office/drawing/2010/main" val="0"/>
                </a:ext>
                <a:ext uri="{837473B0-CC2E-450A-ABE3-18F120FF3D39}">
                  <a1611:picAttrSrcUrl xmlns:a1611="http://schemas.microsoft.com/office/drawing/2016/11/main" r:id="rId31"/>
                </a:ext>
              </a:extLst>
            </a:blip>
            <a:stretch>
              <a:fillRect/>
            </a:stretch>
          </p:blipFill>
          <p:spPr>
            <a:xfrm>
              <a:off x="7523559" y="1439130"/>
              <a:ext cx="276782" cy="276782"/>
            </a:xfrm>
            <a:prstGeom prst="rect">
              <a:avLst/>
            </a:prstGeom>
          </p:spPr>
        </p:pic>
        <p:pic>
          <p:nvPicPr>
            <p:cNvPr id="56" name="Picture 55" descr="A picture containing text, sign&#10;&#10;Description automatically generated">
              <a:extLst>
                <a:ext uri="{FF2B5EF4-FFF2-40B4-BE49-F238E27FC236}">
                  <a16:creationId xmlns:a16="http://schemas.microsoft.com/office/drawing/2014/main" id="{0F60B33C-1412-4D9C-8E70-F3DFDDDACD39}"/>
                </a:ext>
              </a:extLst>
            </p:cNvPr>
            <p:cNvPicPr>
              <a:picLocks noChangeAspect="1"/>
            </p:cNvPicPr>
            <p:nvPr/>
          </p:nvPicPr>
          <p:blipFill>
            <a:blip r:embed="rId30">
              <a:extLst>
                <a:ext uri="{28A0092B-C50C-407E-A947-70E740481C1C}">
                  <a14:useLocalDpi xmlns:a14="http://schemas.microsoft.com/office/drawing/2010/main" val="0"/>
                </a:ext>
                <a:ext uri="{837473B0-CC2E-450A-ABE3-18F120FF3D39}">
                  <a1611:picAttrSrcUrl xmlns:a1611="http://schemas.microsoft.com/office/drawing/2016/11/main" r:id="rId31"/>
                </a:ext>
              </a:extLst>
            </a:blip>
            <a:stretch>
              <a:fillRect/>
            </a:stretch>
          </p:blipFill>
          <p:spPr>
            <a:xfrm>
              <a:off x="7629779" y="1517642"/>
              <a:ext cx="276782" cy="276782"/>
            </a:xfrm>
            <a:prstGeom prst="rect">
              <a:avLst/>
            </a:prstGeom>
          </p:spPr>
        </p:pic>
        <p:pic>
          <p:nvPicPr>
            <p:cNvPr id="57" name="Picture 56" descr="A picture containing text, sign&#10;&#10;Description automatically generated">
              <a:extLst>
                <a:ext uri="{FF2B5EF4-FFF2-40B4-BE49-F238E27FC236}">
                  <a16:creationId xmlns:a16="http://schemas.microsoft.com/office/drawing/2014/main" id="{8429377F-96B5-421B-B846-2C9A2CC988D1}"/>
                </a:ext>
              </a:extLst>
            </p:cNvPr>
            <p:cNvPicPr>
              <a:picLocks noChangeAspect="1"/>
            </p:cNvPicPr>
            <p:nvPr/>
          </p:nvPicPr>
          <p:blipFill>
            <a:blip r:embed="rId30">
              <a:extLst>
                <a:ext uri="{28A0092B-C50C-407E-A947-70E740481C1C}">
                  <a14:useLocalDpi xmlns:a14="http://schemas.microsoft.com/office/drawing/2010/main" val="0"/>
                </a:ext>
                <a:ext uri="{837473B0-CC2E-450A-ABE3-18F120FF3D39}">
                  <a1611:picAttrSrcUrl xmlns:a1611="http://schemas.microsoft.com/office/drawing/2016/11/main" r:id="rId31"/>
                </a:ext>
              </a:extLst>
            </a:blip>
            <a:stretch>
              <a:fillRect/>
            </a:stretch>
          </p:blipFill>
          <p:spPr>
            <a:xfrm>
              <a:off x="7763707" y="1586918"/>
              <a:ext cx="276782" cy="276782"/>
            </a:xfrm>
            <a:prstGeom prst="rect">
              <a:avLst/>
            </a:prstGeom>
          </p:spPr>
        </p:pic>
        <p:cxnSp>
          <p:nvCxnSpPr>
            <p:cNvPr id="59" name="Connector: Curved 58">
              <a:extLst>
                <a:ext uri="{FF2B5EF4-FFF2-40B4-BE49-F238E27FC236}">
                  <a16:creationId xmlns:a16="http://schemas.microsoft.com/office/drawing/2014/main" id="{E9C682B6-1C4C-44A3-9D82-7DD2B37FA509}"/>
                </a:ext>
              </a:extLst>
            </p:cNvPr>
            <p:cNvCxnSpPr>
              <a:stCxn id="55" idx="0"/>
              <a:endCxn id="56" idx="3"/>
            </p:cNvCxnSpPr>
            <p:nvPr/>
          </p:nvCxnSpPr>
          <p:spPr>
            <a:xfrm rot="16200000" flipH="1">
              <a:off x="7675804" y="1425276"/>
              <a:ext cx="78512" cy="106220"/>
            </a:xfrm>
            <a:prstGeom prst="curvedConnector3">
              <a:avLst>
                <a:gd name="adj1" fmla="val -291166"/>
              </a:avLst>
            </a:prstGeom>
            <a:ln w="12700">
              <a:solidFill>
                <a:schemeClr val="accent6">
                  <a:lumMod val="6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0" name="Connector: Curved 59">
              <a:extLst>
                <a:ext uri="{FF2B5EF4-FFF2-40B4-BE49-F238E27FC236}">
                  <a16:creationId xmlns:a16="http://schemas.microsoft.com/office/drawing/2014/main" id="{AEABFC02-C2C5-489E-8537-DEFED8A25D1C}"/>
                </a:ext>
              </a:extLst>
            </p:cNvPr>
            <p:cNvCxnSpPr>
              <a:cxnSpLocks/>
            </p:cNvCxnSpPr>
            <p:nvPr/>
          </p:nvCxnSpPr>
          <p:spPr>
            <a:xfrm rot="16200000" flipH="1">
              <a:off x="7828204" y="1518684"/>
              <a:ext cx="78512" cy="106220"/>
            </a:xfrm>
            <a:prstGeom prst="curvedConnector3">
              <a:avLst>
                <a:gd name="adj1" fmla="val -291166"/>
              </a:avLst>
            </a:prstGeom>
            <a:ln w="12700">
              <a:solidFill>
                <a:schemeClr val="accent6">
                  <a:lumMod val="6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cxnSp>
        <p:nvCxnSpPr>
          <p:cNvPr id="62" name="Straight Arrow Connector 61">
            <a:extLst>
              <a:ext uri="{FF2B5EF4-FFF2-40B4-BE49-F238E27FC236}">
                <a16:creationId xmlns:a16="http://schemas.microsoft.com/office/drawing/2014/main" id="{F8D634B2-241B-41C3-B454-5C7480D6E8FE}"/>
              </a:ext>
            </a:extLst>
          </p:cNvPr>
          <p:cNvCxnSpPr>
            <a:cxnSpLocks/>
            <a:endCxn id="86" idx="1"/>
          </p:cNvCxnSpPr>
          <p:nvPr/>
        </p:nvCxnSpPr>
        <p:spPr>
          <a:xfrm>
            <a:off x="10173963" y="1709546"/>
            <a:ext cx="276782" cy="276782"/>
          </a:xfrm>
          <a:prstGeom prst="straightConnector1">
            <a:avLst/>
          </a:prstGeom>
          <a:ln w="12700">
            <a:headEnd type="none" w="lg"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BB452F26-2498-462C-83E5-5787798503BA}"/>
              </a:ext>
            </a:extLst>
          </p:cNvPr>
          <p:cNvCxnSpPr>
            <a:cxnSpLocks/>
          </p:cNvCxnSpPr>
          <p:nvPr/>
        </p:nvCxnSpPr>
        <p:spPr>
          <a:xfrm>
            <a:off x="11112252" y="2131763"/>
            <a:ext cx="350301" cy="1"/>
          </a:xfrm>
          <a:prstGeom prst="straightConnector1">
            <a:avLst/>
          </a:prstGeom>
          <a:ln w="12700">
            <a:headEnd type="none" w="lg" len="med"/>
            <a:tailEnd type="triangle" w="med" len="med"/>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C048FE97-C921-4FD5-9207-E19DEB2BABE7}"/>
              </a:ext>
            </a:extLst>
          </p:cNvPr>
          <p:cNvSpPr txBox="1"/>
          <p:nvPr/>
        </p:nvSpPr>
        <p:spPr>
          <a:xfrm>
            <a:off x="10349163" y="993149"/>
            <a:ext cx="1443831" cy="430887"/>
          </a:xfrm>
          <a:prstGeom prst="rect">
            <a:avLst/>
          </a:prstGeom>
          <a:noFill/>
        </p:spPr>
        <p:txBody>
          <a:bodyPr wrap="square">
            <a:spAutoFit/>
          </a:bodyPr>
          <a:lstStyle/>
          <a:p>
            <a:pPr algn="ctr"/>
            <a:r>
              <a:rPr lang="en-US" sz="1100" b="1">
                <a:solidFill>
                  <a:srgbClr val="008AF2"/>
                </a:solidFill>
                <a:latin typeface="Segoe UI"/>
              </a:rPr>
              <a:t>Azure SQL Managed Instance</a:t>
            </a:r>
            <a:endParaRPr lang="en-US" sz="1100"/>
          </a:p>
        </p:txBody>
      </p:sp>
      <p:sp>
        <p:nvSpPr>
          <p:cNvPr id="71" name="TextBox 70">
            <a:extLst>
              <a:ext uri="{FF2B5EF4-FFF2-40B4-BE49-F238E27FC236}">
                <a16:creationId xmlns:a16="http://schemas.microsoft.com/office/drawing/2014/main" id="{E24B05CC-5EB7-491D-88CD-DA4A8EB6BF3B}"/>
              </a:ext>
            </a:extLst>
          </p:cNvPr>
          <p:cNvSpPr txBox="1"/>
          <p:nvPr/>
        </p:nvSpPr>
        <p:spPr>
          <a:xfrm>
            <a:off x="10396338" y="2318081"/>
            <a:ext cx="665259" cy="307777"/>
          </a:xfrm>
          <a:prstGeom prst="rect">
            <a:avLst/>
          </a:prstGeom>
          <a:noFill/>
        </p:spPr>
        <p:txBody>
          <a:bodyPr wrap="square">
            <a:spAutoFit/>
          </a:bodyPr>
          <a:lstStyle/>
          <a:p>
            <a:pPr algn="ctr"/>
            <a:r>
              <a:rPr lang="en-US" sz="700" b="1">
                <a:solidFill>
                  <a:srgbClr val="008AF2"/>
                </a:solidFill>
                <a:latin typeface="Segoe UI"/>
              </a:rPr>
              <a:t>Managed Instance</a:t>
            </a:r>
            <a:endParaRPr lang="en-US" sz="700"/>
          </a:p>
        </p:txBody>
      </p:sp>
      <p:sp>
        <p:nvSpPr>
          <p:cNvPr id="72" name="TextBox 71">
            <a:extLst>
              <a:ext uri="{FF2B5EF4-FFF2-40B4-BE49-F238E27FC236}">
                <a16:creationId xmlns:a16="http://schemas.microsoft.com/office/drawing/2014/main" id="{8F274F0A-FA2E-4312-AE90-936FF275253E}"/>
              </a:ext>
            </a:extLst>
          </p:cNvPr>
          <p:cNvSpPr txBox="1"/>
          <p:nvPr/>
        </p:nvSpPr>
        <p:spPr>
          <a:xfrm>
            <a:off x="11368853" y="2308955"/>
            <a:ext cx="665259" cy="307777"/>
          </a:xfrm>
          <a:prstGeom prst="rect">
            <a:avLst/>
          </a:prstGeom>
          <a:noFill/>
        </p:spPr>
        <p:txBody>
          <a:bodyPr wrap="square">
            <a:spAutoFit/>
          </a:bodyPr>
          <a:lstStyle/>
          <a:p>
            <a:pPr algn="ctr"/>
            <a:r>
              <a:rPr lang="en-US" sz="700" b="1">
                <a:solidFill>
                  <a:srgbClr val="008AF2"/>
                </a:solidFill>
                <a:latin typeface="Segoe UI"/>
              </a:rPr>
              <a:t>Managed Database</a:t>
            </a:r>
            <a:endParaRPr lang="en-US" sz="700"/>
          </a:p>
        </p:txBody>
      </p:sp>
      <p:sp>
        <p:nvSpPr>
          <p:cNvPr id="73" name="TextBox 72">
            <a:extLst>
              <a:ext uri="{FF2B5EF4-FFF2-40B4-BE49-F238E27FC236}">
                <a16:creationId xmlns:a16="http://schemas.microsoft.com/office/drawing/2014/main" id="{0A60767C-8EA0-47BF-9C20-339DBE4E3901}"/>
              </a:ext>
            </a:extLst>
          </p:cNvPr>
          <p:cNvSpPr txBox="1"/>
          <p:nvPr/>
        </p:nvSpPr>
        <p:spPr>
          <a:xfrm>
            <a:off x="9754871" y="1710326"/>
            <a:ext cx="524130" cy="415498"/>
          </a:xfrm>
          <a:prstGeom prst="rect">
            <a:avLst/>
          </a:prstGeom>
          <a:noFill/>
        </p:spPr>
        <p:txBody>
          <a:bodyPr wrap="square">
            <a:spAutoFit/>
          </a:bodyPr>
          <a:lstStyle/>
          <a:p>
            <a:pPr algn="ctr"/>
            <a:r>
              <a:rPr lang="en-US" sz="700" b="1">
                <a:solidFill>
                  <a:srgbClr val="008AF2"/>
                </a:solidFill>
                <a:latin typeface="Segoe UI"/>
              </a:rPr>
              <a:t>Log Replay Service</a:t>
            </a:r>
            <a:endParaRPr lang="en-US" sz="700"/>
          </a:p>
        </p:txBody>
      </p:sp>
      <p:cxnSp>
        <p:nvCxnSpPr>
          <p:cNvPr id="79" name="Straight Arrow Connector 78">
            <a:extLst>
              <a:ext uri="{FF2B5EF4-FFF2-40B4-BE49-F238E27FC236}">
                <a16:creationId xmlns:a16="http://schemas.microsoft.com/office/drawing/2014/main" id="{D3195668-50BF-43D6-BDF4-2A2DE88A04D2}"/>
              </a:ext>
            </a:extLst>
          </p:cNvPr>
          <p:cNvCxnSpPr>
            <a:cxnSpLocks/>
            <a:stCxn id="37" idx="6"/>
          </p:cNvCxnSpPr>
          <p:nvPr/>
        </p:nvCxnSpPr>
        <p:spPr>
          <a:xfrm flipV="1">
            <a:off x="7235280" y="3709871"/>
            <a:ext cx="951471" cy="733489"/>
          </a:xfrm>
          <a:prstGeom prst="straightConnector1">
            <a:avLst/>
          </a:prstGeom>
          <a:ln>
            <a:headEnd type="none"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4BA6C651-A00D-444A-A06B-ADC1451D3704}"/>
              </a:ext>
            </a:extLst>
          </p:cNvPr>
          <p:cNvCxnSpPr>
            <a:cxnSpLocks/>
            <a:stCxn id="37" idx="0"/>
          </p:cNvCxnSpPr>
          <p:nvPr/>
        </p:nvCxnSpPr>
        <p:spPr>
          <a:xfrm flipV="1">
            <a:off x="2833146" y="5593594"/>
            <a:ext cx="837972" cy="400804"/>
          </a:xfrm>
          <a:prstGeom prst="straightConnector1">
            <a:avLst/>
          </a:prstGeom>
          <a:ln>
            <a:headEnd type="none"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4843C7A2-CE20-47F5-970D-D2A459D24691}"/>
              </a:ext>
            </a:extLst>
          </p:cNvPr>
          <p:cNvCxnSpPr>
            <a:cxnSpLocks/>
            <a:stCxn id="37" idx="2"/>
          </p:cNvCxnSpPr>
          <p:nvPr/>
        </p:nvCxnSpPr>
        <p:spPr>
          <a:xfrm flipV="1">
            <a:off x="4147216" y="5158576"/>
            <a:ext cx="871452" cy="443738"/>
          </a:xfrm>
          <a:prstGeom prst="straightConnector1">
            <a:avLst/>
          </a:prstGeom>
          <a:ln>
            <a:headEnd type="none"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23AE6362-3A18-4763-9A83-5DBCDF8A16B0}"/>
              </a:ext>
            </a:extLst>
          </p:cNvPr>
          <p:cNvCxnSpPr>
            <a:cxnSpLocks/>
          </p:cNvCxnSpPr>
          <p:nvPr/>
        </p:nvCxnSpPr>
        <p:spPr>
          <a:xfrm>
            <a:off x="8708707" y="4835941"/>
            <a:ext cx="0" cy="941647"/>
          </a:xfrm>
          <a:prstGeom prst="line">
            <a:avLst/>
          </a:prstGeom>
          <a:ln w="28575">
            <a:solidFill>
              <a:schemeClr val="accent1"/>
            </a:solidFill>
            <a:headEnd type="none" w="lg" len="med"/>
            <a:tailEnd type="none" w="lg" len="med"/>
          </a:ln>
        </p:spPr>
        <p:style>
          <a:lnRef idx="1">
            <a:schemeClr val="accent4"/>
          </a:lnRef>
          <a:fillRef idx="0">
            <a:schemeClr val="accent4"/>
          </a:fillRef>
          <a:effectRef idx="0">
            <a:schemeClr val="accent4"/>
          </a:effectRef>
          <a:fontRef idx="minor">
            <a:schemeClr val="tx1"/>
          </a:fontRef>
        </p:style>
      </p:cxnSp>
      <p:cxnSp>
        <p:nvCxnSpPr>
          <p:cNvPr id="156" name="Straight Connector 155">
            <a:extLst>
              <a:ext uri="{FF2B5EF4-FFF2-40B4-BE49-F238E27FC236}">
                <a16:creationId xmlns:a16="http://schemas.microsoft.com/office/drawing/2014/main" id="{5A065D0F-EACA-4930-9DAC-9E69F56F624F}"/>
              </a:ext>
            </a:extLst>
          </p:cNvPr>
          <p:cNvCxnSpPr>
            <a:cxnSpLocks/>
          </p:cNvCxnSpPr>
          <p:nvPr/>
        </p:nvCxnSpPr>
        <p:spPr>
          <a:xfrm>
            <a:off x="8708707" y="5758200"/>
            <a:ext cx="1390065" cy="5875"/>
          </a:xfrm>
          <a:prstGeom prst="line">
            <a:avLst/>
          </a:prstGeom>
          <a:ln w="28575">
            <a:solidFill>
              <a:schemeClr val="accent1"/>
            </a:solidFill>
            <a:headEnd type="none" w="lg" len="med"/>
            <a:tailEnd type="triangle" w="lg" len="med"/>
          </a:ln>
        </p:spPr>
        <p:style>
          <a:lnRef idx="1">
            <a:schemeClr val="accent4"/>
          </a:lnRef>
          <a:fillRef idx="0">
            <a:schemeClr val="accent4"/>
          </a:fillRef>
          <a:effectRef idx="0">
            <a:schemeClr val="accent4"/>
          </a:effectRef>
          <a:fontRef idx="minor">
            <a:schemeClr val="tx1"/>
          </a:fontRef>
        </p:style>
      </p:cxnSp>
      <p:cxnSp>
        <p:nvCxnSpPr>
          <p:cNvPr id="160" name="Straight Connector 159">
            <a:extLst>
              <a:ext uri="{FF2B5EF4-FFF2-40B4-BE49-F238E27FC236}">
                <a16:creationId xmlns:a16="http://schemas.microsoft.com/office/drawing/2014/main" id="{5C947CAF-CD52-41DF-83D0-F3555BBC248D}"/>
              </a:ext>
            </a:extLst>
          </p:cNvPr>
          <p:cNvCxnSpPr>
            <a:cxnSpLocks/>
          </p:cNvCxnSpPr>
          <p:nvPr/>
        </p:nvCxnSpPr>
        <p:spPr>
          <a:xfrm>
            <a:off x="8553619" y="1619900"/>
            <a:ext cx="1051557" cy="0"/>
          </a:xfrm>
          <a:prstGeom prst="line">
            <a:avLst/>
          </a:prstGeom>
          <a:ln w="28575">
            <a:solidFill>
              <a:schemeClr val="accent1"/>
            </a:solidFill>
            <a:headEnd type="none" w="lg" len="med"/>
            <a:tailEnd type="triangle" w="lg" len="med"/>
          </a:ln>
        </p:spPr>
        <p:style>
          <a:lnRef idx="1">
            <a:schemeClr val="accent4"/>
          </a:lnRef>
          <a:fillRef idx="0">
            <a:schemeClr val="accent4"/>
          </a:fillRef>
          <a:effectRef idx="0">
            <a:schemeClr val="accent4"/>
          </a:effectRef>
          <a:fontRef idx="minor">
            <a:schemeClr val="tx1"/>
          </a:fontRef>
        </p:style>
      </p:cxnSp>
      <p:cxnSp>
        <p:nvCxnSpPr>
          <p:cNvPr id="162" name="Straight Connector 161">
            <a:extLst>
              <a:ext uri="{FF2B5EF4-FFF2-40B4-BE49-F238E27FC236}">
                <a16:creationId xmlns:a16="http://schemas.microsoft.com/office/drawing/2014/main" id="{6D4F9EEF-9034-4CE0-A5FF-E8CA7537C83E}"/>
              </a:ext>
            </a:extLst>
          </p:cNvPr>
          <p:cNvCxnSpPr>
            <a:cxnSpLocks/>
          </p:cNvCxnSpPr>
          <p:nvPr/>
        </p:nvCxnSpPr>
        <p:spPr>
          <a:xfrm flipH="1">
            <a:off x="8553619" y="1609317"/>
            <a:ext cx="7578" cy="850402"/>
          </a:xfrm>
          <a:prstGeom prst="line">
            <a:avLst/>
          </a:prstGeom>
          <a:ln w="28575">
            <a:solidFill>
              <a:schemeClr val="accent1"/>
            </a:solidFill>
            <a:headEnd type="none" w="lg" len="med"/>
            <a:tailEnd type="none" w="lg" len="med"/>
          </a:ln>
        </p:spPr>
        <p:style>
          <a:lnRef idx="1">
            <a:schemeClr val="accent4"/>
          </a:lnRef>
          <a:fillRef idx="0">
            <a:schemeClr val="accent4"/>
          </a:fillRef>
          <a:effectRef idx="0">
            <a:schemeClr val="accent4"/>
          </a:effectRef>
          <a:fontRef idx="minor">
            <a:schemeClr val="tx1"/>
          </a:fontRef>
        </p:style>
      </p:cxnSp>
      <p:pic>
        <p:nvPicPr>
          <p:cNvPr id="148" name="Graphic 147">
            <a:extLst>
              <a:ext uri="{FF2B5EF4-FFF2-40B4-BE49-F238E27FC236}">
                <a16:creationId xmlns:a16="http://schemas.microsoft.com/office/drawing/2014/main" id="{879EEA71-ED67-4CEB-A98B-68FA1B66072B}"/>
              </a:ext>
            </a:extLst>
          </p:cNvPr>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8324013" y="2612591"/>
            <a:ext cx="769387" cy="769387"/>
          </a:xfrm>
          <a:prstGeom prst="rect">
            <a:avLst/>
          </a:prstGeom>
        </p:spPr>
      </p:pic>
    </p:spTree>
    <p:extLst>
      <p:ext uri="{BB962C8B-B14F-4D97-AF65-F5344CB8AC3E}">
        <p14:creationId xmlns:p14="http://schemas.microsoft.com/office/powerpoint/2010/main" val="1592953165"/>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Rectangle 150">
            <a:extLst>
              <a:ext uri="{FF2B5EF4-FFF2-40B4-BE49-F238E27FC236}">
                <a16:creationId xmlns:a16="http://schemas.microsoft.com/office/drawing/2014/main" id="{6D1A37AD-5A48-40B1-95F0-1C079EDA9B8D}"/>
              </a:ext>
            </a:extLst>
          </p:cNvPr>
          <p:cNvSpPr/>
          <p:nvPr/>
        </p:nvSpPr>
        <p:spPr bwMode="auto">
          <a:xfrm>
            <a:off x="1086070" y="5455321"/>
            <a:ext cx="1428703" cy="11768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1" name="Group 20">
            <a:extLst>
              <a:ext uri="{FF2B5EF4-FFF2-40B4-BE49-F238E27FC236}">
                <a16:creationId xmlns:a16="http://schemas.microsoft.com/office/drawing/2014/main" id="{5EA7E8A5-97A1-4C32-B96C-AE230954A3B6}"/>
              </a:ext>
            </a:extLst>
          </p:cNvPr>
          <p:cNvGrpSpPr/>
          <p:nvPr/>
        </p:nvGrpSpPr>
        <p:grpSpPr>
          <a:xfrm>
            <a:off x="424793" y="4569958"/>
            <a:ext cx="2108819" cy="1085583"/>
            <a:chOff x="4125437" y="5531015"/>
            <a:chExt cx="5673420" cy="780748"/>
          </a:xfrm>
          <a:solidFill>
            <a:schemeClr val="accent5"/>
          </a:solidFill>
        </p:grpSpPr>
        <p:sp>
          <p:nvSpPr>
            <p:cNvPr id="22" name="Rectangle 21">
              <a:extLst>
                <a:ext uri="{FF2B5EF4-FFF2-40B4-BE49-F238E27FC236}">
                  <a16:creationId xmlns:a16="http://schemas.microsoft.com/office/drawing/2014/main" id="{8F9F8989-F9AD-406A-A763-DDB2A0C12E41}"/>
                </a:ext>
              </a:extLst>
            </p:cNvPr>
            <p:cNvSpPr/>
            <p:nvPr/>
          </p:nvSpPr>
          <p:spPr bwMode="auto">
            <a:xfrm>
              <a:off x="4125437" y="6206440"/>
              <a:ext cx="5673420" cy="10532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Rectangle 22">
              <a:extLst>
                <a:ext uri="{FF2B5EF4-FFF2-40B4-BE49-F238E27FC236}">
                  <a16:creationId xmlns:a16="http://schemas.microsoft.com/office/drawing/2014/main" id="{6A17DD00-A7FA-4D2B-A42B-46D84EBDF772}"/>
                </a:ext>
              </a:extLst>
            </p:cNvPr>
            <p:cNvSpPr/>
            <p:nvPr/>
          </p:nvSpPr>
          <p:spPr bwMode="auto">
            <a:xfrm>
              <a:off x="4281768" y="5854240"/>
              <a:ext cx="186348" cy="45752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Rectangle 23">
              <a:extLst>
                <a:ext uri="{FF2B5EF4-FFF2-40B4-BE49-F238E27FC236}">
                  <a16:creationId xmlns:a16="http://schemas.microsoft.com/office/drawing/2014/main" id="{3F8A1EB8-6558-4F72-8F70-1C9F879D45D6}"/>
                </a:ext>
              </a:extLst>
            </p:cNvPr>
            <p:cNvSpPr/>
            <p:nvPr/>
          </p:nvSpPr>
          <p:spPr bwMode="auto">
            <a:xfrm>
              <a:off x="4402798" y="6055539"/>
              <a:ext cx="752355" cy="18125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 name="Rectangle 24">
              <a:extLst>
                <a:ext uri="{FF2B5EF4-FFF2-40B4-BE49-F238E27FC236}">
                  <a16:creationId xmlns:a16="http://schemas.microsoft.com/office/drawing/2014/main" id="{E925F650-0317-4F77-A7D3-AE616BE939B2}"/>
                </a:ext>
              </a:extLst>
            </p:cNvPr>
            <p:cNvSpPr/>
            <p:nvPr/>
          </p:nvSpPr>
          <p:spPr bwMode="auto">
            <a:xfrm>
              <a:off x="4615254" y="5744380"/>
              <a:ext cx="335524" cy="56738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 name="Rectangle 25">
              <a:extLst>
                <a:ext uri="{FF2B5EF4-FFF2-40B4-BE49-F238E27FC236}">
                  <a16:creationId xmlns:a16="http://schemas.microsoft.com/office/drawing/2014/main" id="{617A842F-8A3C-45D0-8D75-C2F66A19CF38}"/>
                </a:ext>
              </a:extLst>
            </p:cNvPr>
            <p:cNvSpPr/>
            <p:nvPr/>
          </p:nvSpPr>
          <p:spPr bwMode="auto">
            <a:xfrm>
              <a:off x="4718742" y="5531015"/>
              <a:ext cx="116403" cy="37674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 name="Rectangle 26">
              <a:extLst>
                <a:ext uri="{FF2B5EF4-FFF2-40B4-BE49-F238E27FC236}">
                  <a16:creationId xmlns:a16="http://schemas.microsoft.com/office/drawing/2014/main" id="{69DDB6D4-0A66-485D-B228-8AEC011AC08D}"/>
                </a:ext>
              </a:extLst>
            </p:cNvPr>
            <p:cNvSpPr/>
            <p:nvPr/>
          </p:nvSpPr>
          <p:spPr bwMode="auto">
            <a:xfrm>
              <a:off x="5303146" y="5916363"/>
              <a:ext cx="284169" cy="37423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 name="Rectangle 27">
              <a:extLst>
                <a:ext uri="{FF2B5EF4-FFF2-40B4-BE49-F238E27FC236}">
                  <a16:creationId xmlns:a16="http://schemas.microsoft.com/office/drawing/2014/main" id="{3B174BA2-DE15-4021-8324-3AAA5B051BBD}"/>
                </a:ext>
              </a:extLst>
            </p:cNvPr>
            <p:cNvSpPr/>
            <p:nvPr/>
          </p:nvSpPr>
          <p:spPr bwMode="auto">
            <a:xfrm>
              <a:off x="5373946" y="5800647"/>
              <a:ext cx="134425" cy="33894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 name="Rectangle 29">
              <a:extLst>
                <a:ext uri="{FF2B5EF4-FFF2-40B4-BE49-F238E27FC236}">
                  <a16:creationId xmlns:a16="http://schemas.microsoft.com/office/drawing/2014/main" id="{ED184A77-C82D-4737-BABA-8BA43EB0D856}"/>
                </a:ext>
              </a:extLst>
            </p:cNvPr>
            <p:cNvSpPr/>
            <p:nvPr/>
          </p:nvSpPr>
          <p:spPr bwMode="auto">
            <a:xfrm>
              <a:off x="8421239" y="5960106"/>
              <a:ext cx="190365" cy="30393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 name="Rectangle 30">
              <a:extLst>
                <a:ext uri="{FF2B5EF4-FFF2-40B4-BE49-F238E27FC236}">
                  <a16:creationId xmlns:a16="http://schemas.microsoft.com/office/drawing/2014/main" id="{D6CBBB5B-A6EC-4087-83E2-CA0834862B6E}"/>
                </a:ext>
              </a:extLst>
            </p:cNvPr>
            <p:cNvSpPr/>
            <p:nvPr/>
          </p:nvSpPr>
          <p:spPr bwMode="auto">
            <a:xfrm>
              <a:off x="8526000" y="5756925"/>
              <a:ext cx="176847" cy="50711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 name="Rectangle 31">
              <a:extLst>
                <a:ext uri="{FF2B5EF4-FFF2-40B4-BE49-F238E27FC236}">
                  <a16:creationId xmlns:a16="http://schemas.microsoft.com/office/drawing/2014/main" id="{FFFBB12A-1F39-4994-BE0C-7896E38A8796}"/>
                </a:ext>
              </a:extLst>
            </p:cNvPr>
            <p:cNvSpPr/>
            <p:nvPr/>
          </p:nvSpPr>
          <p:spPr bwMode="auto">
            <a:xfrm>
              <a:off x="7644800" y="5881930"/>
              <a:ext cx="424275" cy="34371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 name="Rectangle 32">
              <a:extLst>
                <a:ext uri="{FF2B5EF4-FFF2-40B4-BE49-F238E27FC236}">
                  <a16:creationId xmlns:a16="http://schemas.microsoft.com/office/drawing/2014/main" id="{C9BDCF68-5D94-49BA-9809-7ABD3EFC03E0}"/>
                </a:ext>
              </a:extLst>
            </p:cNvPr>
            <p:cNvSpPr/>
            <p:nvPr/>
          </p:nvSpPr>
          <p:spPr bwMode="auto">
            <a:xfrm>
              <a:off x="7554903" y="5991801"/>
              <a:ext cx="604068" cy="279232"/>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 name="Rectangle 33">
              <a:extLst>
                <a:ext uri="{FF2B5EF4-FFF2-40B4-BE49-F238E27FC236}">
                  <a16:creationId xmlns:a16="http://schemas.microsoft.com/office/drawing/2014/main" id="{D9EA9956-8672-4C8E-9DA0-885C8DB4F46C}"/>
                </a:ext>
              </a:extLst>
            </p:cNvPr>
            <p:cNvSpPr/>
            <p:nvPr/>
          </p:nvSpPr>
          <p:spPr bwMode="auto">
            <a:xfrm>
              <a:off x="8885185" y="5606239"/>
              <a:ext cx="186580" cy="647652"/>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Rectangle 34">
              <a:extLst>
                <a:ext uri="{FF2B5EF4-FFF2-40B4-BE49-F238E27FC236}">
                  <a16:creationId xmlns:a16="http://schemas.microsoft.com/office/drawing/2014/main" id="{BF891149-C675-4FD8-A1BE-4461EFF170F7}"/>
                </a:ext>
              </a:extLst>
            </p:cNvPr>
            <p:cNvSpPr/>
            <p:nvPr/>
          </p:nvSpPr>
          <p:spPr bwMode="auto">
            <a:xfrm>
              <a:off x="9050249" y="5949708"/>
              <a:ext cx="190365" cy="306352"/>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6" name="Rectangle 35">
              <a:extLst>
                <a:ext uri="{FF2B5EF4-FFF2-40B4-BE49-F238E27FC236}">
                  <a16:creationId xmlns:a16="http://schemas.microsoft.com/office/drawing/2014/main" id="{545F5914-ABCD-4C6A-8B9C-A910215BE488}"/>
                </a:ext>
              </a:extLst>
            </p:cNvPr>
            <p:cNvSpPr/>
            <p:nvPr/>
          </p:nvSpPr>
          <p:spPr bwMode="auto">
            <a:xfrm>
              <a:off x="9202988" y="5780129"/>
              <a:ext cx="252668" cy="45666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37" name="Freeform 4">
            <a:extLst>
              <a:ext uri="{FF2B5EF4-FFF2-40B4-BE49-F238E27FC236}">
                <a16:creationId xmlns:a16="http://schemas.microsoft.com/office/drawing/2014/main" id="{E3C88432-8A2C-4A6D-A652-BE9AE09E7FEB}"/>
              </a:ext>
            </a:extLst>
          </p:cNvPr>
          <p:cNvSpPr/>
          <p:nvPr/>
        </p:nvSpPr>
        <p:spPr bwMode="auto">
          <a:xfrm>
            <a:off x="2905565" y="3092263"/>
            <a:ext cx="6289059" cy="2416831"/>
          </a:xfrm>
          <a:custGeom>
            <a:avLst/>
            <a:gdLst>
              <a:gd name="connsiteX0" fmla="*/ 0 w 4374777"/>
              <a:gd name="connsiteY0" fmla="*/ 3541059 h 3541059"/>
              <a:gd name="connsiteX1" fmla="*/ 690283 w 4374777"/>
              <a:gd name="connsiteY1" fmla="*/ 2931459 h 3541059"/>
              <a:gd name="connsiteX2" fmla="*/ 1075765 w 4374777"/>
              <a:gd name="connsiteY2" fmla="*/ 2931459 h 3541059"/>
              <a:gd name="connsiteX3" fmla="*/ 1783977 w 4374777"/>
              <a:gd name="connsiteY3" fmla="*/ 2250141 h 3541059"/>
              <a:gd name="connsiteX4" fmla="*/ 2312895 w 4374777"/>
              <a:gd name="connsiteY4" fmla="*/ 2250141 h 3541059"/>
              <a:gd name="connsiteX5" fmla="*/ 3218330 w 4374777"/>
              <a:gd name="connsiteY5" fmla="*/ 1129553 h 3541059"/>
              <a:gd name="connsiteX6" fmla="*/ 3603812 w 4374777"/>
              <a:gd name="connsiteY6" fmla="*/ 1129553 h 3541059"/>
              <a:gd name="connsiteX7" fmla="*/ 4374777 w 4374777"/>
              <a:gd name="connsiteY7" fmla="*/ 0 h 3541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74777" h="3541059">
                <a:moveTo>
                  <a:pt x="0" y="3541059"/>
                </a:moveTo>
                <a:lnTo>
                  <a:pt x="690283" y="2931459"/>
                </a:lnTo>
                <a:lnTo>
                  <a:pt x="1075765" y="2931459"/>
                </a:lnTo>
                <a:lnTo>
                  <a:pt x="1783977" y="2250141"/>
                </a:lnTo>
                <a:lnTo>
                  <a:pt x="2312895" y="2250141"/>
                </a:lnTo>
                <a:lnTo>
                  <a:pt x="3218330" y="1129553"/>
                </a:lnTo>
                <a:lnTo>
                  <a:pt x="3603812" y="1129553"/>
                </a:lnTo>
                <a:lnTo>
                  <a:pt x="4374777" y="0"/>
                </a:lnTo>
              </a:path>
            </a:pathLst>
          </a:cu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nvGrpSpPr>
          <p:cNvPr id="107" name="Group 106">
            <a:extLst>
              <a:ext uri="{FF2B5EF4-FFF2-40B4-BE49-F238E27FC236}">
                <a16:creationId xmlns:a16="http://schemas.microsoft.com/office/drawing/2014/main" id="{C404C74E-21BB-4D44-AA06-C2392E8837DF}"/>
              </a:ext>
            </a:extLst>
          </p:cNvPr>
          <p:cNvGrpSpPr/>
          <p:nvPr/>
        </p:nvGrpSpPr>
        <p:grpSpPr>
          <a:xfrm>
            <a:off x="744827" y="4878580"/>
            <a:ext cx="933689" cy="674151"/>
            <a:chOff x="5750873" y="5471936"/>
            <a:chExt cx="1116011" cy="791448"/>
          </a:xfrm>
        </p:grpSpPr>
        <p:sp>
          <p:nvSpPr>
            <p:cNvPr id="124" name="Freeform 182">
              <a:extLst>
                <a:ext uri="{FF2B5EF4-FFF2-40B4-BE49-F238E27FC236}">
                  <a16:creationId xmlns:a16="http://schemas.microsoft.com/office/drawing/2014/main" id="{34FD494E-C92E-4430-A3C1-5B75924CA3C2}"/>
                </a:ext>
              </a:extLst>
            </p:cNvPr>
            <p:cNvSpPr/>
            <p:nvPr/>
          </p:nvSpPr>
          <p:spPr bwMode="auto">
            <a:xfrm>
              <a:off x="5750873" y="5471936"/>
              <a:ext cx="617089" cy="791448"/>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9" name="Group 108">
              <a:extLst>
                <a:ext uri="{FF2B5EF4-FFF2-40B4-BE49-F238E27FC236}">
                  <a16:creationId xmlns:a16="http://schemas.microsoft.com/office/drawing/2014/main" id="{B120221C-6CBC-473F-9DDF-0CE3A39B375B}"/>
                </a:ext>
              </a:extLst>
            </p:cNvPr>
            <p:cNvGrpSpPr/>
            <p:nvPr/>
          </p:nvGrpSpPr>
          <p:grpSpPr>
            <a:xfrm>
              <a:off x="6312888" y="5679472"/>
              <a:ext cx="553996" cy="553998"/>
              <a:chOff x="650875" y="1585913"/>
              <a:chExt cx="495300" cy="495301"/>
            </a:xfrm>
          </p:grpSpPr>
          <p:sp>
            <p:nvSpPr>
              <p:cNvPr id="110" name="Rectangle 5">
                <a:extLst>
                  <a:ext uri="{FF2B5EF4-FFF2-40B4-BE49-F238E27FC236}">
                    <a16:creationId xmlns:a16="http://schemas.microsoft.com/office/drawing/2014/main" id="{6CC08583-B2C5-4918-8568-BE27380863FB}"/>
                  </a:ext>
                </a:extLst>
              </p:cNvPr>
              <p:cNvSpPr>
                <a:spLocks noChangeArrowheads="1"/>
              </p:cNvSpPr>
              <p:nvPr/>
            </p:nvSpPr>
            <p:spPr bwMode="auto">
              <a:xfrm>
                <a:off x="650875" y="1585913"/>
                <a:ext cx="247650" cy="4953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1" name="Rectangle 110">
                <a:extLst>
                  <a:ext uri="{FF2B5EF4-FFF2-40B4-BE49-F238E27FC236}">
                    <a16:creationId xmlns:a16="http://schemas.microsoft.com/office/drawing/2014/main" id="{F28FB27A-8F14-43F2-8ACC-8C11DA8D296D}"/>
                  </a:ext>
                </a:extLst>
              </p:cNvPr>
              <p:cNvSpPr>
                <a:spLocks noChangeArrowheads="1"/>
              </p:cNvSpPr>
              <p:nvPr/>
            </p:nvSpPr>
            <p:spPr bwMode="auto">
              <a:xfrm>
                <a:off x="898525" y="1833563"/>
                <a:ext cx="247650" cy="24765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2" name="Rectangle 7">
                <a:extLst>
                  <a:ext uri="{FF2B5EF4-FFF2-40B4-BE49-F238E27FC236}">
                    <a16:creationId xmlns:a16="http://schemas.microsoft.com/office/drawing/2014/main" id="{63C33FEC-C7B5-4237-BB57-949A8BEC9B44}"/>
                  </a:ext>
                </a:extLst>
              </p:cNvPr>
              <p:cNvSpPr>
                <a:spLocks noChangeArrowheads="1"/>
              </p:cNvSpPr>
              <p:nvPr/>
            </p:nvSpPr>
            <p:spPr bwMode="auto">
              <a:xfrm>
                <a:off x="712788" y="1663701"/>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3" name="Rectangle 8">
                <a:extLst>
                  <a:ext uri="{FF2B5EF4-FFF2-40B4-BE49-F238E27FC236}">
                    <a16:creationId xmlns:a16="http://schemas.microsoft.com/office/drawing/2014/main" id="{BBF2DED5-F710-477C-9F20-596D1728F45B}"/>
                  </a:ext>
                </a:extLst>
              </p:cNvPr>
              <p:cNvSpPr>
                <a:spLocks noChangeArrowheads="1"/>
              </p:cNvSpPr>
              <p:nvPr/>
            </p:nvSpPr>
            <p:spPr bwMode="auto">
              <a:xfrm>
                <a:off x="790575" y="1663701"/>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4" name="Rectangle 9">
                <a:extLst>
                  <a:ext uri="{FF2B5EF4-FFF2-40B4-BE49-F238E27FC236}">
                    <a16:creationId xmlns:a16="http://schemas.microsoft.com/office/drawing/2014/main" id="{07741369-114B-43F5-A828-D65953F9D589}"/>
                  </a:ext>
                </a:extLst>
              </p:cNvPr>
              <p:cNvSpPr>
                <a:spLocks noChangeArrowheads="1"/>
              </p:cNvSpPr>
              <p:nvPr/>
            </p:nvSpPr>
            <p:spPr bwMode="auto">
              <a:xfrm>
                <a:off x="712788" y="1739901"/>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5" name="Rectangle 10">
                <a:extLst>
                  <a:ext uri="{FF2B5EF4-FFF2-40B4-BE49-F238E27FC236}">
                    <a16:creationId xmlns:a16="http://schemas.microsoft.com/office/drawing/2014/main" id="{5D2ECCD3-7F16-4010-ABED-29727AD70A0F}"/>
                  </a:ext>
                </a:extLst>
              </p:cNvPr>
              <p:cNvSpPr>
                <a:spLocks noChangeArrowheads="1"/>
              </p:cNvSpPr>
              <p:nvPr/>
            </p:nvSpPr>
            <p:spPr bwMode="auto">
              <a:xfrm>
                <a:off x="790575" y="1739901"/>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6" name="Rectangle 11">
                <a:extLst>
                  <a:ext uri="{FF2B5EF4-FFF2-40B4-BE49-F238E27FC236}">
                    <a16:creationId xmlns:a16="http://schemas.microsoft.com/office/drawing/2014/main" id="{92D96649-185F-4B3C-92F4-8642520AF936}"/>
                  </a:ext>
                </a:extLst>
              </p:cNvPr>
              <p:cNvSpPr>
                <a:spLocks noChangeArrowheads="1"/>
              </p:cNvSpPr>
              <p:nvPr/>
            </p:nvSpPr>
            <p:spPr bwMode="auto">
              <a:xfrm>
                <a:off x="712788" y="1817688"/>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7" name="Rectangle 12">
                <a:extLst>
                  <a:ext uri="{FF2B5EF4-FFF2-40B4-BE49-F238E27FC236}">
                    <a16:creationId xmlns:a16="http://schemas.microsoft.com/office/drawing/2014/main" id="{B9081637-1F47-4D6B-9E99-E58184771BF5}"/>
                  </a:ext>
                </a:extLst>
              </p:cNvPr>
              <p:cNvSpPr>
                <a:spLocks noChangeArrowheads="1"/>
              </p:cNvSpPr>
              <p:nvPr/>
            </p:nvSpPr>
            <p:spPr bwMode="auto">
              <a:xfrm>
                <a:off x="790575" y="1817688"/>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8" name="Rectangle 13">
                <a:extLst>
                  <a:ext uri="{FF2B5EF4-FFF2-40B4-BE49-F238E27FC236}">
                    <a16:creationId xmlns:a16="http://schemas.microsoft.com/office/drawing/2014/main" id="{2C372BF0-0A83-4AA8-9CE6-4A551D88572B}"/>
                  </a:ext>
                </a:extLst>
              </p:cNvPr>
              <p:cNvSpPr>
                <a:spLocks noChangeArrowheads="1"/>
              </p:cNvSpPr>
              <p:nvPr/>
            </p:nvSpPr>
            <p:spPr bwMode="auto">
              <a:xfrm>
                <a:off x="712788" y="1895476"/>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9" name="Rectangle 14">
                <a:extLst>
                  <a:ext uri="{FF2B5EF4-FFF2-40B4-BE49-F238E27FC236}">
                    <a16:creationId xmlns:a16="http://schemas.microsoft.com/office/drawing/2014/main" id="{3FCD6BFB-9F59-49DC-A01C-554C4006CC29}"/>
                  </a:ext>
                </a:extLst>
              </p:cNvPr>
              <p:cNvSpPr>
                <a:spLocks noChangeArrowheads="1"/>
              </p:cNvSpPr>
              <p:nvPr/>
            </p:nvSpPr>
            <p:spPr bwMode="auto">
              <a:xfrm>
                <a:off x="790575" y="1895476"/>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0" name="Rectangle 15">
                <a:extLst>
                  <a:ext uri="{FF2B5EF4-FFF2-40B4-BE49-F238E27FC236}">
                    <a16:creationId xmlns:a16="http://schemas.microsoft.com/office/drawing/2014/main" id="{95EFE0F1-88B4-47DF-B6BD-E8191A6DA785}"/>
                  </a:ext>
                </a:extLst>
              </p:cNvPr>
              <p:cNvSpPr>
                <a:spLocks noChangeArrowheads="1"/>
              </p:cNvSpPr>
              <p:nvPr/>
            </p:nvSpPr>
            <p:spPr bwMode="auto">
              <a:xfrm>
                <a:off x="744538" y="2019301"/>
                <a:ext cx="60325" cy="61913"/>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1" name="Rectangle 16">
                <a:extLst>
                  <a:ext uri="{FF2B5EF4-FFF2-40B4-BE49-F238E27FC236}">
                    <a16:creationId xmlns:a16="http://schemas.microsoft.com/office/drawing/2014/main" id="{B1BB690B-A5AD-47F7-8DA1-2FD2F43E67D7}"/>
                  </a:ext>
                </a:extLst>
              </p:cNvPr>
              <p:cNvSpPr>
                <a:spLocks noChangeArrowheads="1"/>
              </p:cNvSpPr>
              <p:nvPr/>
            </p:nvSpPr>
            <p:spPr bwMode="auto">
              <a:xfrm>
                <a:off x="960438" y="1895476"/>
                <a:ext cx="46038"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2" name="Rectangle 17">
                <a:extLst>
                  <a:ext uri="{FF2B5EF4-FFF2-40B4-BE49-F238E27FC236}">
                    <a16:creationId xmlns:a16="http://schemas.microsoft.com/office/drawing/2014/main" id="{2590CB9D-AB7A-409E-9875-EC485AB56A3D}"/>
                  </a:ext>
                </a:extLst>
              </p:cNvPr>
              <p:cNvSpPr>
                <a:spLocks noChangeArrowheads="1"/>
              </p:cNvSpPr>
              <p:nvPr/>
            </p:nvSpPr>
            <p:spPr bwMode="auto">
              <a:xfrm>
                <a:off x="1038225" y="1895476"/>
                <a:ext cx="46038"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3" name="Rectangle 18">
                <a:extLst>
                  <a:ext uri="{FF2B5EF4-FFF2-40B4-BE49-F238E27FC236}">
                    <a16:creationId xmlns:a16="http://schemas.microsoft.com/office/drawing/2014/main" id="{3C74E88C-96AE-486C-8336-057888E6ACC9}"/>
                  </a:ext>
                </a:extLst>
              </p:cNvPr>
              <p:cNvSpPr>
                <a:spLocks noChangeArrowheads="1"/>
              </p:cNvSpPr>
              <p:nvPr/>
            </p:nvSpPr>
            <p:spPr bwMode="auto">
              <a:xfrm>
                <a:off x="990600" y="2019301"/>
                <a:ext cx="63500" cy="61913"/>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pic>
        <p:nvPicPr>
          <p:cNvPr id="87" name="Graphic 86">
            <a:extLst>
              <a:ext uri="{FF2B5EF4-FFF2-40B4-BE49-F238E27FC236}">
                <a16:creationId xmlns:a16="http://schemas.microsoft.com/office/drawing/2014/main" id="{F35E6816-FB33-4426-8A06-D7D5B6E05DE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706139" y="4476761"/>
            <a:ext cx="722684" cy="722684"/>
          </a:xfrm>
          <a:prstGeom prst="rect">
            <a:avLst/>
          </a:prstGeom>
        </p:spPr>
      </p:pic>
      <p:cxnSp>
        <p:nvCxnSpPr>
          <p:cNvPr id="125" name="Straight Connector 124">
            <a:extLst>
              <a:ext uri="{FF2B5EF4-FFF2-40B4-BE49-F238E27FC236}">
                <a16:creationId xmlns:a16="http://schemas.microsoft.com/office/drawing/2014/main" id="{4CAF3617-D117-4AB1-8E37-BFDDF81CFDF8}"/>
              </a:ext>
            </a:extLst>
          </p:cNvPr>
          <p:cNvCxnSpPr>
            <a:cxnSpLocks/>
          </p:cNvCxnSpPr>
          <p:nvPr/>
        </p:nvCxnSpPr>
        <p:spPr>
          <a:xfrm flipV="1">
            <a:off x="3912290" y="272044"/>
            <a:ext cx="0" cy="6471385"/>
          </a:xfrm>
          <a:prstGeom prst="line">
            <a:avLst/>
          </a:prstGeom>
          <a:ln w="28575">
            <a:solidFill>
              <a:schemeClr val="accent3">
                <a:lumMod val="60000"/>
                <a:lumOff val="40000"/>
                <a:alpha val="50000"/>
              </a:schemeClr>
            </a:solidFill>
            <a:prstDash val="sysDash"/>
            <a:headEnd type="none" w="lg" len="med"/>
            <a:tailEnd type="none" w="lg" len="med"/>
          </a:ln>
        </p:spPr>
        <p:style>
          <a:lnRef idx="3">
            <a:schemeClr val="accent1"/>
          </a:lnRef>
          <a:fillRef idx="0">
            <a:schemeClr val="accent1"/>
          </a:fillRef>
          <a:effectRef idx="2">
            <a:schemeClr val="accent1"/>
          </a:effectRef>
          <a:fontRef idx="minor">
            <a:schemeClr val="tx1"/>
          </a:fontRef>
        </p:style>
      </p:cxnSp>
      <p:pic>
        <p:nvPicPr>
          <p:cNvPr id="157" name="Picture 156" descr="A screenshot of a computer&#10;&#10;Description automatically generated with medium confidence">
            <a:extLst>
              <a:ext uri="{FF2B5EF4-FFF2-40B4-BE49-F238E27FC236}">
                <a16:creationId xmlns:a16="http://schemas.microsoft.com/office/drawing/2014/main" id="{A16E9126-DA0E-4AB6-AB8A-958FB0EE1E4A}"/>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553654" y="346229"/>
            <a:ext cx="504508" cy="389480"/>
          </a:xfrm>
          <a:prstGeom prst="rect">
            <a:avLst/>
          </a:prstGeom>
        </p:spPr>
      </p:pic>
      <p:sp>
        <p:nvSpPr>
          <p:cNvPr id="159" name="TextBox 158">
            <a:extLst>
              <a:ext uri="{FF2B5EF4-FFF2-40B4-BE49-F238E27FC236}">
                <a16:creationId xmlns:a16="http://schemas.microsoft.com/office/drawing/2014/main" id="{DA4DF776-A336-46BE-99ED-192017BED06C}"/>
              </a:ext>
            </a:extLst>
          </p:cNvPr>
          <p:cNvSpPr txBox="1"/>
          <p:nvPr/>
        </p:nvSpPr>
        <p:spPr>
          <a:xfrm>
            <a:off x="1058162" y="492539"/>
            <a:ext cx="2325470"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8AF2"/>
                </a:solidFill>
                <a:effectLst/>
                <a:uLnTx/>
                <a:uFillTx/>
                <a:latin typeface="Segoe UI"/>
                <a:ea typeface="+mn-ea"/>
                <a:cs typeface="+mn-cs"/>
              </a:rPr>
              <a:t>On-Premises / Azure VM </a:t>
            </a:r>
          </a:p>
        </p:txBody>
      </p:sp>
      <p:grpSp>
        <p:nvGrpSpPr>
          <p:cNvPr id="183" name="Group 182">
            <a:extLst>
              <a:ext uri="{FF2B5EF4-FFF2-40B4-BE49-F238E27FC236}">
                <a16:creationId xmlns:a16="http://schemas.microsoft.com/office/drawing/2014/main" id="{A2CEBB2E-8C3A-435A-83BC-01022C786DA3}"/>
              </a:ext>
            </a:extLst>
          </p:cNvPr>
          <p:cNvGrpSpPr/>
          <p:nvPr/>
        </p:nvGrpSpPr>
        <p:grpSpPr>
          <a:xfrm>
            <a:off x="465625" y="1016720"/>
            <a:ext cx="1677976" cy="1508153"/>
            <a:chOff x="4348610" y="4325666"/>
            <a:chExt cx="2093920" cy="1786375"/>
          </a:xfrm>
        </p:grpSpPr>
        <p:pic>
          <p:nvPicPr>
            <p:cNvPr id="184" name="Picture 183" descr="A black rectangle with a white background&#10;&#10;Description automatically generated with low confidence">
              <a:extLst>
                <a:ext uri="{FF2B5EF4-FFF2-40B4-BE49-F238E27FC236}">
                  <a16:creationId xmlns:a16="http://schemas.microsoft.com/office/drawing/2014/main" id="{D7D5CAD1-AD7B-4832-A8DA-2DFF644D8F07}"/>
                </a:ext>
              </a:extLst>
            </p:cNvPr>
            <p:cNvPicPr>
              <a:picLocks noChangeAspect="1"/>
            </p:cNvPicPr>
            <p:nvPr/>
          </p:nvPicPr>
          <p:blipFill>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4348610" y="4325666"/>
              <a:ext cx="2093920" cy="1786375"/>
            </a:xfrm>
            <a:prstGeom prst="rect">
              <a:avLst/>
            </a:prstGeom>
          </p:spPr>
        </p:pic>
        <p:pic>
          <p:nvPicPr>
            <p:cNvPr id="185" name="Picture 184" descr="Graphical user interface, application&#10;&#10;Description automatically generated">
              <a:extLst>
                <a:ext uri="{FF2B5EF4-FFF2-40B4-BE49-F238E27FC236}">
                  <a16:creationId xmlns:a16="http://schemas.microsoft.com/office/drawing/2014/main" id="{EFD63F70-5405-41AA-A2F6-CF2BED27DA6C}"/>
                </a:ext>
              </a:extLst>
            </p:cNvPr>
            <p:cNvPicPr>
              <a:picLocks noChangeAspect="1"/>
            </p:cNvPicPr>
            <p:nvPr/>
          </p:nvPicPr>
          <p:blipFill>
            <a:blip r:embed="rId9">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4563736" y="4419782"/>
              <a:ext cx="1663667" cy="1040971"/>
            </a:xfrm>
            <a:prstGeom prst="rect">
              <a:avLst/>
            </a:prstGeom>
          </p:spPr>
        </p:pic>
      </p:grpSp>
      <p:pic>
        <p:nvPicPr>
          <p:cNvPr id="189" name="Picture 188" descr="A picture containing text, ax, vector graphics, clipart&#10;&#10;Description automatically generated">
            <a:extLst>
              <a:ext uri="{FF2B5EF4-FFF2-40B4-BE49-F238E27FC236}">
                <a16:creationId xmlns:a16="http://schemas.microsoft.com/office/drawing/2014/main" id="{36E0557B-0D01-47DD-81B5-8B6A629EC4E8}"/>
              </a:ext>
            </a:extLst>
          </p:cNvPr>
          <p:cNvPicPr>
            <a:picLocks noChangeAspect="1"/>
          </p:cNvPicPr>
          <p:nvPr/>
        </p:nvPicPr>
        <p:blipFill>
          <a:blip r:embed="rId11">
            <a:extLst>
              <a:ext uri="{28A0092B-C50C-407E-A947-70E740481C1C}">
                <a14:useLocalDpi xmlns:a14="http://schemas.microsoft.com/office/drawing/2010/main" val="0"/>
              </a:ext>
              <a:ext uri="{837473B0-CC2E-450A-ABE3-18F120FF3D39}">
                <a1611:picAttrSrcUrl xmlns:a1611="http://schemas.microsoft.com/office/drawing/2016/11/main" r:id="rId12"/>
              </a:ext>
            </a:extLst>
          </a:blip>
          <a:stretch>
            <a:fillRect/>
          </a:stretch>
        </p:blipFill>
        <p:spPr>
          <a:xfrm>
            <a:off x="1161971" y="3709871"/>
            <a:ext cx="600240" cy="492197"/>
          </a:xfrm>
          <a:prstGeom prst="rect">
            <a:avLst/>
          </a:prstGeom>
        </p:spPr>
      </p:pic>
      <p:pic>
        <p:nvPicPr>
          <p:cNvPr id="191" name="Picture 190" descr="Graphical user interface&#10;&#10;Description automatically generated with medium confidence">
            <a:extLst>
              <a:ext uri="{FF2B5EF4-FFF2-40B4-BE49-F238E27FC236}">
                <a16:creationId xmlns:a16="http://schemas.microsoft.com/office/drawing/2014/main" id="{FA4DC59B-ACB9-4853-BB3D-D41962E1F3E2}"/>
              </a:ext>
            </a:extLst>
          </p:cNvPr>
          <p:cNvPicPr>
            <a:picLocks noChangeAspect="1"/>
          </p:cNvPicPr>
          <p:nvPr/>
        </p:nvPicPr>
        <p:blipFill>
          <a:blip r:embed="rId13">
            <a:extLst>
              <a:ext uri="{28A0092B-C50C-407E-A947-70E740481C1C}">
                <a14:useLocalDpi xmlns:a14="http://schemas.microsoft.com/office/drawing/2010/main" val="0"/>
              </a:ext>
              <a:ext uri="{837473B0-CC2E-450A-ABE3-18F120FF3D39}">
                <a1611:picAttrSrcUrl xmlns:a1611="http://schemas.microsoft.com/office/drawing/2016/11/main" r:id="rId14"/>
              </a:ext>
            </a:extLst>
          </a:blip>
          <a:stretch>
            <a:fillRect/>
          </a:stretch>
        </p:blipFill>
        <p:spPr>
          <a:xfrm>
            <a:off x="1823002" y="3095162"/>
            <a:ext cx="725416" cy="1040971"/>
          </a:xfrm>
          <a:prstGeom prst="rect">
            <a:avLst/>
          </a:prstGeom>
        </p:spPr>
      </p:pic>
      <p:sp>
        <p:nvSpPr>
          <p:cNvPr id="199" name="TextBox 198">
            <a:extLst>
              <a:ext uri="{FF2B5EF4-FFF2-40B4-BE49-F238E27FC236}">
                <a16:creationId xmlns:a16="http://schemas.microsoft.com/office/drawing/2014/main" id="{EEB50956-1572-46F0-8EC0-32B3DB7A1D9D}"/>
              </a:ext>
            </a:extLst>
          </p:cNvPr>
          <p:cNvSpPr txBox="1"/>
          <p:nvPr/>
        </p:nvSpPr>
        <p:spPr>
          <a:xfrm>
            <a:off x="438796" y="2976566"/>
            <a:ext cx="1412764"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B050"/>
                </a:solidFill>
                <a:effectLst/>
                <a:uLnTx/>
                <a:uFillTx/>
                <a:latin typeface="Segoe UI"/>
                <a:ea typeface="+mn-ea"/>
                <a:cs typeface="+mn-cs"/>
              </a:rPr>
              <a:t>Source SQL Server: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75757A">
                    <a:lumMod val="75000"/>
                  </a:srgbClr>
                </a:solidFill>
                <a:effectLst/>
                <a:uLnTx/>
                <a:uFillTx/>
                <a:latin typeface="Segoe UI"/>
                <a:ea typeface="+mn-ea"/>
                <a:cs typeface="+mn-cs"/>
              </a:rPr>
              <a:t>Source SQL Server database</a:t>
            </a:r>
            <a:endParaRPr kumimoji="0" lang="en-AU" sz="1200" b="0" i="0" u="none" strike="noStrike" kern="1200" cap="none" spc="0" normalizeH="0" baseline="0" noProof="0">
              <a:ln>
                <a:noFill/>
              </a:ln>
              <a:solidFill>
                <a:srgbClr val="75757A">
                  <a:lumMod val="75000"/>
                </a:srgbClr>
              </a:solidFill>
              <a:effectLst/>
              <a:uLnTx/>
              <a:uFillTx/>
              <a:latin typeface="Segoe UI"/>
              <a:ea typeface="+mn-ea"/>
              <a:cs typeface="+mn-cs"/>
            </a:endParaRPr>
          </a:p>
        </p:txBody>
      </p:sp>
      <p:sp>
        <p:nvSpPr>
          <p:cNvPr id="201" name="Rectangle: Rounded Corners 200">
            <a:extLst>
              <a:ext uri="{FF2B5EF4-FFF2-40B4-BE49-F238E27FC236}">
                <a16:creationId xmlns:a16="http://schemas.microsoft.com/office/drawing/2014/main" id="{41BF22F6-D6AC-491E-B4D3-C7CFAA0A7136}"/>
              </a:ext>
            </a:extLst>
          </p:cNvPr>
          <p:cNvSpPr/>
          <p:nvPr/>
        </p:nvSpPr>
        <p:spPr>
          <a:xfrm>
            <a:off x="315043" y="2973692"/>
            <a:ext cx="2372809" cy="1282690"/>
          </a:xfrm>
          <a:prstGeom prst="roundRect">
            <a:avLst/>
          </a:prstGeom>
          <a:noFill/>
          <a:ln w="38100" cap="flat" cmpd="sng" algn="ctr">
            <a:solidFill>
              <a:schemeClr val="accent1">
                <a:lumMod val="60000"/>
                <a:lumOff val="40000"/>
              </a:schemeClr>
            </a:solidFill>
            <a:prstDash val="sysDash"/>
            <a:round/>
            <a:headEnd type="none" w="med" len="med"/>
            <a:tailEnd type="none" w="med" len="med"/>
          </a:ln>
          <a:effectLst/>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78D4"/>
              </a:solidFill>
              <a:effectLst/>
              <a:uLnTx/>
              <a:uFillTx/>
              <a:latin typeface="Segoe UI"/>
              <a:ea typeface="+mn-ea"/>
              <a:cs typeface="+mn-cs"/>
            </a:endParaRPr>
          </a:p>
        </p:txBody>
      </p:sp>
      <p:sp>
        <p:nvSpPr>
          <p:cNvPr id="205" name="TextBox 204">
            <a:extLst>
              <a:ext uri="{FF2B5EF4-FFF2-40B4-BE49-F238E27FC236}">
                <a16:creationId xmlns:a16="http://schemas.microsoft.com/office/drawing/2014/main" id="{CE50D0F5-268C-4383-B89D-FF8856D30A26}"/>
              </a:ext>
            </a:extLst>
          </p:cNvPr>
          <p:cNvSpPr txBox="1"/>
          <p:nvPr/>
        </p:nvSpPr>
        <p:spPr>
          <a:xfrm>
            <a:off x="7569776" y="4628021"/>
            <a:ext cx="1599373" cy="2215991"/>
          </a:xfrm>
          <a:prstGeom prst="rect">
            <a:avLst/>
          </a:prstGeom>
          <a:noFill/>
        </p:spPr>
        <p:txBody>
          <a:bodyPr wrap="square" rtlCol="0">
            <a:spAutoFit/>
          </a:bodyPr>
          <a:lstStyle/>
          <a:p>
            <a:pPr>
              <a:defRPr/>
            </a:pPr>
            <a:r>
              <a:rPr lang="en-US" sz="1400" b="1">
                <a:solidFill>
                  <a:srgbClr val="008AF2"/>
                </a:solidFill>
                <a:latin typeface="Segoe UI"/>
              </a:rPr>
              <a:t>Azure Database Migration Service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75757A">
                    <a:lumMod val="75000"/>
                  </a:srgbClr>
                </a:solidFill>
                <a:effectLst/>
                <a:uLnTx/>
                <a:uFillTx/>
                <a:latin typeface="Segoe UI"/>
                <a:ea typeface="+mn-ea"/>
                <a:cs typeface="+mn-cs"/>
              </a:rPr>
              <a:t>DMS is associated with Self-hosted Integration Runtime and orchestrates migration activities to copy backup files to Azure storage after validation</a:t>
            </a:r>
            <a:endParaRPr kumimoji="0" lang="en-AU" sz="1200" b="0" i="0" u="none" strike="noStrike" kern="1200" cap="none" spc="0" normalizeH="0" baseline="0" noProof="0">
              <a:ln>
                <a:noFill/>
              </a:ln>
              <a:solidFill>
                <a:srgbClr val="75757A">
                  <a:lumMod val="75000"/>
                </a:srgbClr>
              </a:solidFill>
              <a:effectLst/>
              <a:uLnTx/>
              <a:uFillTx/>
              <a:latin typeface="Segoe UI"/>
              <a:ea typeface="+mn-ea"/>
              <a:cs typeface="+mn-cs"/>
            </a:endParaRPr>
          </a:p>
        </p:txBody>
      </p:sp>
      <p:sp>
        <p:nvSpPr>
          <p:cNvPr id="207" name="TextBox 206">
            <a:extLst>
              <a:ext uri="{FF2B5EF4-FFF2-40B4-BE49-F238E27FC236}">
                <a16:creationId xmlns:a16="http://schemas.microsoft.com/office/drawing/2014/main" id="{D6FB7AE8-3FAC-4F34-895E-CB6A4E3C1627}"/>
              </a:ext>
            </a:extLst>
          </p:cNvPr>
          <p:cNvSpPr txBox="1"/>
          <p:nvPr/>
        </p:nvSpPr>
        <p:spPr>
          <a:xfrm>
            <a:off x="4074139" y="2480655"/>
            <a:ext cx="1483112" cy="138499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B050"/>
                </a:solidFill>
                <a:effectLst/>
                <a:uLnTx/>
                <a:uFillTx/>
                <a:latin typeface="Segoe UI"/>
                <a:ea typeface="+mn-ea"/>
                <a:cs typeface="+mn-cs"/>
              </a:rPr>
              <a:t>Azure Storage Account: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75757A">
                    <a:lumMod val="75000"/>
                  </a:srgbClr>
                </a:solidFill>
                <a:effectLst/>
                <a:uLnTx/>
                <a:uFillTx/>
                <a:latin typeface="Segoe UI"/>
                <a:ea typeface="+mn-ea"/>
                <a:cs typeface="+mn-cs"/>
              </a:rPr>
              <a:t>Blob storage container with database backups</a:t>
            </a:r>
          </a:p>
        </p:txBody>
      </p:sp>
      <p:sp>
        <p:nvSpPr>
          <p:cNvPr id="211" name="TextBox 210">
            <a:extLst>
              <a:ext uri="{FF2B5EF4-FFF2-40B4-BE49-F238E27FC236}">
                <a16:creationId xmlns:a16="http://schemas.microsoft.com/office/drawing/2014/main" id="{F467D047-7D4C-4E51-AC36-2FD9B58BA795}"/>
              </a:ext>
            </a:extLst>
          </p:cNvPr>
          <p:cNvSpPr txBox="1"/>
          <p:nvPr/>
        </p:nvSpPr>
        <p:spPr>
          <a:xfrm>
            <a:off x="2165539" y="1071964"/>
            <a:ext cx="1746751"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8AF2"/>
                </a:solidFill>
                <a:effectLst/>
                <a:uLnTx/>
                <a:uFillTx/>
                <a:latin typeface="Segoe UI"/>
                <a:ea typeface="+mn-ea"/>
                <a:cs typeface="+mn-cs"/>
              </a:rPr>
              <a:t>Azure Data Studio</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8AF2"/>
                </a:solidFill>
                <a:effectLst/>
                <a:uLnTx/>
                <a:uFillTx/>
                <a:latin typeface="Segoe UI"/>
                <a:ea typeface="+mn-ea"/>
                <a:cs typeface="+mn-cs"/>
              </a:rPr>
              <a:t>(Azure SQL Migration Extension)</a:t>
            </a:r>
          </a:p>
        </p:txBody>
      </p:sp>
      <p:pic>
        <p:nvPicPr>
          <p:cNvPr id="213" name="Graphic 212">
            <a:extLst>
              <a:ext uri="{FF2B5EF4-FFF2-40B4-BE49-F238E27FC236}">
                <a16:creationId xmlns:a16="http://schemas.microsoft.com/office/drawing/2014/main" id="{A5894D5C-8269-4DAD-B388-8D6073F74539}"/>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8831605" y="272044"/>
            <a:ext cx="448897" cy="448897"/>
          </a:xfrm>
          <a:prstGeom prst="rect">
            <a:avLst/>
          </a:prstGeom>
        </p:spPr>
      </p:pic>
      <p:sp>
        <p:nvSpPr>
          <p:cNvPr id="215" name="TextBox 214">
            <a:extLst>
              <a:ext uri="{FF2B5EF4-FFF2-40B4-BE49-F238E27FC236}">
                <a16:creationId xmlns:a16="http://schemas.microsoft.com/office/drawing/2014/main" id="{B1F40123-E303-4E40-A65B-6D52711E6E34}"/>
              </a:ext>
            </a:extLst>
          </p:cNvPr>
          <p:cNvSpPr txBox="1"/>
          <p:nvPr/>
        </p:nvSpPr>
        <p:spPr>
          <a:xfrm>
            <a:off x="9169149" y="330303"/>
            <a:ext cx="2370657"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8AF2"/>
                </a:solidFill>
                <a:effectLst/>
                <a:uLnTx/>
                <a:uFillTx/>
                <a:latin typeface="Segoe UI"/>
                <a:ea typeface="+mn-ea"/>
                <a:cs typeface="+mn-cs"/>
              </a:rPr>
              <a:t>Customer</a:t>
            </a:r>
            <a:r>
              <a:rPr kumimoji="0" lang="en-US" sz="1200" b="1" i="0" u="none" strike="noStrike" kern="1200" cap="none" spc="0" normalizeH="0" baseline="0" noProof="0">
                <a:ln>
                  <a:noFill/>
                </a:ln>
                <a:solidFill>
                  <a:srgbClr val="008AF2"/>
                </a:solidFill>
                <a:effectLst/>
                <a:uLnTx/>
                <a:uFillTx/>
                <a:latin typeface="Segoe UI"/>
                <a:ea typeface="+mn-ea"/>
                <a:cs typeface="+mn-cs"/>
              </a:rPr>
              <a:t> </a:t>
            </a:r>
            <a:r>
              <a:rPr kumimoji="0" lang="en-US" sz="1400" b="1" i="0" u="none" strike="noStrike" kern="1200" cap="none" spc="0" normalizeH="0" baseline="0" noProof="0">
                <a:ln>
                  <a:noFill/>
                </a:ln>
                <a:solidFill>
                  <a:srgbClr val="008AF2"/>
                </a:solidFill>
                <a:effectLst/>
                <a:uLnTx/>
                <a:uFillTx/>
                <a:latin typeface="Segoe UI"/>
                <a:ea typeface="+mn-ea"/>
                <a:cs typeface="+mn-cs"/>
              </a:rPr>
              <a:t>Subscription</a:t>
            </a:r>
            <a:endParaRPr kumimoji="0" lang="en-US" sz="1200" b="1" i="0" u="none" strike="noStrike" kern="1200" cap="none" spc="0" normalizeH="0" baseline="0" noProof="0">
              <a:ln>
                <a:noFill/>
              </a:ln>
              <a:solidFill>
                <a:srgbClr val="008AF2"/>
              </a:solidFill>
              <a:effectLst/>
              <a:uLnTx/>
              <a:uFillTx/>
              <a:latin typeface="Segoe UI"/>
              <a:ea typeface="+mn-ea"/>
              <a:cs typeface="+mn-cs"/>
            </a:endParaRPr>
          </a:p>
        </p:txBody>
      </p:sp>
      <p:pic>
        <p:nvPicPr>
          <p:cNvPr id="7" name="Graphic 6">
            <a:extLst>
              <a:ext uri="{FF2B5EF4-FFF2-40B4-BE49-F238E27FC236}">
                <a16:creationId xmlns:a16="http://schemas.microsoft.com/office/drawing/2014/main" id="{C5E7E607-141D-4664-B956-21AAE926DC60}"/>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591307" y="5527855"/>
            <a:ext cx="1289824" cy="1289824"/>
          </a:xfrm>
          <a:prstGeom prst="rect">
            <a:avLst/>
          </a:prstGeom>
        </p:spPr>
      </p:pic>
      <p:pic>
        <p:nvPicPr>
          <p:cNvPr id="3" name="Graphic 2">
            <a:extLst>
              <a:ext uri="{FF2B5EF4-FFF2-40B4-BE49-F238E27FC236}">
                <a16:creationId xmlns:a16="http://schemas.microsoft.com/office/drawing/2014/main" id="{0C800C8F-8B5F-40B6-80BA-C756C953A20C}"/>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1659187" y="5866876"/>
            <a:ext cx="717119" cy="717119"/>
          </a:xfrm>
          <a:prstGeom prst="rect">
            <a:avLst/>
          </a:prstGeom>
        </p:spPr>
      </p:pic>
      <p:grpSp>
        <p:nvGrpSpPr>
          <p:cNvPr id="16" name="Group 15">
            <a:extLst>
              <a:ext uri="{FF2B5EF4-FFF2-40B4-BE49-F238E27FC236}">
                <a16:creationId xmlns:a16="http://schemas.microsoft.com/office/drawing/2014/main" id="{3967D6EA-AEB3-4A90-91B3-8120542EDEEA}"/>
              </a:ext>
            </a:extLst>
          </p:cNvPr>
          <p:cNvGrpSpPr/>
          <p:nvPr/>
        </p:nvGrpSpPr>
        <p:grpSpPr>
          <a:xfrm>
            <a:off x="1933797" y="4519960"/>
            <a:ext cx="713964" cy="660037"/>
            <a:chOff x="1834454" y="5756124"/>
            <a:chExt cx="713964" cy="660037"/>
          </a:xfrm>
        </p:grpSpPr>
        <p:cxnSp>
          <p:nvCxnSpPr>
            <p:cNvPr id="9" name="Straight Connector 8">
              <a:extLst>
                <a:ext uri="{FF2B5EF4-FFF2-40B4-BE49-F238E27FC236}">
                  <a16:creationId xmlns:a16="http://schemas.microsoft.com/office/drawing/2014/main" id="{AE1ABF4F-957F-48ED-9CA2-0EDCFB870D44}"/>
                </a:ext>
              </a:extLst>
            </p:cNvPr>
            <p:cNvCxnSpPr>
              <a:cxnSpLocks/>
            </p:cNvCxnSpPr>
            <p:nvPr/>
          </p:nvCxnSpPr>
          <p:spPr>
            <a:xfrm>
              <a:off x="1834454" y="5756124"/>
              <a:ext cx="713964" cy="0"/>
            </a:xfrm>
            <a:prstGeom prst="line">
              <a:avLst/>
            </a:prstGeom>
            <a:ln w="28575">
              <a:solidFill>
                <a:schemeClr val="accent3">
                  <a:lumMod val="60000"/>
                  <a:lumOff val="40000"/>
                </a:schemeClr>
              </a:solidFill>
              <a:headEnd type="none" w="lg" len="med"/>
              <a:tailEnd type="none" w="lg" len="med"/>
            </a:ln>
          </p:spPr>
          <p:style>
            <a:lnRef idx="1">
              <a:schemeClr val="accent4"/>
            </a:lnRef>
            <a:fillRef idx="0">
              <a:schemeClr val="accent4"/>
            </a:fillRef>
            <a:effectRef idx="0">
              <a:schemeClr val="accent4"/>
            </a:effectRef>
            <a:fontRef idx="minor">
              <a:schemeClr val="tx1"/>
            </a:fontRef>
          </p:style>
        </p:cxnSp>
        <p:cxnSp>
          <p:nvCxnSpPr>
            <p:cNvPr id="12" name="Straight Connector 11">
              <a:extLst>
                <a:ext uri="{FF2B5EF4-FFF2-40B4-BE49-F238E27FC236}">
                  <a16:creationId xmlns:a16="http://schemas.microsoft.com/office/drawing/2014/main" id="{ACEE6EE5-716F-4019-9F87-3DA19F70E495}"/>
                </a:ext>
              </a:extLst>
            </p:cNvPr>
            <p:cNvCxnSpPr>
              <a:cxnSpLocks/>
            </p:cNvCxnSpPr>
            <p:nvPr/>
          </p:nvCxnSpPr>
          <p:spPr>
            <a:xfrm>
              <a:off x="2548418" y="5756124"/>
              <a:ext cx="0" cy="660037"/>
            </a:xfrm>
            <a:prstGeom prst="line">
              <a:avLst/>
            </a:prstGeom>
            <a:ln w="28575">
              <a:solidFill>
                <a:schemeClr val="accent3">
                  <a:lumMod val="60000"/>
                  <a:lumOff val="40000"/>
                </a:schemeClr>
              </a:solidFill>
              <a:headEnd type="none" w="lg" len="med"/>
              <a:tailEnd type="none" w="lg" len="med"/>
            </a:ln>
          </p:spPr>
          <p:style>
            <a:lnRef idx="1">
              <a:schemeClr val="accent4"/>
            </a:lnRef>
            <a:fillRef idx="0">
              <a:schemeClr val="accent4"/>
            </a:fillRef>
            <a:effectRef idx="0">
              <a:schemeClr val="accent4"/>
            </a:effectRef>
            <a:fontRef idx="minor">
              <a:schemeClr val="tx1"/>
            </a:fontRef>
          </p:style>
        </p:cxnSp>
      </p:grpSp>
      <p:grpSp>
        <p:nvGrpSpPr>
          <p:cNvPr id="80" name="Group 79">
            <a:extLst>
              <a:ext uri="{FF2B5EF4-FFF2-40B4-BE49-F238E27FC236}">
                <a16:creationId xmlns:a16="http://schemas.microsoft.com/office/drawing/2014/main" id="{BDC78AB0-0643-4E1A-9627-6074B5B2B5D3}"/>
              </a:ext>
            </a:extLst>
          </p:cNvPr>
          <p:cNvGrpSpPr/>
          <p:nvPr/>
        </p:nvGrpSpPr>
        <p:grpSpPr>
          <a:xfrm rot="10800000">
            <a:off x="369404" y="6071520"/>
            <a:ext cx="713964" cy="660037"/>
            <a:chOff x="1834454" y="5756124"/>
            <a:chExt cx="713964" cy="660037"/>
          </a:xfrm>
        </p:grpSpPr>
        <p:cxnSp>
          <p:nvCxnSpPr>
            <p:cNvPr id="81" name="Straight Connector 80">
              <a:extLst>
                <a:ext uri="{FF2B5EF4-FFF2-40B4-BE49-F238E27FC236}">
                  <a16:creationId xmlns:a16="http://schemas.microsoft.com/office/drawing/2014/main" id="{4D2FD335-279D-41D7-A15D-798D9018A1FF}"/>
                </a:ext>
              </a:extLst>
            </p:cNvPr>
            <p:cNvCxnSpPr>
              <a:cxnSpLocks/>
            </p:cNvCxnSpPr>
            <p:nvPr/>
          </p:nvCxnSpPr>
          <p:spPr>
            <a:xfrm>
              <a:off x="1834454" y="5756124"/>
              <a:ext cx="713964" cy="0"/>
            </a:xfrm>
            <a:prstGeom prst="line">
              <a:avLst/>
            </a:prstGeom>
            <a:ln w="28575">
              <a:solidFill>
                <a:schemeClr val="accent3">
                  <a:lumMod val="60000"/>
                  <a:lumOff val="40000"/>
                </a:schemeClr>
              </a:solidFill>
              <a:headEnd type="none" w="lg" len="med"/>
              <a:tailEnd type="none" w="lg" len="med"/>
            </a:ln>
          </p:spPr>
          <p:style>
            <a:lnRef idx="1">
              <a:schemeClr val="accent4"/>
            </a:lnRef>
            <a:fillRef idx="0">
              <a:schemeClr val="accent4"/>
            </a:fillRef>
            <a:effectRef idx="0">
              <a:schemeClr val="accent4"/>
            </a:effectRef>
            <a:fontRef idx="minor">
              <a:schemeClr val="tx1"/>
            </a:fontRef>
          </p:style>
        </p:cxnSp>
        <p:cxnSp>
          <p:nvCxnSpPr>
            <p:cNvPr id="82" name="Straight Connector 81">
              <a:extLst>
                <a:ext uri="{FF2B5EF4-FFF2-40B4-BE49-F238E27FC236}">
                  <a16:creationId xmlns:a16="http://schemas.microsoft.com/office/drawing/2014/main" id="{D913DA20-6790-482F-A1F6-04BFCE4CFE85}"/>
                </a:ext>
              </a:extLst>
            </p:cNvPr>
            <p:cNvCxnSpPr>
              <a:cxnSpLocks/>
            </p:cNvCxnSpPr>
            <p:nvPr/>
          </p:nvCxnSpPr>
          <p:spPr>
            <a:xfrm>
              <a:off x="2548418" y="5756124"/>
              <a:ext cx="0" cy="660037"/>
            </a:xfrm>
            <a:prstGeom prst="line">
              <a:avLst/>
            </a:prstGeom>
            <a:ln w="28575">
              <a:solidFill>
                <a:schemeClr val="accent3">
                  <a:lumMod val="60000"/>
                  <a:lumOff val="40000"/>
                </a:schemeClr>
              </a:solidFill>
              <a:headEnd type="none" w="lg" len="med"/>
              <a:tailEnd type="none" w="lg" len="med"/>
            </a:ln>
          </p:spPr>
          <p:style>
            <a:lnRef idx="1">
              <a:schemeClr val="accent4"/>
            </a:lnRef>
            <a:fillRef idx="0">
              <a:schemeClr val="accent4"/>
            </a:fillRef>
            <a:effectRef idx="0">
              <a:schemeClr val="accent4"/>
            </a:effectRef>
            <a:fontRef idx="minor">
              <a:schemeClr val="tx1"/>
            </a:fontRef>
          </p:style>
        </p:cxnSp>
      </p:grpSp>
      <p:sp>
        <p:nvSpPr>
          <p:cNvPr id="90" name="TextBox 89">
            <a:extLst>
              <a:ext uri="{FF2B5EF4-FFF2-40B4-BE49-F238E27FC236}">
                <a16:creationId xmlns:a16="http://schemas.microsoft.com/office/drawing/2014/main" id="{B66BAA04-F3F7-423F-B489-B1FAF6F93CB0}"/>
              </a:ext>
            </a:extLst>
          </p:cNvPr>
          <p:cNvSpPr txBox="1"/>
          <p:nvPr/>
        </p:nvSpPr>
        <p:spPr>
          <a:xfrm>
            <a:off x="849556" y="4557196"/>
            <a:ext cx="1786764" cy="261610"/>
          </a:xfrm>
          <a:prstGeom prst="rect">
            <a:avLst/>
          </a:prstGeom>
          <a:noFill/>
        </p:spPr>
        <p:txBody>
          <a:bodyPr wrap="square">
            <a:spAutoFit/>
          </a:bodyPr>
          <a:lstStyle/>
          <a:p>
            <a:r>
              <a:rPr lang="en-US" sz="1100" b="1">
                <a:solidFill>
                  <a:srgbClr val="008AF2"/>
                </a:solidFill>
                <a:latin typeface="Segoe UI"/>
              </a:rPr>
              <a:t>On-premises SQL Server</a:t>
            </a:r>
            <a:endParaRPr lang="en-US" sz="1100"/>
          </a:p>
        </p:txBody>
      </p:sp>
      <p:sp>
        <p:nvSpPr>
          <p:cNvPr id="40" name="TextBox 39">
            <a:extLst>
              <a:ext uri="{FF2B5EF4-FFF2-40B4-BE49-F238E27FC236}">
                <a16:creationId xmlns:a16="http://schemas.microsoft.com/office/drawing/2014/main" id="{665BE665-8231-4F1C-9427-3F9395DD7FC2}"/>
              </a:ext>
            </a:extLst>
          </p:cNvPr>
          <p:cNvSpPr txBox="1"/>
          <p:nvPr/>
        </p:nvSpPr>
        <p:spPr>
          <a:xfrm>
            <a:off x="356836" y="6459044"/>
            <a:ext cx="1786764" cy="261610"/>
          </a:xfrm>
          <a:prstGeom prst="rect">
            <a:avLst/>
          </a:prstGeom>
          <a:noFill/>
        </p:spPr>
        <p:txBody>
          <a:bodyPr wrap="square">
            <a:spAutoFit/>
          </a:bodyPr>
          <a:lstStyle/>
          <a:p>
            <a:r>
              <a:rPr lang="en-US" sz="1100" b="1">
                <a:solidFill>
                  <a:srgbClr val="008AF2"/>
                </a:solidFill>
                <a:latin typeface="Segoe UI"/>
              </a:rPr>
              <a:t>SQL Server on Azure VM</a:t>
            </a:r>
            <a:endParaRPr lang="en-US" sz="1100"/>
          </a:p>
        </p:txBody>
      </p:sp>
      <p:pic>
        <p:nvPicPr>
          <p:cNvPr id="42" name="Picture 41" descr="Icon&#10;&#10;Description automatically generated">
            <a:extLst>
              <a:ext uri="{FF2B5EF4-FFF2-40B4-BE49-F238E27FC236}">
                <a16:creationId xmlns:a16="http://schemas.microsoft.com/office/drawing/2014/main" id="{4F86A140-57CA-4B01-9F67-F542B6758559}"/>
              </a:ext>
            </a:extLst>
          </p:cNvPr>
          <p:cNvPicPr>
            <a:picLocks noChangeAspect="1"/>
          </p:cNvPicPr>
          <p:nvPr/>
        </p:nvPicPr>
        <p:blipFill>
          <a:blip r:embed="rId21">
            <a:extLst>
              <a:ext uri="{28A0092B-C50C-407E-A947-70E740481C1C}">
                <a14:useLocalDpi xmlns:a14="http://schemas.microsoft.com/office/drawing/2010/main" val="0"/>
              </a:ext>
              <a:ext uri="{837473B0-CC2E-450A-ABE3-18F120FF3D39}">
                <a1611:picAttrSrcUrl xmlns:a1611="http://schemas.microsoft.com/office/drawing/2016/11/main" r:id="rId22"/>
              </a:ext>
            </a:extLst>
          </a:blip>
          <a:stretch>
            <a:fillRect/>
          </a:stretch>
        </p:blipFill>
        <p:spPr>
          <a:xfrm>
            <a:off x="4102666" y="365655"/>
            <a:ext cx="643768" cy="362119"/>
          </a:xfrm>
          <a:prstGeom prst="rect">
            <a:avLst/>
          </a:prstGeom>
        </p:spPr>
      </p:pic>
      <p:sp>
        <p:nvSpPr>
          <p:cNvPr id="43" name="TextBox 42">
            <a:extLst>
              <a:ext uri="{FF2B5EF4-FFF2-40B4-BE49-F238E27FC236}">
                <a16:creationId xmlns:a16="http://schemas.microsoft.com/office/drawing/2014/main" id="{BAE9BED5-EEC1-4B62-AE72-D977300A2A81}"/>
              </a:ext>
            </a:extLst>
          </p:cNvPr>
          <p:cNvSpPr txBox="1"/>
          <p:nvPr/>
        </p:nvSpPr>
        <p:spPr>
          <a:xfrm>
            <a:off x="4591520" y="492539"/>
            <a:ext cx="877337"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a:solidFill>
                  <a:srgbClr val="008AF2"/>
                </a:solidFill>
                <a:latin typeface="Segoe UI"/>
              </a:rPr>
              <a:t>Azure</a:t>
            </a:r>
            <a:endParaRPr kumimoji="0" lang="en-US" sz="1400" b="1" i="0" u="none" strike="noStrike" kern="1200" cap="none" spc="0" normalizeH="0" baseline="0" noProof="0">
              <a:ln>
                <a:noFill/>
              </a:ln>
              <a:solidFill>
                <a:srgbClr val="008AF2"/>
              </a:solidFill>
              <a:effectLst/>
              <a:uLnTx/>
              <a:uFillTx/>
              <a:latin typeface="Segoe UI"/>
              <a:ea typeface="+mn-ea"/>
              <a:cs typeface="+mn-cs"/>
            </a:endParaRPr>
          </a:p>
        </p:txBody>
      </p:sp>
      <p:pic>
        <p:nvPicPr>
          <p:cNvPr id="86" name="Graphic 85">
            <a:extLst>
              <a:ext uri="{FF2B5EF4-FFF2-40B4-BE49-F238E27FC236}">
                <a16:creationId xmlns:a16="http://schemas.microsoft.com/office/drawing/2014/main" id="{08542021-76B6-4613-920F-A015DCBB3EFA}"/>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9931593" y="2641124"/>
            <a:ext cx="665259" cy="665259"/>
          </a:xfrm>
          <a:prstGeom prst="rect">
            <a:avLst/>
          </a:prstGeom>
        </p:spPr>
      </p:pic>
      <p:sp>
        <p:nvSpPr>
          <p:cNvPr id="44" name="Rectangle: Rounded Corners 43">
            <a:extLst>
              <a:ext uri="{FF2B5EF4-FFF2-40B4-BE49-F238E27FC236}">
                <a16:creationId xmlns:a16="http://schemas.microsoft.com/office/drawing/2014/main" id="{E378855C-116F-483B-AA0B-32E6DB51420F}"/>
              </a:ext>
            </a:extLst>
          </p:cNvPr>
          <p:cNvSpPr/>
          <p:nvPr/>
        </p:nvSpPr>
        <p:spPr bwMode="auto">
          <a:xfrm>
            <a:off x="9459003" y="2100384"/>
            <a:ext cx="2370657" cy="1676929"/>
          </a:xfrm>
          <a:prstGeom prst="roundRect">
            <a:avLst/>
          </a:prstGeom>
          <a:noFill/>
          <a:ln w="28575">
            <a:solidFill>
              <a:schemeClr val="accent6">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pic>
        <p:nvPicPr>
          <p:cNvPr id="48" name="Graphic 47">
            <a:extLst>
              <a:ext uri="{FF2B5EF4-FFF2-40B4-BE49-F238E27FC236}">
                <a16:creationId xmlns:a16="http://schemas.microsoft.com/office/drawing/2014/main" id="{7C0D2070-ECBF-453D-9459-DBB167F1D390}"/>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10987645" y="2862735"/>
            <a:ext cx="439157" cy="439157"/>
          </a:xfrm>
          <a:prstGeom prst="rect">
            <a:avLst/>
          </a:prstGeom>
        </p:spPr>
      </p:pic>
      <p:grpSp>
        <p:nvGrpSpPr>
          <p:cNvPr id="61" name="Group 60">
            <a:extLst>
              <a:ext uri="{FF2B5EF4-FFF2-40B4-BE49-F238E27FC236}">
                <a16:creationId xmlns:a16="http://schemas.microsoft.com/office/drawing/2014/main" id="{CA886E0D-F316-4C02-91A8-A9E9C7C82C03}"/>
              </a:ext>
            </a:extLst>
          </p:cNvPr>
          <p:cNvGrpSpPr/>
          <p:nvPr/>
        </p:nvGrpSpPr>
        <p:grpSpPr>
          <a:xfrm>
            <a:off x="6401104" y="2889560"/>
            <a:ext cx="938749" cy="633611"/>
            <a:chOff x="7523559" y="1439130"/>
            <a:chExt cx="516930" cy="424570"/>
          </a:xfrm>
        </p:grpSpPr>
        <p:pic>
          <p:nvPicPr>
            <p:cNvPr id="55" name="Picture 54" descr="A picture containing text, sign&#10;&#10;Description automatically generated">
              <a:extLst>
                <a:ext uri="{FF2B5EF4-FFF2-40B4-BE49-F238E27FC236}">
                  <a16:creationId xmlns:a16="http://schemas.microsoft.com/office/drawing/2014/main" id="{4A31D77A-E58F-437B-B5EE-CE4445142DCA}"/>
                </a:ext>
              </a:extLst>
            </p:cNvPr>
            <p:cNvPicPr>
              <a:picLocks noChangeAspect="1"/>
            </p:cNvPicPr>
            <p:nvPr/>
          </p:nvPicPr>
          <p:blipFill>
            <a:blip r:embed="rId27">
              <a:extLst>
                <a:ext uri="{28A0092B-C50C-407E-A947-70E740481C1C}">
                  <a14:useLocalDpi xmlns:a14="http://schemas.microsoft.com/office/drawing/2010/main" val="0"/>
                </a:ext>
                <a:ext uri="{837473B0-CC2E-450A-ABE3-18F120FF3D39}">
                  <a1611:picAttrSrcUrl xmlns:a1611="http://schemas.microsoft.com/office/drawing/2016/11/main" r:id="rId28"/>
                </a:ext>
              </a:extLst>
            </a:blip>
            <a:stretch>
              <a:fillRect/>
            </a:stretch>
          </p:blipFill>
          <p:spPr>
            <a:xfrm>
              <a:off x="7523559" y="1439130"/>
              <a:ext cx="276782" cy="276782"/>
            </a:xfrm>
            <a:prstGeom prst="rect">
              <a:avLst/>
            </a:prstGeom>
          </p:spPr>
        </p:pic>
        <p:pic>
          <p:nvPicPr>
            <p:cNvPr id="56" name="Picture 55" descr="A picture containing text, sign&#10;&#10;Description automatically generated">
              <a:extLst>
                <a:ext uri="{FF2B5EF4-FFF2-40B4-BE49-F238E27FC236}">
                  <a16:creationId xmlns:a16="http://schemas.microsoft.com/office/drawing/2014/main" id="{0F60B33C-1412-4D9C-8E70-F3DFDDDACD39}"/>
                </a:ext>
              </a:extLst>
            </p:cNvPr>
            <p:cNvPicPr>
              <a:picLocks noChangeAspect="1"/>
            </p:cNvPicPr>
            <p:nvPr/>
          </p:nvPicPr>
          <p:blipFill>
            <a:blip r:embed="rId27">
              <a:extLst>
                <a:ext uri="{28A0092B-C50C-407E-A947-70E740481C1C}">
                  <a14:useLocalDpi xmlns:a14="http://schemas.microsoft.com/office/drawing/2010/main" val="0"/>
                </a:ext>
                <a:ext uri="{837473B0-CC2E-450A-ABE3-18F120FF3D39}">
                  <a1611:picAttrSrcUrl xmlns:a1611="http://schemas.microsoft.com/office/drawing/2016/11/main" r:id="rId28"/>
                </a:ext>
              </a:extLst>
            </a:blip>
            <a:stretch>
              <a:fillRect/>
            </a:stretch>
          </p:blipFill>
          <p:spPr>
            <a:xfrm>
              <a:off x="7629779" y="1517642"/>
              <a:ext cx="276782" cy="276782"/>
            </a:xfrm>
            <a:prstGeom prst="rect">
              <a:avLst/>
            </a:prstGeom>
          </p:spPr>
        </p:pic>
        <p:pic>
          <p:nvPicPr>
            <p:cNvPr id="57" name="Picture 56" descr="A picture containing text, sign&#10;&#10;Description automatically generated">
              <a:extLst>
                <a:ext uri="{FF2B5EF4-FFF2-40B4-BE49-F238E27FC236}">
                  <a16:creationId xmlns:a16="http://schemas.microsoft.com/office/drawing/2014/main" id="{8429377F-96B5-421B-B846-2C9A2CC988D1}"/>
                </a:ext>
              </a:extLst>
            </p:cNvPr>
            <p:cNvPicPr>
              <a:picLocks noChangeAspect="1"/>
            </p:cNvPicPr>
            <p:nvPr/>
          </p:nvPicPr>
          <p:blipFill>
            <a:blip r:embed="rId27">
              <a:extLst>
                <a:ext uri="{28A0092B-C50C-407E-A947-70E740481C1C}">
                  <a14:useLocalDpi xmlns:a14="http://schemas.microsoft.com/office/drawing/2010/main" val="0"/>
                </a:ext>
                <a:ext uri="{837473B0-CC2E-450A-ABE3-18F120FF3D39}">
                  <a1611:picAttrSrcUrl xmlns:a1611="http://schemas.microsoft.com/office/drawing/2016/11/main" r:id="rId28"/>
                </a:ext>
              </a:extLst>
            </a:blip>
            <a:stretch>
              <a:fillRect/>
            </a:stretch>
          </p:blipFill>
          <p:spPr>
            <a:xfrm>
              <a:off x="7763707" y="1586918"/>
              <a:ext cx="276782" cy="276782"/>
            </a:xfrm>
            <a:prstGeom prst="rect">
              <a:avLst/>
            </a:prstGeom>
          </p:spPr>
        </p:pic>
        <p:cxnSp>
          <p:nvCxnSpPr>
            <p:cNvPr id="59" name="Connector: Curved 58">
              <a:extLst>
                <a:ext uri="{FF2B5EF4-FFF2-40B4-BE49-F238E27FC236}">
                  <a16:creationId xmlns:a16="http://schemas.microsoft.com/office/drawing/2014/main" id="{E9C682B6-1C4C-44A3-9D82-7DD2B37FA509}"/>
                </a:ext>
              </a:extLst>
            </p:cNvPr>
            <p:cNvCxnSpPr>
              <a:stCxn id="55" idx="0"/>
              <a:endCxn id="56" idx="3"/>
            </p:cNvCxnSpPr>
            <p:nvPr/>
          </p:nvCxnSpPr>
          <p:spPr>
            <a:xfrm rot="16200000" flipH="1">
              <a:off x="7675804" y="1425276"/>
              <a:ext cx="78512" cy="106220"/>
            </a:xfrm>
            <a:prstGeom prst="curvedConnector3">
              <a:avLst>
                <a:gd name="adj1" fmla="val -291166"/>
              </a:avLst>
            </a:prstGeom>
            <a:ln w="12700">
              <a:solidFill>
                <a:schemeClr val="accent6">
                  <a:lumMod val="6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0" name="Connector: Curved 59">
              <a:extLst>
                <a:ext uri="{FF2B5EF4-FFF2-40B4-BE49-F238E27FC236}">
                  <a16:creationId xmlns:a16="http://schemas.microsoft.com/office/drawing/2014/main" id="{AEABFC02-C2C5-489E-8537-DEFED8A25D1C}"/>
                </a:ext>
              </a:extLst>
            </p:cNvPr>
            <p:cNvCxnSpPr>
              <a:cxnSpLocks/>
            </p:cNvCxnSpPr>
            <p:nvPr/>
          </p:nvCxnSpPr>
          <p:spPr>
            <a:xfrm rot="16200000" flipH="1">
              <a:off x="7828204" y="1518684"/>
              <a:ext cx="78512" cy="106220"/>
            </a:xfrm>
            <a:prstGeom prst="curvedConnector3">
              <a:avLst>
                <a:gd name="adj1" fmla="val -291166"/>
              </a:avLst>
            </a:prstGeom>
            <a:ln w="12700">
              <a:solidFill>
                <a:schemeClr val="accent6">
                  <a:lumMod val="6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sp>
        <p:nvSpPr>
          <p:cNvPr id="70" name="TextBox 69">
            <a:extLst>
              <a:ext uri="{FF2B5EF4-FFF2-40B4-BE49-F238E27FC236}">
                <a16:creationId xmlns:a16="http://schemas.microsoft.com/office/drawing/2014/main" id="{C048FE97-C921-4FD5-9207-E19DEB2BABE7}"/>
              </a:ext>
            </a:extLst>
          </p:cNvPr>
          <p:cNvSpPr txBox="1"/>
          <p:nvPr/>
        </p:nvSpPr>
        <p:spPr>
          <a:xfrm>
            <a:off x="9922415" y="2150368"/>
            <a:ext cx="1443831" cy="430887"/>
          </a:xfrm>
          <a:prstGeom prst="rect">
            <a:avLst/>
          </a:prstGeom>
          <a:noFill/>
        </p:spPr>
        <p:txBody>
          <a:bodyPr wrap="square">
            <a:spAutoFit/>
          </a:bodyPr>
          <a:lstStyle/>
          <a:p>
            <a:pPr algn="ctr"/>
            <a:r>
              <a:rPr lang="en-US" sz="1100" b="1">
                <a:solidFill>
                  <a:srgbClr val="008AF2"/>
                </a:solidFill>
                <a:latin typeface="Segoe UI"/>
              </a:rPr>
              <a:t>Azure SQL Managed Instance</a:t>
            </a:r>
            <a:endParaRPr lang="en-US" sz="1100"/>
          </a:p>
        </p:txBody>
      </p:sp>
      <p:sp>
        <p:nvSpPr>
          <p:cNvPr id="71" name="TextBox 70">
            <a:extLst>
              <a:ext uri="{FF2B5EF4-FFF2-40B4-BE49-F238E27FC236}">
                <a16:creationId xmlns:a16="http://schemas.microsoft.com/office/drawing/2014/main" id="{E24B05CC-5EB7-491D-88CD-DA4A8EB6BF3B}"/>
              </a:ext>
            </a:extLst>
          </p:cNvPr>
          <p:cNvSpPr txBox="1"/>
          <p:nvPr/>
        </p:nvSpPr>
        <p:spPr>
          <a:xfrm>
            <a:off x="9877186" y="3305507"/>
            <a:ext cx="665259" cy="338554"/>
          </a:xfrm>
          <a:prstGeom prst="rect">
            <a:avLst/>
          </a:prstGeom>
          <a:noFill/>
        </p:spPr>
        <p:txBody>
          <a:bodyPr wrap="square">
            <a:spAutoFit/>
          </a:bodyPr>
          <a:lstStyle/>
          <a:p>
            <a:pPr algn="ctr"/>
            <a:r>
              <a:rPr lang="en-US" sz="800" b="1">
                <a:solidFill>
                  <a:srgbClr val="008AF2"/>
                </a:solidFill>
                <a:latin typeface="Segoe UI"/>
              </a:rPr>
              <a:t>Managed Instance</a:t>
            </a:r>
            <a:endParaRPr lang="en-US" sz="800"/>
          </a:p>
        </p:txBody>
      </p:sp>
      <p:sp>
        <p:nvSpPr>
          <p:cNvPr id="72" name="TextBox 71">
            <a:extLst>
              <a:ext uri="{FF2B5EF4-FFF2-40B4-BE49-F238E27FC236}">
                <a16:creationId xmlns:a16="http://schemas.microsoft.com/office/drawing/2014/main" id="{8F274F0A-FA2E-4312-AE90-936FF275253E}"/>
              </a:ext>
            </a:extLst>
          </p:cNvPr>
          <p:cNvSpPr txBox="1"/>
          <p:nvPr/>
        </p:nvSpPr>
        <p:spPr>
          <a:xfrm>
            <a:off x="10880959" y="3305507"/>
            <a:ext cx="665259" cy="338554"/>
          </a:xfrm>
          <a:prstGeom prst="rect">
            <a:avLst/>
          </a:prstGeom>
          <a:noFill/>
        </p:spPr>
        <p:txBody>
          <a:bodyPr wrap="square">
            <a:spAutoFit/>
          </a:bodyPr>
          <a:lstStyle/>
          <a:p>
            <a:pPr algn="ctr"/>
            <a:r>
              <a:rPr lang="en-US" sz="800" b="1">
                <a:solidFill>
                  <a:srgbClr val="008AF2"/>
                </a:solidFill>
                <a:latin typeface="Segoe UI"/>
              </a:rPr>
              <a:t>Managed Database</a:t>
            </a:r>
            <a:endParaRPr lang="en-US" sz="800"/>
          </a:p>
        </p:txBody>
      </p:sp>
      <p:cxnSp>
        <p:nvCxnSpPr>
          <p:cNvPr id="79" name="Straight Arrow Connector 78">
            <a:extLst>
              <a:ext uri="{FF2B5EF4-FFF2-40B4-BE49-F238E27FC236}">
                <a16:creationId xmlns:a16="http://schemas.microsoft.com/office/drawing/2014/main" id="{D3195668-50BF-43D6-BDF4-2A2DE88A04D2}"/>
              </a:ext>
            </a:extLst>
          </p:cNvPr>
          <p:cNvCxnSpPr>
            <a:cxnSpLocks/>
            <a:stCxn id="37" idx="6"/>
            <a:endCxn id="37" idx="7"/>
          </p:cNvCxnSpPr>
          <p:nvPr/>
        </p:nvCxnSpPr>
        <p:spPr>
          <a:xfrm flipV="1">
            <a:off x="8086306" y="3092263"/>
            <a:ext cx="1108318" cy="770938"/>
          </a:xfrm>
          <a:prstGeom prst="straightConnector1">
            <a:avLst/>
          </a:prstGeom>
          <a:ln>
            <a:headEnd type="none"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4843C7A2-CE20-47F5-970D-D2A459D24691}"/>
              </a:ext>
            </a:extLst>
          </p:cNvPr>
          <p:cNvCxnSpPr>
            <a:cxnSpLocks/>
            <a:stCxn id="37" idx="2"/>
            <a:endCxn id="37" idx="3"/>
          </p:cNvCxnSpPr>
          <p:nvPr/>
        </p:nvCxnSpPr>
        <p:spPr>
          <a:xfrm flipV="1">
            <a:off x="4452055" y="4628021"/>
            <a:ext cx="1018106" cy="465011"/>
          </a:xfrm>
          <a:prstGeom prst="straightConnector1">
            <a:avLst/>
          </a:prstGeom>
          <a:ln>
            <a:headEnd type="none" w="lg" len="med"/>
            <a:tailEnd type="triangle" w="lg" len="lg"/>
          </a:ln>
        </p:spPr>
        <p:style>
          <a:lnRef idx="1">
            <a:schemeClr val="accent1"/>
          </a:lnRef>
          <a:fillRef idx="0">
            <a:schemeClr val="accent1"/>
          </a:fillRef>
          <a:effectRef idx="0">
            <a:schemeClr val="accent1"/>
          </a:effectRef>
          <a:fontRef idx="minor">
            <a:schemeClr val="tx1"/>
          </a:fontRef>
        </p:style>
      </p:cxnSp>
      <p:pic>
        <p:nvPicPr>
          <p:cNvPr id="4" name="Graphic 3">
            <a:extLst>
              <a:ext uri="{FF2B5EF4-FFF2-40B4-BE49-F238E27FC236}">
                <a16:creationId xmlns:a16="http://schemas.microsoft.com/office/drawing/2014/main" id="{3A31D64F-62DE-492E-B8DF-A430C9223EDA}"/>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4130004" y="4001993"/>
            <a:ext cx="769387" cy="769387"/>
          </a:xfrm>
          <a:prstGeom prst="rect">
            <a:avLst/>
          </a:prstGeom>
        </p:spPr>
      </p:pic>
      <p:sp>
        <p:nvSpPr>
          <p:cNvPr id="38" name="TextBox 37">
            <a:extLst>
              <a:ext uri="{FF2B5EF4-FFF2-40B4-BE49-F238E27FC236}">
                <a16:creationId xmlns:a16="http://schemas.microsoft.com/office/drawing/2014/main" id="{79017C95-BC90-4ECC-A656-5BE2C9F857C7}"/>
              </a:ext>
            </a:extLst>
          </p:cNvPr>
          <p:cNvSpPr txBox="1"/>
          <p:nvPr/>
        </p:nvSpPr>
        <p:spPr>
          <a:xfrm>
            <a:off x="7345042" y="1021152"/>
            <a:ext cx="1599373" cy="2185214"/>
          </a:xfrm>
          <a:prstGeom prst="rect">
            <a:avLst/>
          </a:prstGeom>
          <a:noFill/>
        </p:spPr>
        <p:txBody>
          <a:bodyPr wrap="square" rtlCol="0">
            <a:spAutoFit/>
          </a:bodyPr>
          <a:lstStyle/>
          <a:p>
            <a:pPr>
              <a:defRPr/>
            </a:pPr>
            <a:r>
              <a:rPr lang="en-US" sz="1400" b="1">
                <a:solidFill>
                  <a:srgbClr val="008AF2"/>
                </a:solidFill>
                <a:latin typeface="Segoe UI"/>
              </a:rPr>
              <a:t>Log Replay Service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rgbClr val="75757A">
                    <a:lumMod val="75000"/>
                  </a:srgbClr>
                </a:solidFill>
                <a:latin typeface="Segoe UI"/>
              </a:rPr>
              <a:t>Log Replay Service is a cloud service that's enabled for Azure SQL Managed Instance and is based on SQL Server log-shipping technology to migrate databases.</a:t>
            </a:r>
            <a:endParaRPr lang="en-AU" sz="1200">
              <a:solidFill>
                <a:srgbClr val="75757A">
                  <a:lumMod val="75000"/>
                </a:srgbClr>
              </a:solidFill>
              <a:latin typeface="Segoe UI"/>
            </a:endParaRPr>
          </a:p>
        </p:txBody>
      </p:sp>
      <p:cxnSp>
        <p:nvCxnSpPr>
          <p:cNvPr id="39" name="Straight Arrow Connector 38">
            <a:extLst>
              <a:ext uri="{FF2B5EF4-FFF2-40B4-BE49-F238E27FC236}">
                <a16:creationId xmlns:a16="http://schemas.microsoft.com/office/drawing/2014/main" id="{E3752337-37E4-442F-8D9F-1DCD057DB411}"/>
              </a:ext>
            </a:extLst>
          </p:cNvPr>
          <p:cNvCxnSpPr>
            <a:cxnSpLocks/>
            <a:endCxn id="37" idx="5"/>
          </p:cNvCxnSpPr>
          <p:nvPr/>
        </p:nvCxnSpPr>
        <p:spPr>
          <a:xfrm flipV="1">
            <a:off x="6225031" y="3863201"/>
            <a:ext cx="1307117" cy="764822"/>
          </a:xfrm>
          <a:prstGeom prst="straightConnector1">
            <a:avLst/>
          </a:prstGeom>
          <a:ln>
            <a:headEnd type="none" w="lg" len="med"/>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210017"/>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BE56E3-2054-4C07-BF1D-181157FD74E2}"/>
              </a:ext>
            </a:extLst>
          </p:cNvPr>
          <p:cNvSpPr>
            <a:spLocks noGrp="1"/>
          </p:cNvSpPr>
          <p:nvPr>
            <p:ph type="title"/>
          </p:nvPr>
        </p:nvSpPr>
        <p:spPr/>
        <p:txBody>
          <a:bodyPr/>
          <a:lstStyle/>
          <a:p>
            <a:r>
              <a:rPr lang="en-US"/>
              <a:t>SQL Server on Linux migrations</a:t>
            </a:r>
          </a:p>
        </p:txBody>
      </p:sp>
      <p:graphicFrame>
        <p:nvGraphicFramePr>
          <p:cNvPr id="4" name="Diagram 3">
            <a:extLst>
              <a:ext uri="{FF2B5EF4-FFF2-40B4-BE49-F238E27FC236}">
                <a16:creationId xmlns:a16="http://schemas.microsoft.com/office/drawing/2014/main" id="{D95FAD66-B1C6-405A-9222-97109437A029}"/>
              </a:ext>
            </a:extLst>
          </p:cNvPr>
          <p:cNvGraphicFramePr/>
          <p:nvPr>
            <p:extLst>
              <p:ext uri="{D42A27DB-BD31-4B8C-83A1-F6EECF244321}">
                <p14:modId xmlns:p14="http://schemas.microsoft.com/office/powerpoint/2010/main" val="3067931380"/>
              </p:ext>
            </p:extLst>
          </p:nvPr>
        </p:nvGraphicFramePr>
        <p:xfrm>
          <a:off x="1378856" y="1894719"/>
          <a:ext cx="9147629" cy="306856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2" descr="See the source image">
            <a:extLst>
              <a:ext uri="{FF2B5EF4-FFF2-40B4-BE49-F238E27FC236}">
                <a16:creationId xmlns:a16="http://schemas.microsoft.com/office/drawing/2014/main" id="{ABE411A5-883F-4983-B160-B169E4EA894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634727" y="1330457"/>
            <a:ext cx="866691" cy="88395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See the source image">
            <a:extLst>
              <a:ext uri="{FF2B5EF4-FFF2-40B4-BE49-F238E27FC236}">
                <a16:creationId xmlns:a16="http://schemas.microsoft.com/office/drawing/2014/main" id="{BDE654FC-3C8E-44AF-B375-47B0F6038C9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108538" y="391979"/>
            <a:ext cx="640354" cy="7073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6869286"/>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01709F-8395-406C-9A41-79A7ABED5961}"/>
              </a:ext>
            </a:extLst>
          </p:cNvPr>
          <p:cNvSpPr>
            <a:spLocks noGrp="1"/>
          </p:cNvSpPr>
          <p:nvPr>
            <p:ph type="title"/>
          </p:nvPr>
        </p:nvSpPr>
        <p:spPr>
          <a:xfrm>
            <a:off x="584200" y="2659234"/>
            <a:ext cx="2326410" cy="553998"/>
          </a:xfrm>
        </p:spPr>
        <p:txBody>
          <a:bodyPr/>
          <a:lstStyle/>
          <a:p>
            <a:r>
              <a:rPr lang="en-US"/>
              <a:t>Summary</a:t>
            </a:r>
          </a:p>
        </p:txBody>
      </p:sp>
      <p:sp>
        <p:nvSpPr>
          <p:cNvPr id="3" name="TextBox 2">
            <a:extLst>
              <a:ext uri="{FF2B5EF4-FFF2-40B4-BE49-F238E27FC236}">
                <a16:creationId xmlns:a16="http://schemas.microsoft.com/office/drawing/2014/main" id="{E9AE23EC-62A6-0F44-976B-447F233FC001}"/>
              </a:ext>
            </a:extLst>
          </p:cNvPr>
          <p:cNvSpPr txBox="1"/>
          <p:nvPr/>
        </p:nvSpPr>
        <p:spPr>
          <a:xfrm>
            <a:off x="4895606" y="1429030"/>
            <a:ext cx="6249129" cy="4001095"/>
          </a:xfrm>
          <a:prstGeom prst="rect">
            <a:avLst/>
          </a:prstGeom>
          <a:noFill/>
        </p:spPr>
        <p:txBody>
          <a:bodyPr wrap="square" lIns="0" tIns="0" rIns="0" bIns="0" rtlCol="0">
            <a:spAutoFit/>
          </a:bodyPr>
          <a:lstStyle/>
          <a:p>
            <a:pPr>
              <a:spcAft>
                <a:spcPts val="2400"/>
              </a:spcAft>
            </a:pPr>
            <a:r>
              <a:rPr lang="en-US" sz="2000"/>
              <a:t>Choose </a:t>
            </a:r>
            <a:r>
              <a:rPr lang="en-US" sz="2000" b="1"/>
              <a:t>SQL Server in Azure Virtual Machine </a:t>
            </a:r>
            <a:r>
              <a:rPr lang="en-US" sz="2000"/>
              <a:t>for fast migration and control of SQL Server versions</a:t>
            </a:r>
          </a:p>
          <a:p>
            <a:pPr>
              <a:spcAft>
                <a:spcPts val="2400"/>
              </a:spcAft>
            </a:pPr>
            <a:r>
              <a:rPr lang="en-US" sz="2000" b="1"/>
              <a:t>Azure SQL Managed instance </a:t>
            </a:r>
            <a:r>
              <a:rPr lang="en-US" sz="2000"/>
              <a:t>is a fully managed instance using the power of SQL Server</a:t>
            </a:r>
          </a:p>
          <a:p>
            <a:pPr>
              <a:spcAft>
                <a:spcPts val="2400"/>
              </a:spcAft>
            </a:pPr>
            <a:r>
              <a:rPr lang="en-US" sz="2000"/>
              <a:t>Discover SQL Server instances across your enterprise with </a:t>
            </a:r>
            <a:r>
              <a:rPr lang="en-US" sz="2000" b="1"/>
              <a:t>Azure Migrate</a:t>
            </a:r>
            <a:endParaRPr lang="en-US" sz="2000"/>
          </a:p>
          <a:p>
            <a:pPr>
              <a:spcAft>
                <a:spcPts val="2400"/>
              </a:spcAft>
            </a:pPr>
            <a:r>
              <a:rPr lang="en-US" sz="2000" b="1"/>
              <a:t>Assess and get deployment recommendations </a:t>
            </a:r>
            <a:r>
              <a:rPr lang="en-US" sz="2000"/>
              <a:t>with our all our tools.</a:t>
            </a:r>
          </a:p>
          <a:p>
            <a:pPr>
              <a:spcAft>
                <a:spcPts val="2400"/>
              </a:spcAft>
            </a:pPr>
            <a:r>
              <a:rPr lang="en-US" sz="2000"/>
              <a:t>Execute online migrations with </a:t>
            </a:r>
            <a:r>
              <a:rPr lang="en-US" sz="2000" b="1"/>
              <a:t>Azure Data Studio</a:t>
            </a:r>
            <a:endParaRPr lang="en-US" sz="2000"/>
          </a:p>
        </p:txBody>
      </p:sp>
      <p:grpSp>
        <p:nvGrpSpPr>
          <p:cNvPr id="17" name="Group 46">
            <a:extLst>
              <a:ext uri="{FF2B5EF4-FFF2-40B4-BE49-F238E27FC236}">
                <a16:creationId xmlns:a16="http://schemas.microsoft.com/office/drawing/2014/main" id="{ED1A3E07-F3E9-C042-ADDA-F66E474F76E0}"/>
              </a:ext>
            </a:extLst>
          </p:cNvPr>
          <p:cNvGrpSpPr>
            <a:grpSpLocks noChangeAspect="1"/>
          </p:cNvGrpSpPr>
          <p:nvPr/>
        </p:nvGrpSpPr>
        <p:grpSpPr bwMode="auto">
          <a:xfrm>
            <a:off x="4316465" y="1498644"/>
            <a:ext cx="263951" cy="263951"/>
            <a:chOff x="2812" y="999"/>
            <a:chExt cx="312" cy="312"/>
          </a:xfrm>
        </p:grpSpPr>
        <p:sp>
          <p:nvSpPr>
            <p:cNvPr id="18" name="AutoShape 45">
              <a:extLst>
                <a:ext uri="{FF2B5EF4-FFF2-40B4-BE49-F238E27FC236}">
                  <a16:creationId xmlns:a16="http://schemas.microsoft.com/office/drawing/2014/main" id="{F100EA8E-3F05-8141-90F0-DC8530930AFB}"/>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47">
              <a:extLst>
                <a:ext uri="{FF2B5EF4-FFF2-40B4-BE49-F238E27FC236}">
                  <a16:creationId xmlns:a16="http://schemas.microsoft.com/office/drawing/2014/main" id="{155A11BF-8F49-C548-A1CF-0B4B7ABDFA41}"/>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48">
              <a:extLst>
                <a:ext uri="{FF2B5EF4-FFF2-40B4-BE49-F238E27FC236}">
                  <a16:creationId xmlns:a16="http://schemas.microsoft.com/office/drawing/2014/main" id="{285A08D0-E074-5F4A-9212-9B1F7D5DF2B7}"/>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49">
              <a:extLst>
                <a:ext uri="{FF2B5EF4-FFF2-40B4-BE49-F238E27FC236}">
                  <a16:creationId xmlns:a16="http://schemas.microsoft.com/office/drawing/2014/main" id="{F94D1383-837F-2C45-8AAB-97A740EB65C3}"/>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2" name="Group 46">
            <a:extLst>
              <a:ext uri="{FF2B5EF4-FFF2-40B4-BE49-F238E27FC236}">
                <a16:creationId xmlns:a16="http://schemas.microsoft.com/office/drawing/2014/main" id="{C1813D77-BACE-6A4F-86D8-CB4D84AEB8AC}"/>
              </a:ext>
            </a:extLst>
          </p:cNvPr>
          <p:cNvGrpSpPr>
            <a:grpSpLocks noChangeAspect="1"/>
          </p:cNvGrpSpPr>
          <p:nvPr/>
        </p:nvGrpSpPr>
        <p:grpSpPr bwMode="auto">
          <a:xfrm>
            <a:off x="4360890" y="2366592"/>
            <a:ext cx="263951" cy="263951"/>
            <a:chOff x="2812" y="999"/>
            <a:chExt cx="312" cy="312"/>
          </a:xfrm>
        </p:grpSpPr>
        <p:sp>
          <p:nvSpPr>
            <p:cNvPr id="23" name="AutoShape 45">
              <a:extLst>
                <a:ext uri="{FF2B5EF4-FFF2-40B4-BE49-F238E27FC236}">
                  <a16:creationId xmlns:a16="http://schemas.microsoft.com/office/drawing/2014/main" id="{09F43894-B378-4248-ACEA-1667371E2027}"/>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47">
              <a:extLst>
                <a:ext uri="{FF2B5EF4-FFF2-40B4-BE49-F238E27FC236}">
                  <a16:creationId xmlns:a16="http://schemas.microsoft.com/office/drawing/2014/main" id="{6B947349-1E68-7048-8A89-7AEDE0CC6222}"/>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48">
              <a:extLst>
                <a:ext uri="{FF2B5EF4-FFF2-40B4-BE49-F238E27FC236}">
                  <a16:creationId xmlns:a16="http://schemas.microsoft.com/office/drawing/2014/main" id="{2D09552B-BBB0-C943-A9B4-C686DC66FC2B}"/>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49">
              <a:extLst>
                <a:ext uri="{FF2B5EF4-FFF2-40B4-BE49-F238E27FC236}">
                  <a16:creationId xmlns:a16="http://schemas.microsoft.com/office/drawing/2014/main" id="{B9D7B506-749A-2045-BB89-660DC94DF3BA}"/>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7" name="Group 46">
            <a:extLst>
              <a:ext uri="{FF2B5EF4-FFF2-40B4-BE49-F238E27FC236}">
                <a16:creationId xmlns:a16="http://schemas.microsoft.com/office/drawing/2014/main" id="{7FA8A6E3-888C-EF49-9A94-9B0F6A36CB15}"/>
              </a:ext>
            </a:extLst>
          </p:cNvPr>
          <p:cNvGrpSpPr>
            <a:grpSpLocks noChangeAspect="1"/>
          </p:cNvGrpSpPr>
          <p:nvPr/>
        </p:nvGrpSpPr>
        <p:grpSpPr bwMode="auto">
          <a:xfrm>
            <a:off x="4349434" y="3366515"/>
            <a:ext cx="263951" cy="263951"/>
            <a:chOff x="2812" y="999"/>
            <a:chExt cx="312" cy="312"/>
          </a:xfrm>
        </p:grpSpPr>
        <p:sp>
          <p:nvSpPr>
            <p:cNvPr id="28" name="AutoShape 45">
              <a:extLst>
                <a:ext uri="{FF2B5EF4-FFF2-40B4-BE49-F238E27FC236}">
                  <a16:creationId xmlns:a16="http://schemas.microsoft.com/office/drawing/2014/main" id="{5E56A599-0116-B54C-92D8-6CB3476C4DB9}"/>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47">
              <a:extLst>
                <a:ext uri="{FF2B5EF4-FFF2-40B4-BE49-F238E27FC236}">
                  <a16:creationId xmlns:a16="http://schemas.microsoft.com/office/drawing/2014/main" id="{0FA944C8-764D-E24E-B7F4-853A040AF228}"/>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48">
              <a:extLst>
                <a:ext uri="{FF2B5EF4-FFF2-40B4-BE49-F238E27FC236}">
                  <a16:creationId xmlns:a16="http://schemas.microsoft.com/office/drawing/2014/main" id="{7C927C29-F588-ED49-8624-92856D50A9CB}"/>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49">
              <a:extLst>
                <a:ext uri="{FF2B5EF4-FFF2-40B4-BE49-F238E27FC236}">
                  <a16:creationId xmlns:a16="http://schemas.microsoft.com/office/drawing/2014/main" id="{4EAC2C72-8E37-124D-BA59-99A1E932723F}"/>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2" name="Group 46">
            <a:extLst>
              <a:ext uri="{FF2B5EF4-FFF2-40B4-BE49-F238E27FC236}">
                <a16:creationId xmlns:a16="http://schemas.microsoft.com/office/drawing/2014/main" id="{5590CFCD-3A43-BD47-A674-89FA5B7E4BB3}"/>
              </a:ext>
            </a:extLst>
          </p:cNvPr>
          <p:cNvGrpSpPr>
            <a:grpSpLocks noChangeAspect="1"/>
          </p:cNvGrpSpPr>
          <p:nvPr/>
        </p:nvGrpSpPr>
        <p:grpSpPr bwMode="auto">
          <a:xfrm>
            <a:off x="4355804" y="4202315"/>
            <a:ext cx="263951" cy="263951"/>
            <a:chOff x="2812" y="999"/>
            <a:chExt cx="312" cy="312"/>
          </a:xfrm>
        </p:grpSpPr>
        <p:sp>
          <p:nvSpPr>
            <p:cNvPr id="33" name="AutoShape 45">
              <a:extLst>
                <a:ext uri="{FF2B5EF4-FFF2-40B4-BE49-F238E27FC236}">
                  <a16:creationId xmlns:a16="http://schemas.microsoft.com/office/drawing/2014/main" id="{9BEB16A1-D068-304D-9A04-091813BC3155}"/>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47">
              <a:extLst>
                <a:ext uri="{FF2B5EF4-FFF2-40B4-BE49-F238E27FC236}">
                  <a16:creationId xmlns:a16="http://schemas.microsoft.com/office/drawing/2014/main" id="{86BBF74A-72C2-CC44-8771-E7B0347BAF82}"/>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48">
              <a:extLst>
                <a:ext uri="{FF2B5EF4-FFF2-40B4-BE49-F238E27FC236}">
                  <a16:creationId xmlns:a16="http://schemas.microsoft.com/office/drawing/2014/main" id="{9F396697-3A6C-3941-B97B-E7D7FBB5FDDC}"/>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49">
              <a:extLst>
                <a:ext uri="{FF2B5EF4-FFF2-40B4-BE49-F238E27FC236}">
                  <a16:creationId xmlns:a16="http://schemas.microsoft.com/office/drawing/2014/main" id="{9325F824-6B72-154B-8B2F-E34DFA82FA4E}"/>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7" name="Group 46">
            <a:extLst>
              <a:ext uri="{FF2B5EF4-FFF2-40B4-BE49-F238E27FC236}">
                <a16:creationId xmlns:a16="http://schemas.microsoft.com/office/drawing/2014/main" id="{E7519328-B4DD-A34A-B7F6-4C648713579F}"/>
              </a:ext>
            </a:extLst>
          </p:cNvPr>
          <p:cNvGrpSpPr>
            <a:grpSpLocks noChangeAspect="1"/>
          </p:cNvGrpSpPr>
          <p:nvPr/>
        </p:nvGrpSpPr>
        <p:grpSpPr bwMode="auto">
          <a:xfrm>
            <a:off x="4372724" y="5110871"/>
            <a:ext cx="263951" cy="263951"/>
            <a:chOff x="2812" y="999"/>
            <a:chExt cx="312" cy="312"/>
          </a:xfrm>
        </p:grpSpPr>
        <p:sp>
          <p:nvSpPr>
            <p:cNvPr id="38" name="AutoShape 45">
              <a:extLst>
                <a:ext uri="{FF2B5EF4-FFF2-40B4-BE49-F238E27FC236}">
                  <a16:creationId xmlns:a16="http://schemas.microsoft.com/office/drawing/2014/main" id="{9CDDFC65-A15E-2C40-8B40-8EA7F897CCAE}"/>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47">
              <a:extLst>
                <a:ext uri="{FF2B5EF4-FFF2-40B4-BE49-F238E27FC236}">
                  <a16:creationId xmlns:a16="http://schemas.microsoft.com/office/drawing/2014/main" id="{9698B25C-405C-CC43-BA7D-0A69AB548C93}"/>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48">
              <a:extLst>
                <a:ext uri="{FF2B5EF4-FFF2-40B4-BE49-F238E27FC236}">
                  <a16:creationId xmlns:a16="http://schemas.microsoft.com/office/drawing/2014/main" id="{C36F5521-5043-D644-A173-830B9616ED87}"/>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49">
              <a:extLst>
                <a:ext uri="{FF2B5EF4-FFF2-40B4-BE49-F238E27FC236}">
                  <a16:creationId xmlns:a16="http://schemas.microsoft.com/office/drawing/2014/main" id="{65EBE979-4DEB-214B-93AA-BB42A96235E6}"/>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cxnSp>
        <p:nvCxnSpPr>
          <p:cNvPr id="54" name="Straight Connector 53">
            <a:extLst>
              <a:ext uri="{FF2B5EF4-FFF2-40B4-BE49-F238E27FC236}">
                <a16:creationId xmlns:a16="http://schemas.microsoft.com/office/drawing/2014/main" id="{D86FEBC9-1680-924D-99A6-BDF14E5FC7AF}"/>
              </a:ext>
            </a:extLst>
          </p:cNvPr>
          <p:cNvCxnSpPr>
            <a:cxnSpLocks/>
          </p:cNvCxnSpPr>
          <p:nvPr/>
        </p:nvCxnSpPr>
        <p:spPr>
          <a:xfrm>
            <a:off x="3368233" y="765528"/>
            <a:ext cx="0" cy="4664597"/>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1734803"/>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6" name="Freeform 182">
            <a:extLst>
              <a:ext uri="{FF2B5EF4-FFF2-40B4-BE49-F238E27FC236}">
                <a16:creationId xmlns:a16="http://schemas.microsoft.com/office/drawing/2014/main" id="{76654CAD-9673-41D7-8CB0-CBE0090DFC54}"/>
              </a:ext>
            </a:extLst>
          </p:cNvPr>
          <p:cNvSpPr/>
          <p:nvPr/>
        </p:nvSpPr>
        <p:spPr bwMode="auto">
          <a:xfrm>
            <a:off x="624326" y="1866238"/>
            <a:ext cx="481737" cy="710206"/>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7" name="Group 16">
            <a:extLst>
              <a:ext uri="{FF2B5EF4-FFF2-40B4-BE49-F238E27FC236}">
                <a16:creationId xmlns:a16="http://schemas.microsoft.com/office/drawing/2014/main" id="{7AFD4ACF-258C-405F-9C84-316F852B2229}"/>
              </a:ext>
            </a:extLst>
          </p:cNvPr>
          <p:cNvGrpSpPr/>
          <p:nvPr/>
        </p:nvGrpSpPr>
        <p:grpSpPr>
          <a:xfrm>
            <a:off x="775340" y="2194528"/>
            <a:ext cx="481737" cy="506116"/>
            <a:chOff x="7328018" y="1585925"/>
            <a:chExt cx="495308" cy="495304"/>
          </a:xfrm>
          <a:solidFill>
            <a:schemeClr val="tx1"/>
          </a:solidFill>
        </p:grpSpPr>
        <p:sp>
          <p:nvSpPr>
            <p:cNvPr id="18" name="Freeform 5">
              <a:extLst>
                <a:ext uri="{FF2B5EF4-FFF2-40B4-BE49-F238E27FC236}">
                  <a16:creationId xmlns:a16="http://schemas.microsoft.com/office/drawing/2014/main" id="{37651208-E9E9-4FA4-B7EE-1F9FB41FCE91}"/>
                </a:ext>
              </a:extLst>
            </p:cNvPr>
            <p:cNvSpPr>
              <a:spLocks/>
            </p:cNvSpPr>
            <p:nvPr/>
          </p:nvSpPr>
          <p:spPr bwMode="auto">
            <a:xfrm>
              <a:off x="7588372" y="1846277"/>
              <a:ext cx="234954" cy="234952"/>
            </a:xfrm>
            <a:custGeom>
              <a:avLst/>
              <a:gdLst>
                <a:gd name="T0" fmla="*/ 148 w 148"/>
                <a:gd name="T1" fmla="*/ 127 h 148"/>
                <a:gd name="T2" fmla="*/ 127 w 148"/>
                <a:gd name="T3" fmla="*/ 148 h 148"/>
                <a:gd name="T4" fmla="*/ 52 w 148"/>
                <a:gd name="T5" fmla="*/ 73 h 148"/>
                <a:gd name="T6" fmla="*/ 0 w 148"/>
                <a:gd name="T7" fmla="*/ 21 h 148"/>
                <a:gd name="T8" fmla="*/ 21 w 148"/>
                <a:gd name="T9" fmla="*/ 0 h 148"/>
                <a:gd name="T10" fmla="*/ 148 w 148"/>
                <a:gd name="T11" fmla="*/ 127 h 148"/>
              </a:gdLst>
              <a:ahLst/>
              <a:cxnLst>
                <a:cxn ang="0">
                  <a:pos x="T0" y="T1"/>
                </a:cxn>
                <a:cxn ang="0">
                  <a:pos x="T2" y="T3"/>
                </a:cxn>
                <a:cxn ang="0">
                  <a:pos x="T4" y="T5"/>
                </a:cxn>
                <a:cxn ang="0">
                  <a:pos x="T6" y="T7"/>
                </a:cxn>
                <a:cxn ang="0">
                  <a:pos x="T8" y="T9"/>
                </a:cxn>
                <a:cxn ang="0">
                  <a:pos x="T10" y="T11"/>
                </a:cxn>
              </a:cxnLst>
              <a:rect l="0" t="0" r="r" b="b"/>
              <a:pathLst>
                <a:path w="148" h="148">
                  <a:moveTo>
                    <a:pt x="148" y="127"/>
                  </a:moveTo>
                  <a:lnTo>
                    <a:pt x="127" y="148"/>
                  </a:lnTo>
                  <a:lnTo>
                    <a:pt x="52" y="73"/>
                  </a:lnTo>
                  <a:lnTo>
                    <a:pt x="0" y="21"/>
                  </a:lnTo>
                  <a:lnTo>
                    <a:pt x="21" y="0"/>
                  </a:lnTo>
                  <a:lnTo>
                    <a:pt x="148" y="127"/>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6">
              <a:extLst>
                <a:ext uri="{FF2B5EF4-FFF2-40B4-BE49-F238E27FC236}">
                  <a16:creationId xmlns:a16="http://schemas.microsoft.com/office/drawing/2014/main" id="{3FD1BA13-729E-4B30-A6DB-746720652152}"/>
                </a:ext>
              </a:extLst>
            </p:cNvPr>
            <p:cNvSpPr>
              <a:spLocks noEditPoints="1"/>
            </p:cNvSpPr>
            <p:nvPr/>
          </p:nvSpPr>
          <p:spPr bwMode="auto">
            <a:xfrm>
              <a:off x="7328018" y="1585925"/>
              <a:ext cx="341318" cy="341315"/>
            </a:xfrm>
            <a:custGeom>
              <a:avLst/>
              <a:gdLst>
                <a:gd name="T0" fmla="*/ 469 w 938"/>
                <a:gd name="T1" fmla="*/ 0 h 939"/>
                <a:gd name="T2" fmla="*/ 0 w 938"/>
                <a:gd name="T3" fmla="*/ 470 h 939"/>
                <a:gd name="T4" fmla="*/ 469 w 938"/>
                <a:gd name="T5" fmla="*/ 939 h 939"/>
                <a:gd name="T6" fmla="*/ 938 w 938"/>
                <a:gd name="T7" fmla="*/ 470 h 939"/>
                <a:gd name="T8" fmla="*/ 469 w 938"/>
                <a:gd name="T9" fmla="*/ 0 h 939"/>
                <a:gd name="T10" fmla="*/ 469 w 938"/>
                <a:gd name="T11" fmla="*/ 811 h 939"/>
                <a:gd name="T12" fmla="*/ 128 w 938"/>
                <a:gd name="T13" fmla="*/ 470 h 939"/>
                <a:gd name="T14" fmla="*/ 469 w 938"/>
                <a:gd name="T15" fmla="*/ 128 h 939"/>
                <a:gd name="T16" fmla="*/ 810 w 938"/>
                <a:gd name="T17" fmla="*/ 470 h 939"/>
                <a:gd name="T18" fmla="*/ 469 w 938"/>
                <a:gd name="T19" fmla="*/ 811 h 9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8" h="939">
                  <a:moveTo>
                    <a:pt x="469" y="0"/>
                  </a:moveTo>
                  <a:cubicBezTo>
                    <a:pt x="210" y="0"/>
                    <a:pt x="0" y="210"/>
                    <a:pt x="0" y="470"/>
                  </a:cubicBezTo>
                  <a:cubicBezTo>
                    <a:pt x="0" y="729"/>
                    <a:pt x="210" y="939"/>
                    <a:pt x="469" y="939"/>
                  </a:cubicBezTo>
                  <a:cubicBezTo>
                    <a:pt x="728" y="939"/>
                    <a:pt x="938" y="729"/>
                    <a:pt x="938" y="470"/>
                  </a:cubicBezTo>
                  <a:cubicBezTo>
                    <a:pt x="938" y="210"/>
                    <a:pt x="728" y="0"/>
                    <a:pt x="469" y="0"/>
                  </a:cubicBezTo>
                  <a:close/>
                  <a:moveTo>
                    <a:pt x="469" y="811"/>
                  </a:moveTo>
                  <a:cubicBezTo>
                    <a:pt x="280" y="811"/>
                    <a:pt x="128" y="658"/>
                    <a:pt x="128" y="470"/>
                  </a:cubicBezTo>
                  <a:cubicBezTo>
                    <a:pt x="128" y="281"/>
                    <a:pt x="280" y="128"/>
                    <a:pt x="469" y="128"/>
                  </a:cubicBezTo>
                  <a:cubicBezTo>
                    <a:pt x="658" y="128"/>
                    <a:pt x="810" y="281"/>
                    <a:pt x="810" y="470"/>
                  </a:cubicBezTo>
                  <a:cubicBezTo>
                    <a:pt x="810" y="658"/>
                    <a:pt x="658" y="811"/>
                    <a:pt x="469" y="8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 name="Title 3"/>
          <p:cNvSpPr>
            <a:spLocks noGrp="1"/>
          </p:cNvSpPr>
          <p:nvPr>
            <p:ph type="title"/>
          </p:nvPr>
        </p:nvSpPr>
        <p:spPr/>
        <p:txBody>
          <a:bodyPr/>
          <a:lstStyle/>
          <a:p>
            <a:r>
              <a:rPr lang="en-US"/>
              <a:t>Assess SQL Server</a:t>
            </a:r>
            <a:endParaRPr lang="en-US" sz="2000" spc="0">
              <a:solidFill>
                <a:schemeClr val="tx1"/>
              </a:solidFill>
            </a:endParaRPr>
          </a:p>
        </p:txBody>
      </p:sp>
      <p:sp>
        <p:nvSpPr>
          <p:cNvPr id="3" name="TextBox 2">
            <a:extLst>
              <a:ext uri="{FF2B5EF4-FFF2-40B4-BE49-F238E27FC236}">
                <a16:creationId xmlns:a16="http://schemas.microsoft.com/office/drawing/2014/main" id="{21A428CD-574A-46FF-A3B1-5D47B93F2157}"/>
              </a:ext>
            </a:extLst>
          </p:cNvPr>
          <p:cNvSpPr txBox="1"/>
          <p:nvPr/>
        </p:nvSpPr>
        <p:spPr>
          <a:xfrm>
            <a:off x="584200" y="3782805"/>
            <a:ext cx="4553857" cy="1538883"/>
          </a:xfrm>
          <a:prstGeom prst="rect">
            <a:avLst/>
          </a:prstGeom>
          <a:noFill/>
        </p:spPr>
        <p:txBody>
          <a:bodyPr wrap="square" lIns="0" tIns="0" rIns="0" bIns="0" rtlCol="0">
            <a:spAutoFit/>
          </a:bodyPr>
          <a:lstStyle/>
          <a:p>
            <a:pPr marL="457200" indent="-457200">
              <a:spcAft>
                <a:spcPts val="600"/>
              </a:spcAft>
              <a:tabLst/>
              <a:defRPr/>
            </a:pPr>
            <a:r>
              <a:rPr lang="en-US" sz="1600">
                <a:gradFill>
                  <a:gsLst>
                    <a:gs pos="2917">
                      <a:prstClr val="white"/>
                    </a:gs>
                    <a:gs pos="30000">
                      <a:prstClr val="white"/>
                    </a:gs>
                  </a:gsLst>
                  <a:lin ang="5400000" scaled="0"/>
                </a:gradFill>
                <a:latin typeface="Segoe UI"/>
              </a:rPr>
              <a:t>Overview</a:t>
            </a:r>
          </a:p>
          <a:p>
            <a:pPr marL="457200" indent="-457200">
              <a:spcAft>
                <a:spcPts val="600"/>
              </a:spcAft>
              <a:tabLst/>
              <a:defRPr/>
            </a:pPr>
            <a:r>
              <a:rPr lang="en-US" sz="1600">
                <a:gradFill>
                  <a:gsLst>
                    <a:gs pos="2917">
                      <a:prstClr val="white"/>
                    </a:gs>
                    <a:gs pos="30000">
                      <a:prstClr val="white"/>
                    </a:gs>
                  </a:gsLst>
                  <a:lin ang="5400000" scaled="0"/>
                </a:gradFill>
                <a:latin typeface="Segoe UI"/>
              </a:rPr>
              <a:t>Discover SQL Server</a:t>
            </a:r>
          </a:p>
          <a:p>
            <a:pPr marL="457200" indent="-457200">
              <a:spcAft>
                <a:spcPts val="600"/>
              </a:spcAft>
              <a:tabLst/>
              <a:defRPr/>
            </a:pPr>
            <a:r>
              <a:rPr lang="en-US" sz="1600">
                <a:gradFill>
                  <a:gsLst>
                    <a:gs pos="2917">
                      <a:prstClr val="white"/>
                    </a:gs>
                    <a:gs pos="30000">
                      <a:prstClr val="white"/>
                    </a:gs>
                  </a:gsLst>
                  <a:lin ang="5400000" scaled="0"/>
                </a:gradFill>
                <a:latin typeface="Segoe UI"/>
              </a:rPr>
              <a:t>Assess SQL Server</a:t>
            </a:r>
          </a:p>
          <a:p>
            <a:pPr marL="457200" indent="-457200">
              <a:spcAft>
                <a:spcPts val="600"/>
              </a:spcAft>
              <a:tabLst/>
              <a:defRPr/>
            </a:pPr>
            <a:r>
              <a:rPr lang="en-US" sz="1600">
                <a:gradFill>
                  <a:gsLst>
                    <a:gs pos="2917">
                      <a:prstClr val="white"/>
                    </a:gs>
                    <a:gs pos="30000">
                      <a:prstClr val="white"/>
                    </a:gs>
                  </a:gsLst>
                  <a:lin ang="5400000" scaled="0"/>
                </a:gradFill>
                <a:latin typeface="Segoe UI"/>
              </a:rPr>
              <a:t>Plan for Azure migration</a:t>
            </a:r>
          </a:p>
          <a:p>
            <a:pPr marL="457200" indent="-457200">
              <a:spcAft>
                <a:spcPts val="600"/>
              </a:spcAft>
              <a:tabLst/>
              <a:defRPr/>
            </a:pPr>
            <a:r>
              <a:rPr lang="en-US" sz="1600">
                <a:gradFill>
                  <a:gsLst>
                    <a:gs pos="2917">
                      <a:prstClr val="white"/>
                    </a:gs>
                    <a:gs pos="30000">
                      <a:prstClr val="white"/>
                    </a:gs>
                  </a:gsLst>
                  <a:lin ang="5400000" scaled="0"/>
                </a:gradFill>
                <a:latin typeface="Segoe UI"/>
              </a:rPr>
              <a:t>Summary</a:t>
            </a:r>
          </a:p>
        </p:txBody>
      </p:sp>
      <p:sp>
        <p:nvSpPr>
          <p:cNvPr id="5" name="TextBox 4">
            <a:extLst>
              <a:ext uri="{FF2B5EF4-FFF2-40B4-BE49-F238E27FC236}">
                <a16:creationId xmlns:a16="http://schemas.microsoft.com/office/drawing/2014/main" id="{CFEAD56E-0F80-0C47-86A0-06819FADF67C}"/>
              </a:ext>
            </a:extLst>
          </p:cNvPr>
          <p:cNvSpPr txBox="1"/>
          <p:nvPr/>
        </p:nvSpPr>
        <p:spPr>
          <a:xfrm>
            <a:off x="584200" y="537856"/>
            <a:ext cx="864019" cy="246221"/>
          </a:xfrm>
          <a:prstGeom prst="rect">
            <a:avLst/>
          </a:prstGeom>
          <a:noFill/>
        </p:spPr>
        <p:txBody>
          <a:bodyPr wrap="none" lIns="0" tIns="0" rIns="0" bIns="0" rtlCol="0">
            <a:spAutoFit/>
          </a:bodyPr>
          <a:lstStyle/>
          <a:p>
            <a:pPr algn="l"/>
            <a:r>
              <a:rPr lang="en-US" sz="1600">
                <a:gradFill>
                  <a:gsLst>
                    <a:gs pos="2917">
                      <a:schemeClr val="tx1"/>
                    </a:gs>
                    <a:gs pos="30000">
                      <a:schemeClr val="tx1"/>
                    </a:gs>
                  </a:gsLst>
                  <a:lin ang="5400000" scaled="0"/>
                </a:gradFill>
              </a:rPr>
              <a:t>Module 2</a:t>
            </a:r>
          </a:p>
        </p:txBody>
      </p:sp>
    </p:spTree>
    <p:extLst>
      <p:ext uri="{BB962C8B-B14F-4D97-AF65-F5344CB8AC3E}">
        <p14:creationId xmlns:p14="http://schemas.microsoft.com/office/powerpoint/2010/main" val="920750874"/>
      </p:ext>
    </p:extLst>
  </p:cSld>
  <p:clrMapOvr>
    <a:masterClrMapping/>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43639-DE7C-4921-961B-F41105624850}"/>
              </a:ext>
            </a:extLst>
          </p:cNvPr>
          <p:cNvSpPr>
            <a:spLocks noGrp="1"/>
          </p:cNvSpPr>
          <p:nvPr>
            <p:ph type="title"/>
          </p:nvPr>
        </p:nvSpPr>
        <p:spPr/>
        <p:txBody>
          <a:bodyPr/>
          <a:lstStyle/>
          <a:p>
            <a:r>
              <a:rPr lang="en-US"/>
              <a:t>Discover and Assess SQL Server to Migrate</a:t>
            </a:r>
          </a:p>
        </p:txBody>
      </p:sp>
      <p:grpSp>
        <p:nvGrpSpPr>
          <p:cNvPr id="19" name="Group 18">
            <a:extLst>
              <a:ext uri="{FF2B5EF4-FFF2-40B4-BE49-F238E27FC236}">
                <a16:creationId xmlns:a16="http://schemas.microsoft.com/office/drawing/2014/main" id="{679D4B03-7B0F-CA40-AE46-41B680C9F206}"/>
              </a:ext>
            </a:extLst>
          </p:cNvPr>
          <p:cNvGrpSpPr/>
          <p:nvPr/>
        </p:nvGrpSpPr>
        <p:grpSpPr>
          <a:xfrm>
            <a:off x="6629839" y="1682678"/>
            <a:ext cx="4063018" cy="3317638"/>
            <a:chOff x="7199149" y="1275905"/>
            <a:chExt cx="4063018" cy="3317638"/>
          </a:xfrm>
        </p:grpSpPr>
        <p:sp>
          <p:nvSpPr>
            <p:cNvPr id="20" name="Rectangle 19">
              <a:extLst>
                <a:ext uri="{FF2B5EF4-FFF2-40B4-BE49-F238E27FC236}">
                  <a16:creationId xmlns:a16="http://schemas.microsoft.com/office/drawing/2014/main" id="{E68F5FBF-AC0E-E240-B233-227EDE628FD9}"/>
                </a:ext>
              </a:extLst>
            </p:cNvPr>
            <p:cNvSpPr/>
            <p:nvPr/>
          </p:nvSpPr>
          <p:spPr bwMode="auto">
            <a:xfrm>
              <a:off x="7199149" y="1275905"/>
              <a:ext cx="4063018" cy="601358"/>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r>
                <a:rPr lang="en-US" sz="2000">
                  <a:solidFill>
                    <a:schemeClr val="accent1"/>
                  </a:solidFill>
                  <a:latin typeface="+mj-lt"/>
                </a:rPr>
                <a:t>Assess</a:t>
              </a:r>
            </a:p>
          </p:txBody>
        </p:sp>
        <p:sp>
          <p:nvSpPr>
            <p:cNvPr id="21" name="Rectangle 20">
              <a:extLst>
                <a:ext uri="{FF2B5EF4-FFF2-40B4-BE49-F238E27FC236}">
                  <a16:creationId xmlns:a16="http://schemas.microsoft.com/office/drawing/2014/main" id="{DA960C8B-A457-4C43-A451-F52F9CDB0C91}"/>
                </a:ext>
              </a:extLst>
            </p:cNvPr>
            <p:cNvSpPr/>
            <p:nvPr/>
          </p:nvSpPr>
          <p:spPr bwMode="auto">
            <a:xfrm>
              <a:off x="7199149" y="1877789"/>
              <a:ext cx="4063018" cy="2715754"/>
            </a:xfrm>
            <a:prstGeom prst="rect">
              <a:avLst/>
            </a:prstGeom>
            <a:solidFill>
              <a:schemeClr val="bg1"/>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114300" lvl="0" indent="-114300">
                <a:spcAft>
                  <a:spcPts val="600"/>
                </a:spcAft>
                <a:buClr>
                  <a:schemeClr val="accent1"/>
                </a:buClr>
                <a:buFont typeface="Arial" panose="020B0604020202020204" pitchFamily="34" charset="0"/>
                <a:buChar char="•"/>
              </a:pPr>
              <a:r>
                <a:rPr lang="en-US" sz="1400">
                  <a:solidFill>
                    <a:schemeClr val="tx1"/>
                  </a:solidFill>
                </a:rPr>
                <a:t>Look at your requirements</a:t>
              </a:r>
            </a:p>
            <a:p>
              <a:pPr marL="114300" lvl="0" indent="-114300">
                <a:spcAft>
                  <a:spcPts val="600"/>
                </a:spcAft>
                <a:buClr>
                  <a:schemeClr val="accent1"/>
                </a:buClr>
                <a:buFont typeface="Arial" panose="020B0604020202020204" pitchFamily="34" charset="0"/>
                <a:buChar char="•"/>
              </a:pPr>
              <a:r>
                <a:rPr lang="en-US" sz="1400">
                  <a:solidFill>
                    <a:schemeClr val="tx1"/>
                  </a:solidFill>
                </a:rPr>
                <a:t>Check for any blockers or warnings</a:t>
              </a:r>
            </a:p>
            <a:p>
              <a:pPr marL="114300" lvl="0" indent="-114300">
                <a:spcAft>
                  <a:spcPts val="600"/>
                </a:spcAft>
                <a:buClr>
                  <a:schemeClr val="accent1"/>
                </a:buClr>
                <a:buFont typeface="Arial" panose="020B0604020202020204" pitchFamily="34" charset="0"/>
                <a:buChar char="•"/>
              </a:pPr>
              <a:r>
                <a:rPr lang="en-US" sz="1400">
                  <a:solidFill>
                    <a:schemeClr val="tx1"/>
                  </a:solidFill>
                </a:rPr>
                <a:t>Assess your workload</a:t>
              </a:r>
            </a:p>
            <a:p>
              <a:pPr marL="114300" lvl="0" indent="-114300">
                <a:spcAft>
                  <a:spcPts val="600"/>
                </a:spcAft>
                <a:buClr>
                  <a:schemeClr val="accent1"/>
                </a:buClr>
                <a:buFont typeface="Arial" panose="020B0604020202020204" pitchFamily="34" charset="0"/>
                <a:buChar char="•"/>
              </a:pPr>
              <a:r>
                <a:rPr lang="en-US" sz="1400">
                  <a:solidFill>
                    <a:schemeClr val="tx1"/>
                  </a:solidFill>
                </a:rPr>
                <a:t>Look at deployment options</a:t>
              </a:r>
            </a:p>
            <a:p>
              <a:pPr marL="114300" lvl="0" indent="-114300">
                <a:spcAft>
                  <a:spcPts val="600"/>
                </a:spcAft>
                <a:buClr>
                  <a:schemeClr val="accent1"/>
                </a:buClr>
                <a:buFont typeface="Arial" panose="020B0604020202020204" pitchFamily="34" charset="0"/>
                <a:buChar char="•"/>
              </a:pPr>
              <a:r>
                <a:rPr lang="en-US" sz="1400">
                  <a:solidFill>
                    <a:schemeClr val="tx1"/>
                  </a:solidFill>
                </a:rPr>
                <a:t>Estimate costs</a:t>
              </a:r>
            </a:p>
            <a:p>
              <a:pPr marL="114300" lvl="0" indent="-114300">
                <a:spcAft>
                  <a:spcPts val="600"/>
                </a:spcAft>
                <a:buClr>
                  <a:schemeClr val="accent1"/>
                </a:buClr>
                <a:buFont typeface="Arial" panose="020B0604020202020204" pitchFamily="34" charset="0"/>
                <a:buChar char="•"/>
              </a:pPr>
              <a:r>
                <a:rPr lang="en-US" sz="1400">
                  <a:solidFill>
                    <a:schemeClr val="tx1"/>
                  </a:solidFill>
                </a:rPr>
                <a:t>Use the right tools</a:t>
              </a:r>
            </a:p>
            <a:p>
              <a:pPr marL="114300" lvl="0" indent="-114300">
                <a:spcAft>
                  <a:spcPts val="600"/>
                </a:spcAft>
                <a:buClr>
                  <a:schemeClr val="accent1"/>
                </a:buClr>
                <a:buFont typeface="Arial" panose="020B0604020202020204" pitchFamily="34" charset="0"/>
                <a:buChar char="•"/>
              </a:pPr>
              <a:r>
                <a:rPr lang="en-US" sz="1400">
                  <a:solidFill>
                    <a:schemeClr val="tx1"/>
                  </a:solidFill>
                </a:rPr>
                <a:t>Analyze the results</a:t>
              </a:r>
            </a:p>
            <a:p>
              <a:pPr marL="114300" lvl="0" indent="-114300">
                <a:spcAft>
                  <a:spcPts val="600"/>
                </a:spcAft>
                <a:buClr>
                  <a:schemeClr val="accent1"/>
                </a:buClr>
                <a:buFont typeface="Arial" panose="020B0604020202020204" pitchFamily="34" charset="0"/>
                <a:buChar char="•"/>
              </a:pPr>
              <a:r>
                <a:rPr lang="en-US" sz="1400">
                  <a:solidFill>
                    <a:schemeClr val="tx1"/>
                  </a:solidFill>
                </a:rPr>
                <a:t>Plan for migration</a:t>
              </a:r>
            </a:p>
          </p:txBody>
        </p:sp>
      </p:grpSp>
      <p:grpSp>
        <p:nvGrpSpPr>
          <p:cNvPr id="22" name="Group 21">
            <a:extLst>
              <a:ext uri="{FF2B5EF4-FFF2-40B4-BE49-F238E27FC236}">
                <a16:creationId xmlns:a16="http://schemas.microsoft.com/office/drawing/2014/main" id="{C165462A-BF64-454A-812A-CF0EB19FDCC4}"/>
              </a:ext>
            </a:extLst>
          </p:cNvPr>
          <p:cNvGrpSpPr/>
          <p:nvPr/>
        </p:nvGrpSpPr>
        <p:grpSpPr>
          <a:xfrm>
            <a:off x="1499143" y="1682678"/>
            <a:ext cx="4063018" cy="3317638"/>
            <a:chOff x="7199149" y="1275905"/>
            <a:chExt cx="4063018" cy="3317638"/>
          </a:xfrm>
        </p:grpSpPr>
        <p:sp>
          <p:nvSpPr>
            <p:cNvPr id="23" name="Rectangle 22">
              <a:extLst>
                <a:ext uri="{FF2B5EF4-FFF2-40B4-BE49-F238E27FC236}">
                  <a16:creationId xmlns:a16="http://schemas.microsoft.com/office/drawing/2014/main" id="{53C795C0-0A41-2443-8658-5088E78EAE8B}"/>
                </a:ext>
              </a:extLst>
            </p:cNvPr>
            <p:cNvSpPr/>
            <p:nvPr/>
          </p:nvSpPr>
          <p:spPr bwMode="auto">
            <a:xfrm>
              <a:off x="7199149" y="1275905"/>
              <a:ext cx="4063018" cy="601358"/>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r>
                <a:rPr lang="en-US" sz="2000">
                  <a:solidFill>
                    <a:schemeClr val="accent1"/>
                  </a:solidFill>
                  <a:latin typeface="+mj-lt"/>
                </a:rPr>
                <a:t>Discover</a:t>
              </a:r>
            </a:p>
          </p:txBody>
        </p:sp>
        <p:sp>
          <p:nvSpPr>
            <p:cNvPr id="24" name="Rectangle 23">
              <a:extLst>
                <a:ext uri="{FF2B5EF4-FFF2-40B4-BE49-F238E27FC236}">
                  <a16:creationId xmlns:a16="http://schemas.microsoft.com/office/drawing/2014/main" id="{8D27762C-E451-9749-B3EA-CAF3EDC22BE6}"/>
                </a:ext>
              </a:extLst>
            </p:cNvPr>
            <p:cNvSpPr/>
            <p:nvPr/>
          </p:nvSpPr>
          <p:spPr bwMode="auto">
            <a:xfrm>
              <a:off x="7199149" y="1877788"/>
              <a:ext cx="4063018" cy="2715755"/>
            </a:xfrm>
            <a:prstGeom prst="rect">
              <a:avLst/>
            </a:prstGeom>
            <a:solidFill>
              <a:schemeClr val="bg1"/>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114300" indent="-114300">
                <a:spcAft>
                  <a:spcPts val="600"/>
                </a:spcAft>
                <a:buClr>
                  <a:schemeClr val="accent1"/>
                </a:buClr>
                <a:buFont typeface="Arial" panose="020B0604020202020204" pitchFamily="34" charset="0"/>
                <a:buChar char="•"/>
              </a:pPr>
              <a:r>
                <a:rPr lang="en-US" sz="1400">
                  <a:solidFill>
                    <a:schemeClr val="tx1"/>
                  </a:solidFill>
                </a:rPr>
                <a:t>Find your SQL Server instances</a:t>
              </a:r>
            </a:p>
            <a:p>
              <a:pPr marL="114300" indent="-114300">
                <a:spcAft>
                  <a:spcPts val="600"/>
                </a:spcAft>
                <a:buClr>
                  <a:schemeClr val="accent1"/>
                </a:buClr>
                <a:buFont typeface="Arial" panose="020B0604020202020204" pitchFamily="34" charset="0"/>
                <a:buChar char="•"/>
              </a:pPr>
              <a:r>
                <a:rPr lang="en-US" sz="1400">
                  <a:solidFill>
                    <a:schemeClr val="tx1"/>
                  </a:solidFill>
                </a:rPr>
                <a:t>Get an inventory</a:t>
              </a:r>
            </a:p>
            <a:p>
              <a:pPr marL="114300" indent="-114300">
                <a:spcAft>
                  <a:spcPts val="600"/>
                </a:spcAft>
                <a:buClr>
                  <a:schemeClr val="accent1"/>
                </a:buClr>
                <a:buFont typeface="Arial" panose="020B0604020202020204" pitchFamily="34" charset="0"/>
                <a:buChar char="•"/>
              </a:pPr>
              <a:r>
                <a:rPr lang="en-US" sz="1400">
                  <a:solidFill>
                    <a:schemeClr val="tx1"/>
                  </a:solidFill>
                </a:rPr>
                <a:t>Use Azure Migrate</a:t>
              </a:r>
            </a:p>
          </p:txBody>
        </p:sp>
      </p:grpSp>
    </p:spTree>
    <p:extLst>
      <p:ext uri="{BB962C8B-B14F-4D97-AF65-F5344CB8AC3E}">
        <p14:creationId xmlns:p14="http://schemas.microsoft.com/office/powerpoint/2010/main" val="383044419"/>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22492D-6F54-4325-A0CA-259802DF56AB}"/>
              </a:ext>
            </a:extLst>
          </p:cNvPr>
          <p:cNvSpPr>
            <a:spLocks noGrp="1"/>
          </p:cNvSpPr>
          <p:nvPr>
            <p:ph type="title"/>
          </p:nvPr>
        </p:nvSpPr>
        <p:spPr/>
        <p:txBody>
          <a:bodyPr/>
          <a:lstStyle/>
          <a:p>
            <a:r>
              <a:rPr lang="en-US" spc="-80"/>
              <a:t>Azure Migrate: A Central Hub for Datacenter Migration</a:t>
            </a:r>
          </a:p>
        </p:txBody>
      </p:sp>
      <p:sp>
        <p:nvSpPr>
          <p:cNvPr id="3" name="Picture Placeholder 2">
            <a:extLst>
              <a:ext uri="{FF2B5EF4-FFF2-40B4-BE49-F238E27FC236}">
                <a16:creationId xmlns:a16="http://schemas.microsoft.com/office/drawing/2014/main" id="{86478BFC-0946-4CD5-91B4-65F555E0F9C2}"/>
              </a:ext>
            </a:extLst>
          </p:cNvPr>
          <p:cNvSpPr>
            <a:spLocks noGrp="1"/>
          </p:cNvSpPr>
          <p:nvPr>
            <p:ph type="pic" sz="quarter" idx="12"/>
          </p:nvPr>
        </p:nvSpPr>
        <p:spPr/>
      </p:sp>
      <p:sp>
        <p:nvSpPr>
          <p:cNvPr id="41" name="Rectangle 40">
            <a:extLst>
              <a:ext uri="{FF2B5EF4-FFF2-40B4-BE49-F238E27FC236}">
                <a16:creationId xmlns:a16="http://schemas.microsoft.com/office/drawing/2014/main" id="{D4792B18-B26A-4EF8-9BA9-D8787F83C498}"/>
              </a:ext>
            </a:extLst>
          </p:cNvPr>
          <p:cNvSpPr/>
          <p:nvPr/>
        </p:nvSpPr>
        <p:spPr>
          <a:xfrm>
            <a:off x="588263" y="1867873"/>
            <a:ext cx="1494537" cy="923330"/>
          </a:xfrm>
          <a:prstGeom prst="rect">
            <a:avLst/>
          </a:prstGeom>
        </p:spPr>
        <p:txBody>
          <a:bodyPr wrap="square" lIns="0" tIns="0" rIns="0" bIns="0">
            <a:spAutoFit/>
          </a:bodyPr>
          <a:lstStyle/>
          <a:p>
            <a:pPr marL="0" marR="0" lvl="0" indent="0" algn="l" defTabSz="913874" rtl="0" eaLnBrk="1" fontAlgn="auto" latinLnBrk="0" hangingPunct="1">
              <a:lnSpc>
                <a:spcPct val="100000"/>
              </a:lnSpc>
              <a:spcBef>
                <a:spcPts val="0"/>
              </a:spcBef>
              <a:spcAft>
                <a:spcPts val="588"/>
              </a:spcAft>
              <a:buClrTx/>
              <a:buSzPct val="90000"/>
              <a:buFontTx/>
              <a:buNone/>
              <a:tabLst/>
              <a:defRPr/>
            </a:pPr>
            <a:r>
              <a:rPr kumimoji="0" lang="en-US" sz="2000" b="1" i="0" u="none" strike="noStrike" kern="1200" cap="none" spc="0" normalizeH="0" baseline="0" noProof="0">
                <a:ln>
                  <a:noFill/>
                </a:ln>
                <a:solidFill>
                  <a:schemeClr val="accent1"/>
                </a:solidFill>
                <a:effectLst/>
                <a:uLnTx/>
                <a:uFillTx/>
                <a:latin typeface="Segoe UI Semibold"/>
                <a:ea typeface="+mn-ea"/>
                <a:cs typeface="Segoe UI Semibold" panose="020B0702040204020203" pitchFamily="34" charset="0"/>
              </a:rPr>
              <a:t>Assess and Migrate SQL Server</a:t>
            </a:r>
          </a:p>
        </p:txBody>
      </p:sp>
      <p:sp>
        <p:nvSpPr>
          <p:cNvPr id="40" name="Rectangle 39">
            <a:extLst>
              <a:ext uri="{FF2B5EF4-FFF2-40B4-BE49-F238E27FC236}">
                <a16:creationId xmlns:a16="http://schemas.microsoft.com/office/drawing/2014/main" id="{EB92EA1A-1AD4-450D-BC4A-06CE4FFC7CBB}"/>
              </a:ext>
            </a:extLst>
          </p:cNvPr>
          <p:cNvSpPr/>
          <p:nvPr/>
        </p:nvSpPr>
        <p:spPr>
          <a:xfrm>
            <a:off x="2157912" y="1874848"/>
            <a:ext cx="3785688" cy="646331"/>
          </a:xfrm>
          <a:prstGeom prst="rect">
            <a:avLst/>
          </a:prstGeom>
        </p:spPr>
        <p:txBody>
          <a:bodyPr wrap="square" lIns="0" tIns="0" rIns="0" bIns="0">
            <a:sp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effectLst/>
                <a:uLnTx/>
                <a:uFillTx/>
                <a:latin typeface="Segoe UI"/>
                <a:ea typeface="+mn-ea"/>
                <a:cs typeface="Segoe UI" panose="020B0502040204020203" pitchFamily="34" charset="0"/>
              </a:rPr>
              <a:t>Assess your on-premises databases and receive a full report including the best-fit Azure SQL platform for your current environment  </a:t>
            </a:r>
          </a:p>
        </p:txBody>
      </p:sp>
      <p:sp>
        <p:nvSpPr>
          <p:cNvPr id="30" name="Rectangle 29">
            <a:extLst>
              <a:ext uri="{FF2B5EF4-FFF2-40B4-BE49-F238E27FC236}">
                <a16:creationId xmlns:a16="http://schemas.microsoft.com/office/drawing/2014/main" id="{C181ACC0-1817-4231-BEB8-054BF7740FEF}"/>
              </a:ext>
            </a:extLst>
          </p:cNvPr>
          <p:cNvSpPr/>
          <p:nvPr/>
        </p:nvSpPr>
        <p:spPr>
          <a:xfrm>
            <a:off x="588263" y="3152104"/>
            <a:ext cx="1924150" cy="615553"/>
          </a:xfrm>
          <a:prstGeom prst="rect">
            <a:avLst/>
          </a:prstGeom>
        </p:spPr>
        <p:txBody>
          <a:bodyPr wrap="square" lIns="0" tIns="0" rIns="0" bIns="0">
            <a:spAutoFit/>
          </a:bodyPr>
          <a:lstStyle/>
          <a:p>
            <a:pPr marL="0" marR="0" lvl="0" indent="0" algn="l" defTabSz="913874" rtl="0" eaLnBrk="1" fontAlgn="auto" latinLnBrk="0" hangingPunct="1">
              <a:lnSpc>
                <a:spcPct val="100000"/>
              </a:lnSpc>
              <a:spcBef>
                <a:spcPts val="0"/>
              </a:spcBef>
              <a:spcAft>
                <a:spcPts val="588"/>
              </a:spcAft>
              <a:buClrTx/>
              <a:buSzPct val="90000"/>
              <a:buFontTx/>
              <a:buNone/>
              <a:tabLst/>
              <a:defRPr/>
            </a:pPr>
            <a:r>
              <a:rPr kumimoji="0" lang="en-US" sz="2000" b="1" i="0" u="none" strike="noStrike" kern="1200" cap="none" spc="0" normalizeH="0" baseline="0" noProof="0">
                <a:ln>
                  <a:noFill/>
                </a:ln>
                <a:solidFill>
                  <a:schemeClr val="accent1"/>
                </a:solidFill>
                <a:effectLst/>
                <a:uLnTx/>
                <a:uFillTx/>
                <a:latin typeface="Segoe UI Semibold"/>
                <a:ea typeface="+mn-ea"/>
                <a:cs typeface="Segoe UI Semibold" panose="020B0702040204020203" pitchFamily="34" charset="0"/>
              </a:rPr>
              <a:t>Multiple Scenarios</a:t>
            </a:r>
          </a:p>
        </p:txBody>
      </p:sp>
      <p:sp>
        <p:nvSpPr>
          <p:cNvPr id="29" name="Rectangle 28">
            <a:extLst>
              <a:ext uri="{FF2B5EF4-FFF2-40B4-BE49-F238E27FC236}">
                <a16:creationId xmlns:a16="http://schemas.microsoft.com/office/drawing/2014/main" id="{DCA5ADBE-BEF9-4FBB-9C12-147CA6EE363F}"/>
              </a:ext>
            </a:extLst>
          </p:cNvPr>
          <p:cNvSpPr/>
          <p:nvPr/>
        </p:nvSpPr>
        <p:spPr>
          <a:xfrm>
            <a:off x="2157912" y="3159079"/>
            <a:ext cx="3785688" cy="430887"/>
          </a:xfrm>
          <a:prstGeom prst="rect">
            <a:avLst/>
          </a:prstGeom>
        </p:spPr>
        <p:txBody>
          <a:bodyPr wrap="square" lIns="0" tIns="0" rIns="0" bIns="0">
            <a:sp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effectLst/>
                <a:uLnTx/>
                <a:uFillTx/>
                <a:latin typeface="Segoe UI"/>
                <a:ea typeface="+mn-ea"/>
                <a:cs typeface="Segoe UI" panose="020B0502040204020203" pitchFamily="34" charset="0"/>
              </a:rPr>
              <a:t>Migrate Windows and Linux Servers, Databases, Data, Web Applications and Virtual Desktops </a:t>
            </a:r>
          </a:p>
        </p:txBody>
      </p:sp>
      <p:sp>
        <p:nvSpPr>
          <p:cNvPr id="11" name="Rectangle 10">
            <a:extLst>
              <a:ext uri="{FF2B5EF4-FFF2-40B4-BE49-F238E27FC236}">
                <a16:creationId xmlns:a16="http://schemas.microsoft.com/office/drawing/2014/main" id="{A4F38538-AFE2-4942-BB28-A9E97EF0258D}"/>
              </a:ext>
            </a:extLst>
          </p:cNvPr>
          <p:cNvSpPr/>
          <p:nvPr/>
        </p:nvSpPr>
        <p:spPr>
          <a:xfrm>
            <a:off x="588264" y="4278725"/>
            <a:ext cx="1924150" cy="615553"/>
          </a:xfrm>
          <a:prstGeom prst="rect">
            <a:avLst/>
          </a:prstGeom>
        </p:spPr>
        <p:txBody>
          <a:bodyPr wrap="square" lIns="0" tIns="0" rIns="0" bIns="0">
            <a:spAutoFit/>
          </a:bodyPr>
          <a:lstStyle/>
          <a:p>
            <a:pPr marL="0" marR="0" lvl="0" indent="0" algn="l" defTabSz="913874" rtl="0" eaLnBrk="1" fontAlgn="auto" latinLnBrk="0" hangingPunct="1">
              <a:lnSpc>
                <a:spcPct val="100000"/>
              </a:lnSpc>
              <a:spcBef>
                <a:spcPts val="0"/>
              </a:spcBef>
              <a:spcAft>
                <a:spcPts val="588"/>
              </a:spcAft>
              <a:buClrTx/>
              <a:buSzPct val="90000"/>
              <a:buFontTx/>
              <a:buNone/>
              <a:tabLst/>
              <a:defRPr/>
            </a:pPr>
            <a:r>
              <a:rPr kumimoji="0" lang="en-US" sz="2000" b="1" i="0" u="none" strike="noStrike" kern="1200" cap="none" spc="0" normalizeH="0" baseline="0" noProof="0">
                <a:ln>
                  <a:noFill/>
                </a:ln>
                <a:solidFill>
                  <a:schemeClr val="accent1"/>
                </a:solidFill>
                <a:effectLst/>
                <a:uLnTx/>
                <a:uFillTx/>
                <a:latin typeface="Segoe UI Semibold"/>
                <a:ea typeface="+mn-ea"/>
                <a:cs typeface="Segoe UI Semibold" panose="020B0702040204020203" pitchFamily="34" charset="0"/>
              </a:rPr>
              <a:t>Diverse Capabilities</a:t>
            </a:r>
          </a:p>
        </p:txBody>
      </p:sp>
      <p:sp>
        <p:nvSpPr>
          <p:cNvPr id="12" name="Rectangle 11">
            <a:extLst>
              <a:ext uri="{FF2B5EF4-FFF2-40B4-BE49-F238E27FC236}">
                <a16:creationId xmlns:a16="http://schemas.microsoft.com/office/drawing/2014/main" id="{D411D5DB-9201-427B-9E41-26D603174B78}"/>
              </a:ext>
            </a:extLst>
          </p:cNvPr>
          <p:cNvSpPr/>
          <p:nvPr/>
        </p:nvSpPr>
        <p:spPr>
          <a:xfrm>
            <a:off x="2157912" y="4278723"/>
            <a:ext cx="3785688" cy="646331"/>
          </a:xfrm>
          <a:prstGeom prst="rect">
            <a:avLst/>
          </a:prstGeom>
        </p:spPr>
        <p:txBody>
          <a:bodyPr wrap="square" lIns="0" tIns="0" rIns="0" bIns="0">
            <a:spAutoFit/>
          </a:bodyPr>
          <a:lstStyle/>
          <a:p>
            <a:pPr marL="0" marR="0" lvl="0" indent="0" algn="l" defTabSz="913874" rtl="0" eaLnBrk="1" fontAlgn="auto" latinLnBrk="0" hangingPunct="1">
              <a:lnSpc>
                <a:spcPct val="100000"/>
              </a:lnSpc>
              <a:spcBef>
                <a:spcPts val="0"/>
              </a:spcBef>
              <a:spcAft>
                <a:spcPts val="588"/>
              </a:spcAft>
              <a:buClrTx/>
              <a:buSzPct val="90000"/>
              <a:buFontTx/>
              <a:buNone/>
              <a:tabLst/>
              <a:defRPr/>
            </a:pPr>
            <a:r>
              <a:rPr kumimoji="0" lang="en-US" sz="1400" b="0" i="0" u="none" strike="noStrike" kern="1200" cap="none" spc="0" normalizeH="0" baseline="0" noProof="0">
                <a:ln>
                  <a:noFill/>
                </a:ln>
                <a:effectLst/>
                <a:uLnTx/>
                <a:uFillTx/>
                <a:latin typeface="Segoe UI"/>
                <a:ea typeface="+mn-ea"/>
                <a:cs typeface="Segoe UI" panose="020B0502040204020203" pitchFamily="34" charset="0"/>
              </a:rPr>
              <a:t>Comprehensive discovery, assessment, and migration capabilities powered by Azure and third-party tools</a:t>
            </a:r>
          </a:p>
        </p:txBody>
      </p:sp>
      <p:sp>
        <p:nvSpPr>
          <p:cNvPr id="20" name="Rectangle 19">
            <a:extLst>
              <a:ext uri="{FF2B5EF4-FFF2-40B4-BE49-F238E27FC236}">
                <a16:creationId xmlns:a16="http://schemas.microsoft.com/office/drawing/2014/main" id="{B31973FF-9F82-4012-A94D-71A09F02F70E}"/>
              </a:ext>
            </a:extLst>
          </p:cNvPr>
          <p:cNvSpPr/>
          <p:nvPr/>
        </p:nvSpPr>
        <p:spPr>
          <a:xfrm>
            <a:off x="588263" y="5614169"/>
            <a:ext cx="2092510" cy="615553"/>
          </a:xfrm>
          <a:prstGeom prst="rect">
            <a:avLst/>
          </a:prstGeom>
        </p:spPr>
        <p:txBody>
          <a:bodyPr wrap="square" lIns="0" tIns="0" rIns="0" bIns="0">
            <a:spAutoFit/>
          </a:bodyPr>
          <a:lstStyle/>
          <a:p>
            <a:pPr marL="0" marR="0" lvl="0" indent="0" algn="l" defTabSz="913874" rtl="0" eaLnBrk="1" fontAlgn="auto" latinLnBrk="0" hangingPunct="1">
              <a:lnSpc>
                <a:spcPct val="100000"/>
              </a:lnSpc>
              <a:spcBef>
                <a:spcPts val="0"/>
              </a:spcBef>
              <a:spcAft>
                <a:spcPts val="588"/>
              </a:spcAft>
              <a:buClrTx/>
              <a:buSzPct val="90000"/>
              <a:buFontTx/>
              <a:buNone/>
              <a:tabLst/>
              <a:defRPr/>
            </a:pPr>
            <a:r>
              <a:rPr kumimoji="0" lang="en-US" sz="2000" b="1" i="0" u="none" strike="noStrike" kern="1200" cap="none" spc="0" normalizeH="0" baseline="0" noProof="0">
                <a:ln>
                  <a:noFill/>
                </a:ln>
                <a:solidFill>
                  <a:schemeClr val="accent1"/>
                </a:solidFill>
                <a:effectLst/>
                <a:uLnTx/>
                <a:uFillTx/>
                <a:latin typeface="Segoe UI Semibold"/>
                <a:ea typeface="+mn-ea"/>
                <a:cs typeface="Segoe UI Semibold" panose="020B0702040204020203" pitchFamily="34" charset="0"/>
              </a:rPr>
              <a:t>Centralized Visibility</a:t>
            </a:r>
          </a:p>
        </p:txBody>
      </p:sp>
      <p:sp>
        <p:nvSpPr>
          <p:cNvPr id="21" name="Rectangle 20">
            <a:extLst>
              <a:ext uri="{FF2B5EF4-FFF2-40B4-BE49-F238E27FC236}">
                <a16:creationId xmlns:a16="http://schemas.microsoft.com/office/drawing/2014/main" id="{CBBD24A0-022C-4975-BE43-F92229F93A25}"/>
              </a:ext>
            </a:extLst>
          </p:cNvPr>
          <p:cNvSpPr/>
          <p:nvPr/>
        </p:nvSpPr>
        <p:spPr>
          <a:xfrm>
            <a:off x="2184399" y="5614169"/>
            <a:ext cx="3593475" cy="430887"/>
          </a:xfrm>
          <a:prstGeom prst="rect">
            <a:avLst/>
          </a:prstGeom>
        </p:spPr>
        <p:txBody>
          <a:bodyPr wrap="square" lIns="0" tIns="0" rIns="0" bIns="0">
            <a:spAutoFit/>
          </a:bodyPr>
          <a:lstStyle/>
          <a:p>
            <a:pPr marL="0" marR="0" lvl="0" indent="0" algn="l" defTabSz="913874" rtl="0" eaLnBrk="1" fontAlgn="auto" latinLnBrk="0" hangingPunct="1">
              <a:lnSpc>
                <a:spcPct val="100000"/>
              </a:lnSpc>
              <a:spcBef>
                <a:spcPts val="0"/>
              </a:spcBef>
              <a:spcAft>
                <a:spcPts val="588"/>
              </a:spcAft>
              <a:buClrTx/>
              <a:buSzPct val="90000"/>
              <a:buFontTx/>
              <a:buNone/>
              <a:tabLst/>
              <a:defRPr/>
            </a:pPr>
            <a:r>
              <a:rPr kumimoji="0" lang="en-US" sz="1400" b="0" i="0" u="none" strike="noStrike" kern="1200" cap="none" spc="0" normalizeH="0" baseline="0" noProof="0">
                <a:ln>
                  <a:noFill/>
                </a:ln>
                <a:effectLst/>
                <a:uLnTx/>
                <a:uFillTx/>
                <a:latin typeface="Segoe UI"/>
                <a:ea typeface="+mn-ea"/>
                <a:cs typeface="Segoe UI" panose="020B0502040204020203" pitchFamily="34" charset="0"/>
              </a:rPr>
              <a:t>Centralized migration repository delivering end-to-end tracking and insights</a:t>
            </a:r>
          </a:p>
        </p:txBody>
      </p:sp>
      <p:pic>
        <p:nvPicPr>
          <p:cNvPr id="5" name="Picture 1" descr="Screenshot of Azure Migrate: A Central Hub for Datacenter Migration">
            <a:extLst>
              <a:ext uri="{FF2B5EF4-FFF2-40B4-BE49-F238E27FC236}">
                <a16:creationId xmlns:a16="http://schemas.microsoft.com/office/drawing/2014/main" id="{6475667D-5602-4DBD-927A-CC05101057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57960" y="1954215"/>
            <a:ext cx="7751012" cy="4359944"/>
          </a:xfrm>
          <a:prstGeom prst="rect">
            <a:avLst/>
          </a:prstGeom>
          <a:solidFill>
            <a:schemeClr val="tx1"/>
          </a:solidFill>
          <a:ln>
            <a:solidFill>
              <a:schemeClr val="tx1"/>
            </a:solidFill>
          </a:ln>
        </p:spPr>
      </p:pic>
    </p:spTree>
    <p:extLst>
      <p:ext uri="{BB962C8B-B14F-4D97-AF65-F5344CB8AC3E}">
        <p14:creationId xmlns:p14="http://schemas.microsoft.com/office/powerpoint/2010/main" val="3587154527"/>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AE53219-7D78-4B69-8BAC-6E7D81D87A9F}"/>
              </a:ext>
            </a:extLst>
          </p:cNvPr>
          <p:cNvSpPr>
            <a:spLocks noGrp="1"/>
          </p:cNvSpPr>
          <p:nvPr>
            <p:ph type="title"/>
          </p:nvPr>
        </p:nvSpPr>
        <p:spPr/>
        <p:txBody>
          <a:bodyPr/>
          <a:lstStyle/>
          <a:p>
            <a:r>
              <a:rPr lang="en-US"/>
              <a:t>Assess SQL Servers on VMware for Azure readiness with Azure Migrate</a:t>
            </a:r>
          </a:p>
        </p:txBody>
      </p:sp>
      <p:sp>
        <p:nvSpPr>
          <p:cNvPr id="4" name="Picture Placeholder 3">
            <a:extLst>
              <a:ext uri="{FF2B5EF4-FFF2-40B4-BE49-F238E27FC236}">
                <a16:creationId xmlns:a16="http://schemas.microsoft.com/office/drawing/2014/main" id="{D689A67A-3D57-499E-8D5F-5910D041BD8F}"/>
              </a:ext>
            </a:extLst>
          </p:cNvPr>
          <p:cNvSpPr>
            <a:spLocks noGrp="1"/>
          </p:cNvSpPr>
          <p:nvPr>
            <p:ph type="pic" sz="quarter" idx="12"/>
          </p:nvPr>
        </p:nvSpPr>
        <p:spPr/>
      </p:sp>
      <p:sp>
        <p:nvSpPr>
          <p:cNvPr id="2" name="Text Placeholder 1">
            <a:extLst>
              <a:ext uri="{FF2B5EF4-FFF2-40B4-BE49-F238E27FC236}">
                <a16:creationId xmlns:a16="http://schemas.microsoft.com/office/drawing/2014/main" id="{1FEF5EE4-69EE-473A-9059-BB42E0861673}"/>
              </a:ext>
            </a:extLst>
          </p:cNvPr>
          <p:cNvSpPr>
            <a:spLocks noGrp="1"/>
          </p:cNvSpPr>
          <p:nvPr>
            <p:ph type="body" sz="quarter" idx="4294967295"/>
          </p:nvPr>
        </p:nvSpPr>
        <p:spPr>
          <a:xfrm>
            <a:off x="306658" y="2205231"/>
            <a:ext cx="5311775" cy="2708275"/>
          </a:xfrm>
        </p:spPr>
        <p:txBody>
          <a:bodyPr/>
          <a:lstStyle/>
          <a:p>
            <a:pPr>
              <a:buFont typeface="Arial" panose="020B0604020202020204" pitchFamily="34" charset="0"/>
              <a:buChar char="•"/>
            </a:pPr>
            <a:endParaRPr lang="en-US" sz="1600">
              <a:latin typeface="+mn-lt"/>
            </a:endParaRPr>
          </a:p>
          <a:p>
            <a:pPr>
              <a:buFont typeface="Arial" panose="020B0604020202020204" pitchFamily="34" charset="0"/>
              <a:buChar char="•"/>
            </a:pPr>
            <a:r>
              <a:rPr lang="en-US" sz="1600">
                <a:latin typeface="+mn-lt"/>
              </a:rPr>
              <a:t>Discover your SQL Server instances and databases running in a VMware environment</a:t>
            </a:r>
          </a:p>
          <a:p>
            <a:pPr>
              <a:buFont typeface="Arial" panose="020B0604020202020204" pitchFamily="34" charset="0"/>
              <a:buChar char="•"/>
            </a:pPr>
            <a:endParaRPr lang="en-US" sz="1600">
              <a:latin typeface="+mn-lt"/>
            </a:endParaRPr>
          </a:p>
          <a:p>
            <a:pPr>
              <a:buFont typeface="Arial" panose="020B0604020202020204" pitchFamily="34" charset="0"/>
              <a:buChar char="•"/>
            </a:pPr>
            <a:r>
              <a:rPr lang="en-US" sz="1600">
                <a:latin typeface="+mn-lt"/>
              </a:rPr>
              <a:t>Analyze their configuration, performance, and application dependencies for migration to Azure SQL Database and Azure SQL Managed Instance</a:t>
            </a:r>
          </a:p>
          <a:p>
            <a:pPr>
              <a:buFont typeface="Arial" panose="020B0604020202020204" pitchFamily="34" charset="0"/>
              <a:buChar char="•"/>
            </a:pPr>
            <a:endParaRPr lang="en-US" sz="1600">
              <a:latin typeface="+mn-lt"/>
            </a:endParaRPr>
          </a:p>
          <a:p>
            <a:pPr>
              <a:buFont typeface="Arial" panose="020B0604020202020204" pitchFamily="34" charset="0"/>
              <a:buChar char="•"/>
            </a:pPr>
            <a:r>
              <a:rPr lang="en-US" sz="1600">
                <a:latin typeface="+mn-lt"/>
              </a:rPr>
              <a:t>Assessments will include Azure SQL readiness, right-sizing, and cost projections</a:t>
            </a:r>
          </a:p>
        </p:txBody>
      </p:sp>
      <p:pic>
        <p:nvPicPr>
          <p:cNvPr id="13" name="Picture 12" descr="A picture showing a customer datacenter">
            <a:extLst>
              <a:ext uri="{FF2B5EF4-FFF2-40B4-BE49-F238E27FC236}">
                <a16:creationId xmlns:a16="http://schemas.microsoft.com/office/drawing/2014/main" id="{66E37207-0861-46D1-8367-5F3AED427D41}"/>
              </a:ext>
            </a:extLst>
          </p:cNvPr>
          <p:cNvPicPr>
            <a:picLocks noChangeAspect="1"/>
          </p:cNvPicPr>
          <p:nvPr/>
        </p:nvPicPr>
        <p:blipFill rotWithShape="1">
          <a:blip r:embed="rId3"/>
          <a:srcRect l="3917" r="8775"/>
          <a:stretch/>
        </p:blipFill>
        <p:spPr>
          <a:xfrm>
            <a:off x="6290934" y="1954215"/>
            <a:ext cx="5968093" cy="4315372"/>
          </a:xfrm>
          <a:prstGeom prst="rect">
            <a:avLst/>
          </a:prstGeom>
        </p:spPr>
      </p:pic>
      <p:sp>
        <p:nvSpPr>
          <p:cNvPr id="3" name="Text Placeholder 3">
            <a:extLst>
              <a:ext uri="{FF2B5EF4-FFF2-40B4-BE49-F238E27FC236}">
                <a16:creationId xmlns:a16="http://schemas.microsoft.com/office/drawing/2014/main" id="{C5967C9C-1988-44E2-BB12-4E97DBCB80A3}"/>
              </a:ext>
            </a:extLst>
          </p:cNvPr>
          <p:cNvSpPr txBox="1">
            <a:spLocks/>
          </p:cNvSpPr>
          <p:nvPr/>
        </p:nvSpPr>
        <p:spPr>
          <a:xfrm>
            <a:off x="698500" y="6412832"/>
            <a:ext cx="4758210" cy="215444"/>
          </a:xfrm>
          <a:prstGeom prst="rect">
            <a:avLst/>
          </a:prstGeom>
        </p:spPr>
        <p:txBody>
          <a:bodyPr vert="horz" wrap="square" lIns="0" tIns="0" rIns="0" bIns="0" rtlCol="0">
            <a:spAutoFit/>
          </a:bodyPr>
          <a:lstStyle>
            <a:lvl1pPr marL="285750" marR="0" indent="-285750" algn="l" defTabSz="932742" rtl="0" eaLnBrk="1" fontAlgn="auto" latinLnBrk="0" hangingPunct="1">
              <a:lnSpc>
                <a:spcPct val="100000"/>
              </a:lnSpc>
              <a:spcBef>
                <a:spcPts val="0"/>
              </a:spcBef>
              <a:spcAft>
                <a:spcPts val="1200"/>
              </a:spcAft>
              <a:buClrTx/>
              <a:buSzPct val="90000"/>
              <a:buFont typeface="Arial" panose="020B0604020202020204" pitchFamily="34" charset="0"/>
              <a:buChar char="•"/>
              <a:tabLst/>
              <a:defRPr sz="1400" b="0" i="0" kern="1200" spc="0" baseline="0">
                <a:solidFill>
                  <a:schemeClr val="tx1"/>
                </a:solidFill>
                <a:latin typeface="+mn-lt"/>
                <a:ea typeface="+mn-ea"/>
                <a:cs typeface="Segoe UI Semilight" panose="020B0402040204020203" pitchFamily="34" charset="0"/>
              </a:defRPr>
            </a:lvl1pPr>
            <a:lvl2pPr marL="0" marR="0" indent="0" algn="l" defTabSz="932742" rtl="0" eaLnBrk="1" fontAlgn="auto" latinLnBrk="0" hangingPunct="1">
              <a:lnSpc>
                <a:spcPts val="1765"/>
              </a:lnSpc>
              <a:spcBef>
                <a:spcPts val="0"/>
              </a:spcBef>
              <a:spcAft>
                <a:spcPts val="0"/>
              </a:spcAft>
              <a:buClrTx/>
              <a:buSzPct val="90000"/>
              <a:buFont typeface="Wingdings" panose="05000000000000000000" pitchFamily="2" charset="2"/>
              <a:buNone/>
              <a:tabLst/>
              <a:defRPr sz="1371" kern="1200" spc="0" baseline="0">
                <a:solidFill>
                  <a:schemeClr val="tx1"/>
                </a:solidFill>
                <a:latin typeface="+mn-lt"/>
                <a:ea typeface="+mn-ea"/>
                <a:cs typeface="+mn-cs"/>
              </a:defRPr>
            </a:lvl2pPr>
            <a:lvl3pPr marL="448107"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72161"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96214"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1200"/>
              </a:spcAft>
              <a:buClrTx/>
              <a:buSzPct val="90000"/>
              <a:buFont typeface="Arial" panose="020B0604020202020204" pitchFamily="34" charset="0"/>
              <a:buNone/>
              <a:tabLst/>
              <a:defRPr/>
            </a:pPr>
            <a:r>
              <a:rPr kumimoji="0" lang="en-US" sz="1400" b="0" i="0" u="none" strike="noStrike" kern="1200" cap="none" spc="0" normalizeH="0" baseline="0" noProof="0">
                <a:ln>
                  <a:noFill/>
                </a:ln>
                <a:effectLst/>
                <a:uLnTx/>
                <a:uFillTx/>
                <a:latin typeface="Segoe UI"/>
                <a:ea typeface="+mn-ea"/>
                <a:cs typeface="Segoe UI Semilight" panose="020B0402040204020203" pitchFamily="34" charset="0"/>
              </a:rPr>
              <a:t>Learn more about </a:t>
            </a:r>
            <a:r>
              <a:rPr kumimoji="0" lang="en-US" sz="1400" b="0" i="0" u="none" strike="noStrike" kern="1200" cap="none" spc="0" normalizeH="0" baseline="0" noProof="0">
                <a:ln>
                  <a:noFill/>
                </a:ln>
                <a:solidFill>
                  <a:schemeClr val="accent1"/>
                </a:solidFill>
                <a:effectLst/>
                <a:uLnTx/>
                <a:uFillTx/>
                <a:latin typeface="Segoe UI"/>
                <a:ea typeface="+mn-ea"/>
                <a:cs typeface="Segoe UI Semilight" panose="020B0402040204020203" pitchFamily="34" charset="0"/>
                <a:hlinkClick r:id="rId4">
                  <a:extLst>
                    <a:ext uri="{A12FA001-AC4F-418D-AE19-62706E023703}">
                      <ahyp:hlinkClr xmlns:ahyp="http://schemas.microsoft.com/office/drawing/2018/hyperlinkcolor" val="tx"/>
                    </a:ext>
                  </a:extLst>
                </a:hlinkClick>
              </a:rPr>
              <a:t>here</a:t>
            </a:r>
            <a:endParaRPr kumimoji="0" lang="en-US" sz="1400" b="0" i="0" u="none" strike="noStrike" kern="1200" cap="none" spc="0" normalizeH="0" baseline="0" noProof="0">
              <a:ln>
                <a:noFill/>
              </a:ln>
              <a:solidFill>
                <a:schemeClr val="accent1"/>
              </a:solidFill>
              <a:effectLst/>
              <a:uLnTx/>
              <a:uFillTx/>
              <a:latin typeface="Segoe UI"/>
              <a:ea typeface="+mn-ea"/>
              <a:cs typeface="Segoe UI Semilight" panose="020B0402040204020203" pitchFamily="34" charset="0"/>
            </a:endParaRPr>
          </a:p>
        </p:txBody>
      </p:sp>
    </p:spTree>
    <p:extLst>
      <p:ext uri="{BB962C8B-B14F-4D97-AF65-F5344CB8AC3E}">
        <p14:creationId xmlns:p14="http://schemas.microsoft.com/office/powerpoint/2010/main" val="1716301184"/>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69CEC06-82A4-431A-A908-AC83B29E7938}"/>
              </a:ext>
            </a:extLst>
          </p:cNvPr>
          <p:cNvSpPr/>
          <p:nvPr/>
        </p:nvSpPr>
        <p:spPr>
          <a:xfrm>
            <a:off x="239891" y="6161274"/>
            <a:ext cx="3057632" cy="461665"/>
          </a:xfrm>
          <a:prstGeom prst="rect">
            <a:avLst/>
          </a:prstGeom>
        </p:spPr>
        <p:txBody>
          <a:bodyPr wrap="none">
            <a:spAutoFit/>
          </a:bodyPr>
          <a:lstStyle/>
          <a:p>
            <a:r>
              <a:rPr lang="en-US" sz="2400" spc="-50">
                <a:ln w="3175">
                  <a:noFill/>
                </a:ln>
                <a:solidFill>
                  <a:schemeClr val="accent1"/>
                </a:solidFill>
                <a:latin typeface="+mj-lt"/>
                <a:cs typeface="Segoe UI" pitchFamily="34" charset="0"/>
                <a:hlinkClick r:id="rId3"/>
              </a:rPr>
              <a:t>aka.ms/sqlworkshops</a:t>
            </a:r>
            <a:endParaRPr lang="en-US" sz="2400">
              <a:solidFill>
                <a:schemeClr val="accent1"/>
              </a:solidFill>
              <a:latin typeface="+mj-lt"/>
            </a:endParaRPr>
          </a:p>
        </p:txBody>
      </p:sp>
      <p:sp>
        <p:nvSpPr>
          <p:cNvPr id="11" name="Title 1">
            <a:extLst>
              <a:ext uri="{FF2B5EF4-FFF2-40B4-BE49-F238E27FC236}">
                <a16:creationId xmlns:a16="http://schemas.microsoft.com/office/drawing/2014/main" id="{9C409991-DBD2-4E9D-830D-A6790320A566}"/>
              </a:ext>
            </a:extLst>
          </p:cNvPr>
          <p:cNvSpPr>
            <a:spLocks noGrp="1"/>
          </p:cNvSpPr>
          <p:nvPr>
            <p:ph type="title"/>
          </p:nvPr>
        </p:nvSpPr>
        <p:spPr>
          <a:xfrm>
            <a:off x="237689" y="137651"/>
            <a:ext cx="9187847" cy="553998"/>
          </a:xfrm>
        </p:spPr>
        <p:txBody>
          <a:bodyPr/>
          <a:lstStyle/>
          <a:p>
            <a:r>
              <a:rPr lang="en-US"/>
              <a:t>Migrate SQL Server to Azure </a:t>
            </a:r>
            <a:r>
              <a:rPr lang="en-US">
                <a:solidFill>
                  <a:schemeClr val="tx1"/>
                </a:solidFill>
              </a:rPr>
              <a:t>Workshop</a:t>
            </a:r>
          </a:p>
        </p:txBody>
      </p:sp>
      <p:sp>
        <p:nvSpPr>
          <p:cNvPr id="2" name="TextBox 1">
            <a:extLst>
              <a:ext uri="{FF2B5EF4-FFF2-40B4-BE49-F238E27FC236}">
                <a16:creationId xmlns:a16="http://schemas.microsoft.com/office/drawing/2014/main" id="{FF5B65D3-DE27-6B44-A5C1-45CE492DCA74}"/>
              </a:ext>
            </a:extLst>
          </p:cNvPr>
          <p:cNvSpPr txBox="1"/>
          <p:nvPr/>
        </p:nvSpPr>
        <p:spPr>
          <a:xfrm>
            <a:off x="1390824" y="2075300"/>
            <a:ext cx="4518994" cy="553998"/>
          </a:xfrm>
          <a:prstGeom prst="rect">
            <a:avLst/>
          </a:prstGeom>
          <a:noFill/>
        </p:spPr>
        <p:txBody>
          <a:bodyPr wrap="none" lIns="0" tIns="0" rIns="0" bIns="0" rtlCol="0">
            <a:spAutoFit/>
          </a:bodyPr>
          <a:lstStyle/>
          <a:p>
            <a:pPr lvl="0" defTabSz="896350">
              <a:defRPr/>
            </a:pPr>
            <a:r>
              <a:rPr lang="en-US" sz="1600">
                <a:solidFill>
                  <a:srgbClr val="0078D4"/>
                </a:solidFill>
                <a:hlinkClick r:id="rId4" action="ppaction://hlinksldjump"/>
              </a:rPr>
              <a:t>Module 1</a:t>
            </a:r>
            <a:br>
              <a:rPr lang="en-US" sz="2000" spc="-69">
                <a:latin typeface="Segoe UI" panose="020B0502040204020203" pitchFamily="34" charset="0"/>
                <a:cs typeface="Segoe UI" panose="020B0502040204020203" pitchFamily="34" charset="0"/>
              </a:rPr>
            </a:br>
            <a:r>
              <a:rPr lang="en-US" sz="2000" spc="-69">
                <a:latin typeface="Segoe UI" panose="020B0502040204020203" pitchFamily="34" charset="0"/>
                <a:cs typeface="Segoe UI" panose="020B0502040204020203" pitchFamily="34" charset="0"/>
              </a:rPr>
              <a:t>Migrate SQL Server to Azure Fundamentals</a:t>
            </a:r>
            <a:endParaRPr lang="en-US" sz="2000" spc="-69"/>
          </a:p>
        </p:txBody>
      </p:sp>
      <p:sp>
        <p:nvSpPr>
          <p:cNvPr id="8" name="Rectangle 7">
            <a:extLst>
              <a:ext uri="{FF2B5EF4-FFF2-40B4-BE49-F238E27FC236}">
                <a16:creationId xmlns:a16="http://schemas.microsoft.com/office/drawing/2014/main" id="{3FD4F17C-EEBA-9D4F-A3CA-BE2BFE5A2BC3}"/>
              </a:ext>
            </a:extLst>
          </p:cNvPr>
          <p:cNvSpPr/>
          <p:nvPr/>
        </p:nvSpPr>
        <p:spPr>
          <a:xfrm>
            <a:off x="1403350" y="2904714"/>
            <a:ext cx="1894173" cy="553998"/>
          </a:xfrm>
          <a:prstGeom prst="rect">
            <a:avLst/>
          </a:prstGeom>
        </p:spPr>
        <p:txBody>
          <a:bodyPr wrap="none" lIns="0" tIns="0" rIns="0" bIns="0">
            <a:spAutoFit/>
          </a:bodyPr>
          <a:lstStyle/>
          <a:p>
            <a:pPr lvl="0" defTabSz="896350">
              <a:defRPr/>
            </a:pPr>
            <a:r>
              <a:rPr lang="en-US" sz="1600">
                <a:solidFill>
                  <a:srgbClr val="0078D4"/>
                </a:solidFill>
                <a:hlinkClick r:id="rId5" action="ppaction://hlinksldjump"/>
              </a:rPr>
              <a:t>Module 2</a:t>
            </a:r>
            <a:br>
              <a:rPr lang="en-US" sz="2000" spc="-69"/>
            </a:br>
            <a:r>
              <a:rPr lang="en-US" sz="2000" spc="-69"/>
              <a:t>Assess SQL Server</a:t>
            </a:r>
          </a:p>
        </p:txBody>
      </p:sp>
      <p:sp>
        <p:nvSpPr>
          <p:cNvPr id="12" name="Rectangle 11">
            <a:extLst>
              <a:ext uri="{FF2B5EF4-FFF2-40B4-BE49-F238E27FC236}">
                <a16:creationId xmlns:a16="http://schemas.microsoft.com/office/drawing/2014/main" id="{665EAA2E-AC02-4D4D-B997-A412B4CC4642}"/>
              </a:ext>
            </a:extLst>
          </p:cNvPr>
          <p:cNvSpPr/>
          <p:nvPr/>
        </p:nvSpPr>
        <p:spPr>
          <a:xfrm>
            <a:off x="1403350" y="3681570"/>
            <a:ext cx="3475888" cy="553998"/>
          </a:xfrm>
          <a:prstGeom prst="rect">
            <a:avLst/>
          </a:prstGeom>
        </p:spPr>
        <p:txBody>
          <a:bodyPr wrap="none" lIns="0" tIns="0" rIns="0" bIns="0">
            <a:spAutoFit/>
          </a:bodyPr>
          <a:lstStyle/>
          <a:p>
            <a:pPr lvl="0" defTabSz="896350">
              <a:defRPr/>
            </a:pPr>
            <a:r>
              <a:rPr lang="en-US" sz="1600">
                <a:solidFill>
                  <a:srgbClr val="0078D4"/>
                </a:solidFill>
                <a:hlinkClick r:id="rId6" action="ppaction://hlinksldjump"/>
              </a:rPr>
              <a:t>Module 3</a:t>
            </a:r>
            <a:br>
              <a:rPr lang="en-US" sz="2000" spc="-69"/>
            </a:br>
            <a:r>
              <a:rPr lang="en-US" sz="2000" spc="-69"/>
              <a:t>Migrate to Azure Virtual Machine</a:t>
            </a:r>
          </a:p>
        </p:txBody>
      </p:sp>
      <p:sp>
        <p:nvSpPr>
          <p:cNvPr id="13" name="Rectangle 12">
            <a:extLst>
              <a:ext uri="{FF2B5EF4-FFF2-40B4-BE49-F238E27FC236}">
                <a16:creationId xmlns:a16="http://schemas.microsoft.com/office/drawing/2014/main" id="{93CA8765-CA8A-0340-80FC-F105FC681B47}"/>
              </a:ext>
            </a:extLst>
          </p:cNvPr>
          <p:cNvSpPr/>
          <p:nvPr/>
        </p:nvSpPr>
        <p:spPr>
          <a:xfrm>
            <a:off x="1403350" y="4472047"/>
            <a:ext cx="3550459" cy="923330"/>
          </a:xfrm>
          <a:prstGeom prst="rect">
            <a:avLst/>
          </a:prstGeom>
        </p:spPr>
        <p:txBody>
          <a:bodyPr wrap="none" lIns="0" tIns="0" rIns="0" bIns="0">
            <a:spAutoFit/>
          </a:bodyPr>
          <a:lstStyle/>
          <a:p>
            <a:pPr lvl="0" defTabSz="896350">
              <a:defRPr/>
            </a:pPr>
            <a:r>
              <a:rPr lang="en-US" sz="1600">
                <a:solidFill>
                  <a:srgbClr val="0078D4"/>
                </a:solidFill>
                <a:hlinkClick r:id="rId7" action="ppaction://hlinksldjump"/>
              </a:rPr>
              <a:t>Module 4</a:t>
            </a:r>
            <a:endParaRPr lang="en-US" sz="1600">
              <a:solidFill>
                <a:srgbClr val="0078D4"/>
              </a:solidFill>
            </a:endParaRPr>
          </a:p>
          <a:p>
            <a:pPr defTabSz="896350">
              <a:lnSpc>
                <a:spcPct val="90000"/>
              </a:lnSpc>
              <a:spcBef>
                <a:spcPct val="20000"/>
              </a:spcBef>
              <a:buSzPct val="90000"/>
              <a:defRPr/>
            </a:pPr>
            <a:r>
              <a:rPr lang="en-US" sz="2000" spc="-69"/>
              <a:t>Optimize and manage SQL Server</a:t>
            </a:r>
          </a:p>
          <a:p>
            <a:pPr defTabSz="896350">
              <a:lnSpc>
                <a:spcPct val="90000"/>
              </a:lnSpc>
              <a:spcBef>
                <a:spcPct val="20000"/>
              </a:spcBef>
              <a:buSzPct val="90000"/>
              <a:defRPr/>
            </a:pPr>
            <a:r>
              <a:rPr lang="en-US" sz="2000" spc="-69"/>
              <a:t>in Azure Virtual Machine</a:t>
            </a:r>
          </a:p>
        </p:txBody>
      </p:sp>
      <p:sp>
        <p:nvSpPr>
          <p:cNvPr id="14" name="Rectangle 13">
            <a:extLst>
              <a:ext uri="{FF2B5EF4-FFF2-40B4-BE49-F238E27FC236}">
                <a16:creationId xmlns:a16="http://schemas.microsoft.com/office/drawing/2014/main" id="{7AC16A8D-C13B-4A4C-846E-46FCE4C15402}"/>
              </a:ext>
            </a:extLst>
          </p:cNvPr>
          <p:cNvSpPr/>
          <p:nvPr/>
        </p:nvSpPr>
        <p:spPr>
          <a:xfrm>
            <a:off x="7407280" y="2040328"/>
            <a:ext cx="4253024" cy="584775"/>
          </a:xfrm>
          <a:prstGeom prst="rect">
            <a:avLst/>
          </a:prstGeom>
        </p:spPr>
        <p:txBody>
          <a:bodyPr wrap="none" lIns="0" tIns="0" rIns="0" bIns="0">
            <a:spAutoFit/>
          </a:bodyPr>
          <a:lstStyle/>
          <a:p>
            <a:pPr lvl="0" defTabSz="896350">
              <a:defRPr/>
            </a:pPr>
            <a:r>
              <a:rPr lang="en-US" sz="1600">
                <a:solidFill>
                  <a:srgbClr val="0078D4"/>
                </a:solidFill>
                <a:hlinkClick r:id="rId8" action="ppaction://hlinksldjump"/>
              </a:rPr>
              <a:t>Module 5</a:t>
            </a:r>
            <a:endParaRPr lang="en-US" sz="1600">
              <a:solidFill>
                <a:srgbClr val="0078D4"/>
              </a:solidFill>
            </a:endParaRPr>
          </a:p>
          <a:p>
            <a:pPr defTabSz="896350">
              <a:lnSpc>
                <a:spcPct val="90000"/>
              </a:lnSpc>
              <a:spcBef>
                <a:spcPct val="20000"/>
              </a:spcBef>
              <a:buSzPct val="90000"/>
              <a:defRPr/>
            </a:pPr>
            <a:r>
              <a:rPr lang="en-US" sz="2000" spc="-69"/>
              <a:t>Migrate to Azure SQL Managed Instance</a:t>
            </a:r>
          </a:p>
        </p:txBody>
      </p:sp>
      <p:sp>
        <p:nvSpPr>
          <p:cNvPr id="15" name="Rectangle 14">
            <a:extLst>
              <a:ext uri="{FF2B5EF4-FFF2-40B4-BE49-F238E27FC236}">
                <a16:creationId xmlns:a16="http://schemas.microsoft.com/office/drawing/2014/main" id="{FA09960E-E45A-7D4B-92CB-0B2428B0C489}"/>
              </a:ext>
            </a:extLst>
          </p:cNvPr>
          <p:cNvSpPr/>
          <p:nvPr/>
        </p:nvSpPr>
        <p:spPr>
          <a:xfrm>
            <a:off x="7407280" y="3169185"/>
            <a:ext cx="3091167" cy="923330"/>
          </a:xfrm>
          <a:prstGeom prst="rect">
            <a:avLst/>
          </a:prstGeom>
        </p:spPr>
        <p:txBody>
          <a:bodyPr wrap="none" lIns="0" tIns="0" rIns="0" bIns="0">
            <a:spAutoFit/>
          </a:bodyPr>
          <a:lstStyle/>
          <a:p>
            <a:pPr lvl="0" defTabSz="896350">
              <a:defRPr/>
            </a:pPr>
            <a:r>
              <a:rPr lang="en-US" sz="1600">
                <a:solidFill>
                  <a:srgbClr val="0078D4"/>
                </a:solidFill>
                <a:hlinkClick r:id="rId9" action="ppaction://hlinksldjump"/>
              </a:rPr>
              <a:t>Module 6</a:t>
            </a:r>
            <a:endParaRPr lang="en-US" sz="1600">
              <a:solidFill>
                <a:srgbClr val="0078D4"/>
              </a:solidFill>
            </a:endParaRPr>
          </a:p>
          <a:p>
            <a:pPr defTabSz="896350">
              <a:lnSpc>
                <a:spcPct val="90000"/>
              </a:lnSpc>
              <a:spcBef>
                <a:spcPct val="20000"/>
              </a:spcBef>
              <a:buSzPct val="90000"/>
              <a:defRPr/>
            </a:pPr>
            <a:r>
              <a:rPr lang="en-US" sz="2000" spc="-69"/>
              <a:t>Optimize and manage </a:t>
            </a:r>
          </a:p>
          <a:p>
            <a:pPr defTabSz="896350">
              <a:lnSpc>
                <a:spcPct val="90000"/>
              </a:lnSpc>
              <a:spcBef>
                <a:spcPct val="20000"/>
              </a:spcBef>
              <a:buSzPct val="90000"/>
              <a:defRPr/>
            </a:pPr>
            <a:r>
              <a:rPr lang="en-US" sz="2000" spc="-69"/>
              <a:t>Azure SQL Managed Instance</a:t>
            </a:r>
          </a:p>
        </p:txBody>
      </p:sp>
      <p:grpSp>
        <p:nvGrpSpPr>
          <p:cNvPr id="41" name="Group 135">
            <a:extLst>
              <a:ext uri="{FF2B5EF4-FFF2-40B4-BE49-F238E27FC236}">
                <a16:creationId xmlns:a16="http://schemas.microsoft.com/office/drawing/2014/main" id="{DAED1895-CAF8-4F4B-AEA2-4703045D581D}"/>
              </a:ext>
            </a:extLst>
          </p:cNvPr>
          <p:cNvGrpSpPr>
            <a:grpSpLocks noChangeAspect="1"/>
          </p:cNvGrpSpPr>
          <p:nvPr/>
        </p:nvGrpSpPr>
        <p:grpSpPr bwMode="auto">
          <a:xfrm>
            <a:off x="512094" y="4602080"/>
            <a:ext cx="437717" cy="363362"/>
            <a:chOff x="2204" y="1026"/>
            <a:chExt cx="312" cy="259"/>
          </a:xfrm>
        </p:grpSpPr>
        <p:sp>
          <p:nvSpPr>
            <p:cNvPr id="42" name="Freeform 136">
              <a:extLst>
                <a:ext uri="{FF2B5EF4-FFF2-40B4-BE49-F238E27FC236}">
                  <a16:creationId xmlns:a16="http://schemas.microsoft.com/office/drawing/2014/main" id="{0A81D01B-87C8-9244-AE2D-51E29DD25B48}"/>
                </a:ext>
              </a:extLst>
            </p:cNvPr>
            <p:cNvSpPr>
              <a:spLocks/>
            </p:cNvSpPr>
            <p:nvPr/>
          </p:nvSpPr>
          <p:spPr bwMode="auto">
            <a:xfrm>
              <a:off x="2516" y="118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3" name="Freeform 137">
              <a:extLst>
                <a:ext uri="{FF2B5EF4-FFF2-40B4-BE49-F238E27FC236}">
                  <a16:creationId xmlns:a16="http://schemas.microsoft.com/office/drawing/2014/main" id="{98B46877-3F36-F047-92BE-199DA83BCD10}"/>
                </a:ext>
              </a:extLst>
            </p:cNvPr>
            <p:cNvSpPr>
              <a:spLocks/>
            </p:cNvSpPr>
            <p:nvPr/>
          </p:nvSpPr>
          <p:spPr bwMode="auto">
            <a:xfrm>
              <a:off x="2457" y="1192"/>
              <a:ext cx="59" cy="93"/>
            </a:xfrm>
            <a:custGeom>
              <a:avLst/>
              <a:gdLst>
                <a:gd name="T0" fmla="*/ 132 w 260"/>
                <a:gd name="T1" fmla="*/ 0 h 409"/>
                <a:gd name="T2" fmla="*/ 0 w 260"/>
                <a:gd name="T3" fmla="*/ 318 h 409"/>
                <a:gd name="T4" fmla="*/ 91 w 260"/>
                <a:gd name="T5" fmla="*/ 409 h 409"/>
                <a:gd name="T6" fmla="*/ 260 w 260"/>
                <a:gd name="T7" fmla="*/ 0 h 409"/>
                <a:gd name="T8" fmla="*/ 132 w 260"/>
                <a:gd name="T9" fmla="*/ 0 h 409"/>
              </a:gdLst>
              <a:ahLst/>
              <a:cxnLst>
                <a:cxn ang="0">
                  <a:pos x="T0" y="T1"/>
                </a:cxn>
                <a:cxn ang="0">
                  <a:pos x="T2" y="T3"/>
                </a:cxn>
                <a:cxn ang="0">
                  <a:pos x="T4" y="T5"/>
                </a:cxn>
                <a:cxn ang="0">
                  <a:pos x="T6" y="T7"/>
                </a:cxn>
                <a:cxn ang="0">
                  <a:pos x="T8" y="T9"/>
                </a:cxn>
              </a:cxnLst>
              <a:rect l="0" t="0" r="r" b="b"/>
              <a:pathLst>
                <a:path w="260" h="409">
                  <a:moveTo>
                    <a:pt x="132" y="0"/>
                  </a:moveTo>
                  <a:cubicBezTo>
                    <a:pt x="123" y="121"/>
                    <a:pt x="74" y="231"/>
                    <a:pt x="0" y="318"/>
                  </a:cubicBezTo>
                  <a:cubicBezTo>
                    <a:pt x="91" y="409"/>
                    <a:pt x="91" y="409"/>
                    <a:pt x="91" y="409"/>
                  </a:cubicBezTo>
                  <a:cubicBezTo>
                    <a:pt x="188" y="298"/>
                    <a:pt x="250" y="156"/>
                    <a:pt x="260" y="0"/>
                  </a:cubicBezTo>
                  <a:lnTo>
                    <a:pt x="132"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4" name="Freeform 138">
              <a:extLst>
                <a:ext uri="{FF2B5EF4-FFF2-40B4-BE49-F238E27FC236}">
                  <a16:creationId xmlns:a16="http://schemas.microsoft.com/office/drawing/2014/main" id="{31ED6A02-664B-D24C-948E-41F2051D1B17}"/>
                </a:ext>
              </a:extLst>
            </p:cNvPr>
            <p:cNvSpPr>
              <a:spLocks/>
            </p:cNvSpPr>
            <p:nvPr/>
          </p:nvSpPr>
          <p:spPr bwMode="auto">
            <a:xfrm>
              <a:off x="2457" y="1079"/>
              <a:ext cx="59" cy="93"/>
            </a:xfrm>
            <a:custGeom>
              <a:avLst/>
              <a:gdLst>
                <a:gd name="T0" fmla="*/ 0 w 260"/>
                <a:gd name="T1" fmla="*/ 90 h 409"/>
                <a:gd name="T2" fmla="*/ 132 w 260"/>
                <a:gd name="T3" fmla="*/ 409 h 409"/>
                <a:gd name="T4" fmla="*/ 260 w 260"/>
                <a:gd name="T5" fmla="*/ 409 h 409"/>
                <a:gd name="T6" fmla="*/ 91 w 260"/>
                <a:gd name="T7" fmla="*/ 0 h 409"/>
                <a:gd name="T8" fmla="*/ 0 w 260"/>
                <a:gd name="T9" fmla="*/ 90 h 409"/>
              </a:gdLst>
              <a:ahLst/>
              <a:cxnLst>
                <a:cxn ang="0">
                  <a:pos x="T0" y="T1"/>
                </a:cxn>
                <a:cxn ang="0">
                  <a:pos x="T2" y="T3"/>
                </a:cxn>
                <a:cxn ang="0">
                  <a:pos x="T4" y="T5"/>
                </a:cxn>
                <a:cxn ang="0">
                  <a:pos x="T6" y="T7"/>
                </a:cxn>
                <a:cxn ang="0">
                  <a:pos x="T8" y="T9"/>
                </a:cxn>
              </a:cxnLst>
              <a:rect l="0" t="0" r="r" b="b"/>
              <a:pathLst>
                <a:path w="260" h="409">
                  <a:moveTo>
                    <a:pt x="0" y="90"/>
                  </a:moveTo>
                  <a:cubicBezTo>
                    <a:pt x="79" y="182"/>
                    <a:pt x="123" y="294"/>
                    <a:pt x="132" y="409"/>
                  </a:cubicBezTo>
                  <a:cubicBezTo>
                    <a:pt x="260" y="409"/>
                    <a:pt x="260" y="409"/>
                    <a:pt x="260" y="409"/>
                  </a:cubicBezTo>
                  <a:cubicBezTo>
                    <a:pt x="251" y="262"/>
                    <a:pt x="195" y="117"/>
                    <a:pt x="91" y="0"/>
                  </a:cubicBezTo>
                  <a:lnTo>
                    <a:pt x="0" y="9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5" name="Freeform 139">
              <a:extLst>
                <a:ext uri="{FF2B5EF4-FFF2-40B4-BE49-F238E27FC236}">
                  <a16:creationId xmlns:a16="http://schemas.microsoft.com/office/drawing/2014/main" id="{2058544F-9489-1743-8838-31C7FE970B94}"/>
                </a:ext>
              </a:extLst>
            </p:cNvPr>
            <p:cNvSpPr>
              <a:spLocks/>
            </p:cNvSpPr>
            <p:nvPr/>
          </p:nvSpPr>
          <p:spPr bwMode="auto">
            <a:xfrm>
              <a:off x="2370" y="1026"/>
              <a:ext cx="93" cy="60"/>
            </a:xfrm>
            <a:custGeom>
              <a:avLst/>
              <a:gdLst>
                <a:gd name="T0" fmla="*/ 0 w 409"/>
                <a:gd name="T1" fmla="*/ 129 h 261"/>
                <a:gd name="T2" fmla="*/ 318 w 409"/>
                <a:gd name="T3" fmla="*/ 261 h 261"/>
                <a:gd name="T4" fmla="*/ 409 w 409"/>
                <a:gd name="T5" fmla="*/ 170 h 261"/>
                <a:gd name="T6" fmla="*/ 0 w 409"/>
                <a:gd name="T7" fmla="*/ 0 h 261"/>
                <a:gd name="T8" fmla="*/ 0 w 409"/>
                <a:gd name="T9" fmla="*/ 129 h 261"/>
              </a:gdLst>
              <a:ahLst/>
              <a:cxnLst>
                <a:cxn ang="0">
                  <a:pos x="T0" y="T1"/>
                </a:cxn>
                <a:cxn ang="0">
                  <a:pos x="T2" y="T3"/>
                </a:cxn>
                <a:cxn ang="0">
                  <a:pos x="T4" y="T5"/>
                </a:cxn>
                <a:cxn ang="0">
                  <a:pos x="T6" y="T7"/>
                </a:cxn>
                <a:cxn ang="0">
                  <a:pos x="T8" y="T9"/>
                </a:cxn>
              </a:cxnLst>
              <a:rect l="0" t="0" r="r" b="b"/>
              <a:pathLst>
                <a:path w="409" h="261">
                  <a:moveTo>
                    <a:pt x="0" y="129"/>
                  </a:moveTo>
                  <a:cubicBezTo>
                    <a:pt x="121" y="138"/>
                    <a:pt x="231" y="186"/>
                    <a:pt x="318" y="261"/>
                  </a:cubicBezTo>
                  <a:cubicBezTo>
                    <a:pt x="409" y="170"/>
                    <a:pt x="409" y="170"/>
                    <a:pt x="409" y="170"/>
                  </a:cubicBezTo>
                  <a:cubicBezTo>
                    <a:pt x="299" y="72"/>
                    <a:pt x="156" y="10"/>
                    <a:pt x="0" y="0"/>
                  </a:cubicBezTo>
                  <a:lnTo>
                    <a:pt x="0" y="12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6" name="Freeform 140">
              <a:extLst>
                <a:ext uri="{FF2B5EF4-FFF2-40B4-BE49-F238E27FC236}">
                  <a16:creationId xmlns:a16="http://schemas.microsoft.com/office/drawing/2014/main" id="{B6A17CA6-FC57-9F4E-89CC-56D5F4C501F2}"/>
                </a:ext>
              </a:extLst>
            </p:cNvPr>
            <p:cNvSpPr>
              <a:spLocks/>
            </p:cNvSpPr>
            <p:nvPr/>
          </p:nvSpPr>
          <p:spPr bwMode="auto">
            <a:xfrm>
              <a:off x="2257" y="1026"/>
              <a:ext cx="93" cy="60"/>
            </a:xfrm>
            <a:custGeom>
              <a:avLst/>
              <a:gdLst>
                <a:gd name="T0" fmla="*/ 91 w 409"/>
                <a:gd name="T1" fmla="*/ 261 h 261"/>
                <a:gd name="T2" fmla="*/ 409 w 409"/>
                <a:gd name="T3" fmla="*/ 129 h 261"/>
                <a:gd name="T4" fmla="*/ 409 w 409"/>
                <a:gd name="T5" fmla="*/ 0 h 261"/>
                <a:gd name="T6" fmla="*/ 0 w 409"/>
                <a:gd name="T7" fmla="*/ 170 h 261"/>
                <a:gd name="T8" fmla="*/ 91 w 409"/>
                <a:gd name="T9" fmla="*/ 261 h 261"/>
              </a:gdLst>
              <a:ahLst/>
              <a:cxnLst>
                <a:cxn ang="0">
                  <a:pos x="T0" y="T1"/>
                </a:cxn>
                <a:cxn ang="0">
                  <a:pos x="T2" y="T3"/>
                </a:cxn>
                <a:cxn ang="0">
                  <a:pos x="T4" y="T5"/>
                </a:cxn>
                <a:cxn ang="0">
                  <a:pos x="T6" y="T7"/>
                </a:cxn>
                <a:cxn ang="0">
                  <a:pos x="T8" y="T9"/>
                </a:cxn>
              </a:cxnLst>
              <a:rect l="0" t="0" r="r" b="b"/>
              <a:pathLst>
                <a:path w="409" h="261">
                  <a:moveTo>
                    <a:pt x="91" y="261"/>
                  </a:moveTo>
                  <a:cubicBezTo>
                    <a:pt x="183" y="182"/>
                    <a:pt x="295" y="138"/>
                    <a:pt x="409" y="129"/>
                  </a:cubicBezTo>
                  <a:cubicBezTo>
                    <a:pt x="409" y="0"/>
                    <a:pt x="409" y="0"/>
                    <a:pt x="409" y="0"/>
                  </a:cubicBezTo>
                  <a:cubicBezTo>
                    <a:pt x="262" y="10"/>
                    <a:pt x="117" y="66"/>
                    <a:pt x="0" y="170"/>
                  </a:cubicBezTo>
                  <a:lnTo>
                    <a:pt x="91" y="26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7" name="Freeform 141">
              <a:extLst>
                <a:ext uri="{FF2B5EF4-FFF2-40B4-BE49-F238E27FC236}">
                  <a16:creationId xmlns:a16="http://schemas.microsoft.com/office/drawing/2014/main" id="{1CBF22FF-770D-7F44-ACDA-B5DC77C3B72C}"/>
                </a:ext>
              </a:extLst>
            </p:cNvPr>
            <p:cNvSpPr>
              <a:spLocks/>
            </p:cNvSpPr>
            <p:nvPr/>
          </p:nvSpPr>
          <p:spPr bwMode="auto">
            <a:xfrm>
              <a:off x="2204" y="1079"/>
              <a:ext cx="59" cy="93"/>
            </a:xfrm>
            <a:custGeom>
              <a:avLst/>
              <a:gdLst>
                <a:gd name="T0" fmla="*/ 128 w 260"/>
                <a:gd name="T1" fmla="*/ 409 h 409"/>
                <a:gd name="T2" fmla="*/ 260 w 260"/>
                <a:gd name="T3" fmla="*/ 91 h 409"/>
                <a:gd name="T4" fmla="*/ 169 w 260"/>
                <a:gd name="T5" fmla="*/ 0 h 409"/>
                <a:gd name="T6" fmla="*/ 0 w 260"/>
                <a:gd name="T7" fmla="*/ 409 h 409"/>
                <a:gd name="T8" fmla="*/ 128 w 260"/>
                <a:gd name="T9" fmla="*/ 409 h 409"/>
              </a:gdLst>
              <a:ahLst/>
              <a:cxnLst>
                <a:cxn ang="0">
                  <a:pos x="T0" y="T1"/>
                </a:cxn>
                <a:cxn ang="0">
                  <a:pos x="T2" y="T3"/>
                </a:cxn>
                <a:cxn ang="0">
                  <a:pos x="T4" y="T5"/>
                </a:cxn>
                <a:cxn ang="0">
                  <a:pos x="T6" y="T7"/>
                </a:cxn>
                <a:cxn ang="0">
                  <a:pos x="T8" y="T9"/>
                </a:cxn>
              </a:cxnLst>
              <a:rect l="0" t="0" r="r" b="b"/>
              <a:pathLst>
                <a:path w="260" h="409">
                  <a:moveTo>
                    <a:pt x="128" y="409"/>
                  </a:moveTo>
                  <a:cubicBezTo>
                    <a:pt x="137" y="288"/>
                    <a:pt x="185" y="178"/>
                    <a:pt x="260" y="91"/>
                  </a:cubicBezTo>
                  <a:cubicBezTo>
                    <a:pt x="169" y="0"/>
                    <a:pt x="169" y="0"/>
                    <a:pt x="169" y="0"/>
                  </a:cubicBezTo>
                  <a:cubicBezTo>
                    <a:pt x="72" y="110"/>
                    <a:pt x="9" y="252"/>
                    <a:pt x="0" y="409"/>
                  </a:cubicBezTo>
                  <a:lnTo>
                    <a:pt x="128" y="40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8" name="Oval 142">
              <a:extLst>
                <a:ext uri="{FF2B5EF4-FFF2-40B4-BE49-F238E27FC236}">
                  <a16:creationId xmlns:a16="http://schemas.microsoft.com/office/drawing/2014/main" id="{041B81A7-B8C3-AE4D-AE9B-466674389A79}"/>
                </a:ext>
              </a:extLst>
            </p:cNvPr>
            <p:cNvSpPr>
              <a:spLocks noChangeArrowheads="1"/>
            </p:cNvSpPr>
            <p:nvPr/>
          </p:nvSpPr>
          <p:spPr bwMode="auto">
            <a:xfrm>
              <a:off x="2331" y="1153"/>
              <a:ext cx="58" cy="5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9" name="Freeform 143">
              <a:extLst>
                <a:ext uri="{FF2B5EF4-FFF2-40B4-BE49-F238E27FC236}">
                  <a16:creationId xmlns:a16="http://schemas.microsoft.com/office/drawing/2014/main" id="{58938054-FA6E-AA46-B8AA-1B49A119D965}"/>
                </a:ext>
              </a:extLst>
            </p:cNvPr>
            <p:cNvSpPr>
              <a:spLocks/>
            </p:cNvSpPr>
            <p:nvPr/>
          </p:nvSpPr>
          <p:spPr bwMode="auto">
            <a:xfrm>
              <a:off x="2345" y="1108"/>
              <a:ext cx="89" cy="88"/>
            </a:xfrm>
            <a:custGeom>
              <a:avLst/>
              <a:gdLst>
                <a:gd name="T0" fmla="*/ 21 w 89"/>
                <a:gd name="T1" fmla="*/ 88 h 88"/>
                <a:gd name="T2" fmla="*/ 0 w 89"/>
                <a:gd name="T3" fmla="*/ 68 h 88"/>
                <a:gd name="T4" fmla="*/ 68 w 89"/>
                <a:gd name="T5" fmla="*/ 0 h 88"/>
                <a:gd name="T6" fmla="*/ 89 w 89"/>
                <a:gd name="T7" fmla="*/ 21 h 88"/>
                <a:gd name="T8" fmla="*/ 21 w 89"/>
                <a:gd name="T9" fmla="*/ 88 h 88"/>
              </a:gdLst>
              <a:ahLst/>
              <a:cxnLst>
                <a:cxn ang="0">
                  <a:pos x="T0" y="T1"/>
                </a:cxn>
                <a:cxn ang="0">
                  <a:pos x="T2" y="T3"/>
                </a:cxn>
                <a:cxn ang="0">
                  <a:pos x="T4" y="T5"/>
                </a:cxn>
                <a:cxn ang="0">
                  <a:pos x="T6" y="T7"/>
                </a:cxn>
                <a:cxn ang="0">
                  <a:pos x="T8" y="T9"/>
                </a:cxn>
              </a:cxnLst>
              <a:rect l="0" t="0" r="r" b="b"/>
              <a:pathLst>
                <a:path w="89" h="88">
                  <a:moveTo>
                    <a:pt x="21" y="88"/>
                  </a:moveTo>
                  <a:lnTo>
                    <a:pt x="0" y="68"/>
                  </a:lnTo>
                  <a:lnTo>
                    <a:pt x="68" y="0"/>
                  </a:lnTo>
                  <a:lnTo>
                    <a:pt x="89" y="21"/>
                  </a:lnTo>
                  <a:lnTo>
                    <a:pt x="21" y="8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grpSp>
        <p:nvGrpSpPr>
          <p:cNvPr id="59" name="Group 260">
            <a:extLst>
              <a:ext uri="{FF2B5EF4-FFF2-40B4-BE49-F238E27FC236}">
                <a16:creationId xmlns:a16="http://schemas.microsoft.com/office/drawing/2014/main" id="{97E2748F-8155-8C43-95DE-27DA32B884C2}"/>
              </a:ext>
            </a:extLst>
          </p:cNvPr>
          <p:cNvGrpSpPr>
            <a:grpSpLocks noChangeAspect="1"/>
          </p:cNvGrpSpPr>
          <p:nvPr/>
        </p:nvGrpSpPr>
        <p:grpSpPr bwMode="auto">
          <a:xfrm>
            <a:off x="6543739" y="3224489"/>
            <a:ext cx="409021" cy="409021"/>
            <a:chOff x="388" y="3388"/>
            <a:chExt cx="359" cy="359"/>
          </a:xfrm>
        </p:grpSpPr>
        <p:sp>
          <p:nvSpPr>
            <p:cNvPr id="60" name="AutoShape 259">
              <a:extLst>
                <a:ext uri="{FF2B5EF4-FFF2-40B4-BE49-F238E27FC236}">
                  <a16:creationId xmlns:a16="http://schemas.microsoft.com/office/drawing/2014/main" id="{295468F6-CEF9-4742-B5AA-748A2E9B4941}"/>
                </a:ext>
              </a:extLst>
            </p:cNvPr>
            <p:cNvSpPr>
              <a:spLocks noChangeAspect="1" noChangeArrowheads="1" noTextEdit="1"/>
            </p:cNvSpPr>
            <p:nvPr/>
          </p:nvSpPr>
          <p:spPr bwMode="auto">
            <a:xfrm>
              <a:off x="388" y="3388"/>
              <a:ext cx="359" cy="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261">
              <a:extLst>
                <a:ext uri="{FF2B5EF4-FFF2-40B4-BE49-F238E27FC236}">
                  <a16:creationId xmlns:a16="http://schemas.microsoft.com/office/drawing/2014/main" id="{8594B2DC-CEDE-BC48-9EDE-EBCCD9D92CF8}"/>
                </a:ext>
              </a:extLst>
            </p:cNvPr>
            <p:cNvSpPr>
              <a:spLocks/>
            </p:cNvSpPr>
            <p:nvPr/>
          </p:nvSpPr>
          <p:spPr bwMode="auto">
            <a:xfrm>
              <a:off x="418" y="3388"/>
              <a:ext cx="150" cy="133"/>
            </a:xfrm>
            <a:custGeom>
              <a:avLst/>
              <a:gdLst>
                <a:gd name="T0" fmla="*/ 2544 w 2544"/>
                <a:gd name="T1" fmla="*/ 1597 h 2254"/>
                <a:gd name="T2" fmla="*/ 2544 w 2544"/>
                <a:gd name="T3" fmla="*/ 0 h 2254"/>
                <a:gd name="T4" fmla="*/ 0 w 2544"/>
                <a:gd name="T5" fmla="*/ 1384 h 2254"/>
                <a:gd name="T6" fmla="*/ 1336 w 2544"/>
                <a:gd name="T7" fmla="*/ 2254 h 2254"/>
                <a:gd name="T8" fmla="*/ 2544 w 2544"/>
                <a:gd name="T9" fmla="*/ 1597 h 2254"/>
              </a:gdLst>
              <a:ahLst/>
              <a:cxnLst>
                <a:cxn ang="0">
                  <a:pos x="T0" y="T1"/>
                </a:cxn>
                <a:cxn ang="0">
                  <a:pos x="T2" y="T3"/>
                </a:cxn>
                <a:cxn ang="0">
                  <a:pos x="T4" y="T5"/>
                </a:cxn>
                <a:cxn ang="0">
                  <a:pos x="T6" y="T7"/>
                </a:cxn>
                <a:cxn ang="0">
                  <a:pos x="T8" y="T9"/>
                </a:cxn>
              </a:cxnLst>
              <a:rect l="0" t="0" r="r" b="b"/>
              <a:pathLst>
                <a:path w="2544" h="2254">
                  <a:moveTo>
                    <a:pt x="2544" y="1597"/>
                  </a:moveTo>
                  <a:cubicBezTo>
                    <a:pt x="2544" y="0"/>
                    <a:pt x="2544" y="0"/>
                    <a:pt x="2544" y="0"/>
                  </a:cubicBezTo>
                  <a:cubicBezTo>
                    <a:pt x="1497" y="0"/>
                    <a:pt x="570" y="504"/>
                    <a:pt x="0" y="1384"/>
                  </a:cubicBezTo>
                  <a:cubicBezTo>
                    <a:pt x="1336" y="2254"/>
                    <a:pt x="1336" y="2254"/>
                    <a:pt x="1336" y="2254"/>
                  </a:cubicBezTo>
                  <a:cubicBezTo>
                    <a:pt x="1593" y="1859"/>
                    <a:pt x="2038" y="1597"/>
                    <a:pt x="2544" y="1597"/>
                  </a:cubicBezTo>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262">
              <a:extLst>
                <a:ext uri="{FF2B5EF4-FFF2-40B4-BE49-F238E27FC236}">
                  <a16:creationId xmlns:a16="http://schemas.microsoft.com/office/drawing/2014/main" id="{8C3BAA7F-31C6-8D4C-8DAE-BCE0AFD7C574}"/>
                </a:ext>
              </a:extLst>
            </p:cNvPr>
            <p:cNvSpPr>
              <a:spLocks/>
            </p:cNvSpPr>
            <p:nvPr/>
          </p:nvSpPr>
          <p:spPr bwMode="auto">
            <a:xfrm>
              <a:off x="379" y="3470"/>
              <a:ext cx="118" cy="168"/>
            </a:xfrm>
            <a:custGeom>
              <a:avLst/>
              <a:gdLst>
                <a:gd name="T0" fmla="*/ 1762 w 1994"/>
                <a:gd name="T1" fmla="*/ 1656 h 2843"/>
                <a:gd name="T2" fmla="*/ 1994 w 1994"/>
                <a:gd name="T3" fmla="*/ 870 h 2843"/>
                <a:gd name="T4" fmla="*/ 658 w 1994"/>
                <a:gd name="T5" fmla="*/ 0 h 2843"/>
                <a:gd name="T6" fmla="*/ 409 w 1994"/>
                <a:gd name="T7" fmla="*/ 2843 h 2843"/>
                <a:gd name="T8" fmla="*/ 1876 w 1994"/>
                <a:gd name="T9" fmla="*/ 2219 h 2843"/>
                <a:gd name="T10" fmla="*/ 1762 w 1994"/>
                <a:gd name="T11" fmla="*/ 1656 h 2843"/>
              </a:gdLst>
              <a:ahLst/>
              <a:cxnLst>
                <a:cxn ang="0">
                  <a:pos x="T0" y="T1"/>
                </a:cxn>
                <a:cxn ang="0">
                  <a:pos x="T2" y="T3"/>
                </a:cxn>
                <a:cxn ang="0">
                  <a:pos x="T4" y="T5"/>
                </a:cxn>
                <a:cxn ang="0">
                  <a:pos x="T6" y="T7"/>
                </a:cxn>
                <a:cxn ang="0">
                  <a:pos x="T8" y="T9"/>
                </a:cxn>
                <a:cxn ang="0">
                  <a:pos x="T10" y="T11"/>
                </a:cxn>
              </a:cxnLst>
              <a:rect l="0" t="0" r="r" b="b"/>
              <a:pathLst>
                <a:path w="1994" h="2843">
                  <a:moveTo>
                    <a:pt x="1762" y="1656"/>
                  </a:moveTo>
                  <a:cubicBezTo>
                    <a:pt x="1762" y="1366"/>
                    <a:pt x="1848" y="1096"/>
                    <a:pt x="1994" y="870"/>
                  </a:cubicBezTo>
                  <a:cubicBezTo>
                    <a:pt x="658" y="0"/>
                    <a:pt x="658" y="0"/>
                    <a:pt x="658" y="0"/>
                  </a:cubicBezTo>
                  <a:cubicBezTo>
                    <a:pt x="87" y="880"/>
                    <a:pt x="0" y="1878"/>
                    <a:pt x="409" y="2843"/>
                  </a:cubicBezTo>
                  <a:cubicBezTo>
                    <a:pt x="1876" y="2219"/>
                    <a:pt x="1876" y="2219"/>
                    <a:pt x="1876" y="2219"/>
                  </a:cubicBezTo>
                  <a:cubicBezTo>
                    <a:pt x="1803" y="2046"/>
                    <a:pt x="1762" y="1856"/>
                    <a:pt x="1762" y="1656"/>
                  </a:cubicBezTo>
                </a:path>
              </a:pathLst>
            </a:custGeom>
            <a:solidFill>
              <a:srgbClr val="2F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263">
              <a:extLst>
                <a:ext uri="{FF2B5EF4-FFF2-40B4-BE49-F238E27FC236}">
                  <a16:creationId xmlns:a16="http://schemas.microsoft.com/office/drawing/2014/main" id="{A3D443C6-B399-C940-9C65-FA1B5A5FD087}"/>
                </a:ext>
              </a:extLst>
            </p:cNvPr>
            <p:cNvSpPr>
              <a:spLocks/>
            </p:cNvSpPr>
            <p:nvPr/>
          </p:nvSpPr>
          <p:spPr bwMode="auto">
            <a:xfrm>
              <a:off x="403" y="3601"/>
              <a:ext cx="149" cy="143"/>
            </a:xfrm>
            <a:custGeom>
              <a:avLst/>
              <a:gdLst>
                <a:gd name="T0" fmla="*/ 1467 w 2518"/>
                <a:gd name="T1" fmla="*/ 0 h 2421"/>
                <a:gd name="T2" fmla="*/ 0 w 2518"/>
                <a:gd name="T3" fmla="*/ 624 h 2421"/>
                <a:gd name="T4" fmla="*/ 2214 w 2518"/>
                <a:gd name="T5" fmla="*/ 2421 h 2421"/>
                <a:gd name="T6" fmla="*/ 2518 w 2518"/>
                <a:gd name="T7" fmla="*/ 853 h 2421"/>
                <a:gd name="T8" fmla="*/ 1467 w 2518"/>
                <a:gd name="T9" fmla="*/ 0 h 2421"/>
              </a:gdLst>
              <a:ahLst/>
              <a:cxnLst>
                <a:cxn ang="0">
                  <a:pos x="T0" y="T1"/>
                </a:cxn>
                <a:cxn ang="0">
                  <a:pos x="T2" y="T3"/>
                </a:cxn>
                <a:cxn ang="0">
                  <a:pos x="T4" y="T5"/>
                </a:cxn>
                <a:cxn ang="0">
                  <a:pos x="T6" y="T7"/>
                </a:cxn>
                <a:cxn ang="0">
                  <a:pos x="T8" y="T9"/>
                </a:cxn>
              </a:cxnLst>
              <a:rect l="0" t="0" r="r" b="b"/>
              <a:pathLst>
                <a:path w="2518" h="2421">
                  <a:moveTo>
                    <a:pt x="1467" y="0"/>
                  </a:moveTo>
                  <a:cubicBezTo>
                    <a:pt x="0" y="624"/>
                    <a:pt x="0" y="624"/>
                    <a:pt x="0" y="624"/>
                  </a:cubicBezTo>
                  <a:cubicBezTo>
                    <a:pt x="409" y="1590"/>
                    <a:pt x="1186" y="2221"/>
                    <a:pt x="2214" y="2421"/>
                  </a:cubicBezTo>
                  <a:cubicBezTo>
                    <a:pt x="2518" y="853"/>
                    <a:pt x="2518" y="853"/>
                    <a:pt x="2518" y="853"/>
                  </a:cubicBezTo>
                  <a:cubicBezTo>
                    <a:pt x="2043" y="761"/>
                    <a:pt x="1652" y="435"/>
                    <a:pt x="1467" y="0"/>
                  </a:cubicBezTo>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264">
              <a:extLst>
                <a:ext uri="{FF2B5EF4-FFF2-40B4-BE49-F238E27FC236}">
                  <a16:creationId xmlns:a16="http://schemas.microsoft.com/office/drawing/2014/main" id="{712C1D85-8855-1148-91C0-A4201C044EC4}"/>
                </a:ext>
              </a:extLst>
            </p:cNvPr>
            <p:cNvSpPr>
              <a:spLocks/>
            </p:cNvSpPr>
            <p:nvPr/>
          </p:nvSpPr>
          <p:spPr bwMode="auto">
            <a:xfrm>
              <a:off x="534" y="3388"/>
              <a:ext cx="213" cy="359"/>
            </a:xfrm>
            <a:custGeom>
              <a:avLst/>
              <a:gdLst>
                <a:gd name="T0" fmla="*/ 579 w 3612"/>
                <a:gd name="T1" fmla="*/ 0 h 6080"/>
                <a:gd name="T2" fmla="*/ 579 w 3612"/>
                <a:gd name="T3" fmla="*/ 1597 h 6080"/>
                <a:gd name="T4" fmla="*/ 2018 w 3612"/>
                <a:gd name="T5" fmla="*/ 3040 h 6080"/>
                <a:gd name="T6" fmla="*/ 579 w 3612"/>
                <a:gd name="T7" fmla="*/ 4482 h 6080"/>
                <a:gd name="T8" fmla="*/ 304 w 3612"/>
                <a:gd name="T9" fmla="*/ 4456 h 6080"/>
                <a:gd name="T10" fmla="*/ 0 w 3612"/>
                <a:gd name="T11" fmla="*/ 6024 h 6080"/>
                <a:gd name="T12" fmla="*/ 579 w 3612"/>
                <a:gd name="T13" fmla="*/ 6080 h 6080"/>
                <a:gd name="T14" fmla="*/ 3612 w 3612"/>
                <a:gd name="T15" fmla="*/ 3040 h 6080"/>
                <a:gd name="T16" fmla="*/ 579 w 3612"/>
                <a:gd name="T17" fmla="*/ 0 h 60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12" h="6080">
                  <a:moveTo>
                    <a:pt x="579" y="0"/>
                  </a:moveTo>
                  <a:cubicBezTo>
                    <a:pt x="579" y="1597"/>
                    <a:pt x="579" y="1597"/>
                    <a:pt x="579" y="1597"/>
                  </a:cubicBezTo>
                  <a:cubicBezTo>
                    <a:pt x="1374" y="1597"/>
                    <a:pt x="2018" y="2243"/>
                    <a:pt x="2018" y="3040"/>
                  </a:cubicBezTo>
                  <a:cubicBezTo>
                    <a:pt x="2018" y="3836"/>
                    <a:pt x="1374" y="4482"/>
                    <a:pt x="579" y="4482"/>
                  </a:cubicBezTo>
                  <a:cubicBezTo>
                    <a:pt x="485" y="4482"/>
                    <a:pt x="393" y="4473"/>
                    <a:pt x="304" y="4456"/>
                  </a:cubicBezTo>
                  <a:cubicBezTo>
                    <a:pt x="0" y="6024"/>
                    <a:pt x="0" y="6024"/>
                    <a:pt x="0" y="6024"/>
                  </a:cubicBezTo>
                  <a:cubicBezTo>
                    <a:pt x="205" y="6064"/>
                    <a:pt x="369" y="6080"/>
                    <a:pt x="579" y="6080"/>
                  </a:cubicBezTo>
                  <a:cubicBezTo>
                    <a:pt x="2254" y="6080"/>
                    <a:pt x="3612" y="4719"/>
                    <a:pt x="3612" y="3040"/>
                  </a:cubicBezTo>
                  <a:cubicBezTo>
                    <a:pt x="3612" y="1361"/>
                    <a:pt x="2254" y="0"/>
                    <a:pt x="579"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265">
              <a:extLst>
                <a:ext uri="{FF2B5EF4-FFF2-40B4-BE49-F238E27FC236}">
                  <a16:creationId xmlns:a16="http://schemas.microsoft.com/office/drawing/2014/main" id="{E1E12FF9-E510-3F43-9D0A-A580DADECE0C}"/>
                </a:ext>
              </a:extLst>
            </p:cNvPr>
            <p:cNvSpPr>
              <a:spLocks/>
            </p:cNvSpPr>
            <p:nvPr/>
          </p:nvSpPr>
          <p:spPr bwMode="auto">
            <a:xfrm>
              <a:off x="386" y="3512"/>
              <a:ext cx="11" cy="78"/>
            </a:xfrm>
            <a:custGeom>
              <a:avLst/>
              <a:gdLst>
                <a:gd name="T0" fmla="*/ 187 w 187"/>
                <a:gd name="T1" fmla="*/ 0 h 1323"/>
                <a:gd name="T2" fmla="*/ 35 w 187"/>
                <a:gd name="T3" fmla="*/ 919 h 1323"/>
                <a:gd name="T4" fmla="*/ 63 w 187"/>
                <a:gd name="T5" fmla="*/ 1323 h 1323"/>
                <a:gd name="T6" fmla="*/ 187 w 187"/>
                <a:gd name="T7" fmla="*/ 0 h 1323"/>
              </a:gdLst>
              <a:ahLst/>
              <a:cxnLst>
                <a:cxn ang="0">
                  <a:pos x="T0" y="T1"/>
                </a:cxn>
                <a:cxn ang="0">
                  <a:pos x="T2" y="T3"/>
                </a:cxn>
                <a:cxn ang="0">
                  <a:pos x="T4" y="T5"/>
                </a:cxn>
                <a:cxn ang="0">
                  <a:pos x="T6" y="T7"/>
                </a:cxn>
              </a:cxnLst>
              <a:rect l="0" t="0" r="r" b="b"/>
              <a:pathLst>
                <a:path w="187" h="1323">
                  <a:moveTo>
                    <a:pt x="187" y="0"/>
                  </a:moveTo>
                  <a:cubicBezTo>
                    <a:pt x="86" y="300"/>
                    <a:pt x="35" y="608"/>
                    <a:pt x="35" y="919"/>
                  </a:cubicBezTo>
                  <a:cubicBezTo>
                    <a:pt x="35" y="1053"/>
                    <a:pt x="44" y="1188"/>
                    <a:pt x="63" y="1323"/>
                  </a:cubicBezTo>
                  <a:cubicBezTo>
                    <a:pt x="0" y="875"/>
                    <a:pt x="42" y="430"/>
                    <a:pt x="187" y="0"/>
                  </a:cubicBezTo>
                </a:path>
              </a:pathLst>
            </a:custGeom>
            <a:solidFill>
              <a:srgbClr val="7DE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266">
              <a:extLst>
                <a:ext uri="{FF2B5EF4-FFF2-40B4-BE49-F238E27FC236}">
                  <a16:creationId xmlns:a16="http://schemas.microsoft.com/office/drawing/2014/main" id="{876DF0B4-15BD-984D-B40B-92A88C5E7A08}"/>
                </a:ext>
              </a:extLst>
            </p:cNvPr>
            <p:cNvSpPr>
              <a:spLocks noEditPoints="1"/>
            </p:cNvSpPr>
            <p:nvPr/>
          </p:nvSpPr>
          <p:spPr bwMode="auto">
            <a:xfrm>
              <a:off x="496" y="3521"/>
              <a:ext cx="1" cy="0"/>
            </a:xfrm>
            <a:custGeom>
              <a:avLst/>
              <a:gdLst>
                <a:gd name="T0" fmla="*/ 11 w 11"/>
                <a:gd name="T1" fmla="*/ 7 h 7"/>
                <a:gd name="T2" fmla="*/ 11 w 11"/>
                <a:gd name="T3" fmla="*/ 7 h 7"/>
                <a:gd name="T4" fmla="*/ 11 w 11"/>
                <a:gd name="T5" fmla="*/ 7 h 7"/>
                <a:gd name="T6" fmla="*/ 11 w 11"/>
                <a:gd name="T7" fmla="*/ 7 h 7"/>
                <a:gd name="T8" fmla="*/ 11 w 11"/>
                <a:gd name="T9" fmla="*/ 7 h 7"/>
                <a:gd name="T10" fmla="*/ 11 w 11"/>
                <a:gd name="T11" fmla="*/ 7 h 7"/>
                <a:gd name="T12" fmla="*/ 11 w 11"/>
                <a:gd name="T13" fmla="*/ 7 h 7"/>
                <a:gd name="T14" fmla="*/ 11 w 11"/>
                <a:gd name="T15" fmla="*/ 7 h 7"/>
                <a:gd name="T16" fmla="*/ 11 w 11"/>
                <a:gd name="T17" fmla="*/ 7 h 7"/>
                <a:gd name="T18" fmla="*/ 11 w 11"/>
                <a:gd name="T19" fmla="*/ 7 h 7"/>
                <a:gd name="T20" fmla="*/ 11 w 11"/>
                <a:gd name="T21" fmla="*/ 7 h 7"/>
                <a:gd name="T22" fmla="*/ 11 w 11"/>
                <a:gd name="T23" fmla="*/ 7 h 7"/>
                <a:gd name="T24" fmla="*/ 10 w 11"/>
                <a:gd name="T25" fmla="*/ 7 h 7"/>
                <a:gd name="T26" fmla="*/ 10 w 11"/>
                <a:gd name="T27" fmla="*/ 7 h 7"/>
                <a:gd name="T28" fmla="*/ 10 w 11"/>
                <a:gd name="T29" fmla="*/ 7 h 7"/>
                <a:gd name="T30" fmla="*/ 10 w 11"/>
                <a:gd name="T31" fmla="*/ 7 h 7"/>
                <a:gd name="T32" fmla="*/ 10 w 11"/>
                <a:gd name="T33" fmla="*/ 7 h 7"/>
                <a:gd name="T34" fmla="*/ 10 w 11"/>
                <a:gd name="T35" fmla="*/ 7 h 7"/>
                <a:gd name="T36" fmla="*/ 10 w 11"/>
                <a:gd name="T37" fmla="*/ 7 h 7"/>
                <a:gd name="T38" fmla="*/ 10 w 11"/>
                <a:gd name="T39" fmla="*/ 7 h 7"/>
                <a:gd name="T40" fmla="*/ 10 w 11"/>
                <a:gd name="T41" fmla="*/ 7 h 7"/>
                <a:gd name="T42" fmla="*/ 10 w 11"/>
                <a:gd name="T43" fmla="*/ 7 h 7"/>
                <a:gd name="T44" fmla="*/ 10 w 11"/>
                <a:gd name="T45" fmla="*/ 7 h 7"/>
                <a:gd name="T46" fmla="*/ 10 w 11"/>
                <a:gd name="T47" fmla="*/ 7 h 7"/>
                <a:gd name="T48" fmla="*/ 10 w 11"/>
                <a:gd name="T49" fmla="*/ 7 h 7"/>
                <a:gd name="T50" fmla="*/ 10 w 11"/>
                <a:gd name="T51" fmla="*/ 7 h 7"/>
                <a:gd name="T52" fmla="*/ 10 w 11"/>
                <a:gd name="T53" fmla="*/ 7 h 7"/>
                <a:gd name="T54" fmla="*/ 10 w 11"/>
                <a:gd name="T55" fmla="*/ 6 h 7"/>
                <a:gd name="T56" fmla="*/ 10 w 11"/>
                <a:gd name="T57" fmla="*/ 6 h 7"/>
                <a:gd name="T58" fmla="*/ 10 w 11"/>
                <a:gd name="T59" fmla="*/ 6 h 7"/>
                <a:gd name="T60" fmla="*/ 10 w 11"/>
                <a:gd name="T61" fmla="*/ 6 h 7"/>
                <a:gd name="T62" fmla="*/ 10 w 11"/>
                <a:gd name="T63" fmla="*/ 6 h 7"/>
                <a:gd name="T64" fmla="*/ 10 w 11"/>
                <a:gd name="T65" fmla="*/ 6 h 7"/>
                <a:gd name="T66" fmla="*/ 10 w 11"/>
                <a:gd name="T67" fmla="*/ 6 h 7"/>
                <a:gd name="T68" fmla="*/ 10 w 11"/>
                <a:gd name="T69" fmla="*/ 6 h 7"/>
                <a:gd name="T70" fmla="*/ 10 w 11"/>
                <a:gd name="T71" fmla="*/ 6 h 7"/>
                <a:gd name="T72" fmla="*/ 9 w 11"/>
                <a:gd name="T73" fmla="*/ 6 h 7"/>
                <a:gd name="T74" fmla="*/ 8 w 11"/>
                <a:gd name="T75" fmla="*/ 6 h 7"/>
                <a:gd name="T76" fmla="*/ 8 w 11"/>
                <a:gd name="T77" fmla="*/ 5 h 7"/>
                <a:gd name="T78" fmla="*/ 8 w 11"/>
                <a:gd name="T79" fmla="*/ 5 h 7"/>
                <a:gd name="T80" fmla="*/ 8 w 11"/>
                <a:gd name="T81" fmla="*/ 5 h 7"/>
                <a:gd name="T82" fmla="*/ 8 w 11"/>
                <a:gd name="T83" fmla="*/ 5 h 7"/>
                <a:gd name="T84" fmla="*/ 8 w 11"/>
                <a:gd name="T85" fmla="*/ 5 h 7"/>
                <a:gd name="T86" fmla="*/ 8 w 11"/>
                <a:gd name="T87" fmla="*/ 5 h 7"/>
                <a:gd name="T88" fmla="*/ 8 w 11"/>
                <a:gd name="T89" fmla="*/ 5 h 7"/>
                <a:gd name="T90" fmla="*/ 8 w 11"/>
                <a:gd name="T91" fmla="*/ 5 h 7"/>
                <a:gd name="T92" fmla="*/ 8 w 11"/>
                <a:gd name="T93" fmla="*/ 5 h 7"/>
                <a:gd name="T94" fmla="*/ 7 w 11"/>
                <a:gd name="T95" fmla="*/ 5 h 7"/>
                <a:gd name="T96" fmla="*/ 6 w 11"/>
                <a:gd name="T97" fmla="*/ 4 h 7"/>
                <a:gd name="T98" fmla="*/ 6 w 11"/>
                <a:gd name="T99" fmla="*/ 4 h 7"/>
                <a:gd name="T100" fmla="*/ 6 w 11"/>
                <a:gd name="T101" fmla="*/ 4 h 7"/>
                <a:gd name="T102" fmla="*/ 6 w 11"/>
                <a:gd name="T103" fmla="*/ 4 h 7"/>
                <a:gd name="T104" fmla="*/ 5 w 11"/>
                <a:gd name="T105" fmla="*/ 4 h 7"/>
                <a:gd name="T106" fmla="*/ 2 w 11"/>
                <a:gd name="T107" fmla="*/ 1 h 7"/>
                <a:gd name="T108" fmla="*/ 2 w 11"/>
                <a:gd name="T109" fmla="*/ 1 h 7"/>
                <a:gd name="T110" fmla="*/ 2 w 11"/>
                <a:gd name="T111" fmla="*/ 1 h 7"/>
                <a:gd name="T112" fmla="*/ 2 w 11"/>
                <a:gd name="T113" fmla="*/ 1 h 7"/>
                <a:gd name="T114" fmla="*/ 2 w 11"/>
                <a:gd name="T115" fmla="*/ 1 h 7"/>
                <a:gd name="T116" fmla="*/ 0 w 11"/>
                <a:gd name="T117" fmla="*/ 0 h 7"/>
                <a:gd name="T118" fmla="*/ 0 w 11"/>
                <a:gd name="T119" fmla="*/ 0 h 7"/>
                <a:gd name="T120" fmla="*/ 0 w 11"/>
                <a:gd name="T121"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1" h="7">
                  <a:moveTo>
                    <a:pt x="11" y="7"/>
                  </a:moveTo>
                  <a:cubicBezTo>
                    <a:pt x="11" y="7"/>
                    <a:pt x="11" y="7"/>
                    <a:pt x="11" y="7"/>
                  </a:cubicBezTo>
                  <a:cubicBezTo>
                    <a:pt x="11" y="7"/>
                    <a:pt x="11" y="7"/>
                    <a:pt x="11" y="7"/>
                  </a:cubicBezTo>
                  <a:cubicBezTo>
                    <a:pt x="11" y="7"/>
                    <a:pt x="11" y="7"/>
                    <a:pt x="11" y="7"/>
                  </a:cubicBezTo>
                  <a:moveTo>
                    <a:pt x="11" y="7"/>
                  </a:moveTo>
                  <a:cubicBezTo>
                    <a:pt x="11" y="7"/>
                    <a:pt x="11" y="7"/>
                    <a:pt x="11" y="7"/>
                  </a:cubicBezTo>
                  <a:cubicBezTo>
                    <a:pt x="11" y="7"/>
                    <a:pt x="11" y="7"/>
                    <a:pt x="11" y="7"/>
                  </a:cubicBezTo>
                  <a:cubicBezTo>
                    <a:pt x="11" y="7"/>
                    <a:pt x="11" y="7"/>
                    <a:pt x="11" y="7"/>
                  </a:cubicBezTo>
                  <a:cubicBezTo>
                    <a:pt x="11" y="7"/>
                    <a:pt x="11" y="7"/>
                    <a:pt x="11" y="7"/>
                  </a:cubicBezTo>
                  <a:moveTo>
                    <a:pt x="11" y="7"/>
                  </a:moveTo>
                  <a:cubicBezTo>
                    <a:pt x="11" y="7"/>
                    <a:pt x="11" y="7"/>
                    <a:pt x="11" y="7"/>
                  </a:cubicBezTo>
                  <a:cubicBezTo>
                    <a:pt x="11" y="7"/>
                    <a:pt x="11" y="7"/>
                    <a:pt x="11" y="7"/>
                  </a:cubicBezTo>
                  <a:cubicBezTo>
                    <a:pt x="11" y="7"/>
                    <a:pt x="11" y="7"/>
                    <a:pt x="11" y="7"/>
                  </a:cubicBezTo>
                  <a:cubicBezTo>
                    <a:pt x="11" y="7"/>
                    <a:pt x="11" y="7"/>
                    <a:pt x="11" y="7"/>
                  </a:cubicBezTo>
                  <a:moveTo>
                    <a:pt x="11" y="7"/>
                  </a:moveTo>
                  <a:cubicBezTo>
                    <a:pt x="11" y="7"/>
                    <a:pt x="11" y="7"/>
                    <a:pt x="11" y="7"/>
                  </a:cubicBezTo>
                  <a:cubicBezTo>
                    <a:pt x="11" y="7"/>
                    <a:pt x="11" y="7"/>
                    <a:pt x="11" y="7"/>
                  </a:cubicBezTo>
                  <a:cubicBezTo>
                    <a:pt x="11" y="7"/>
                    <a:pt x="11" y="7"/>
                    <a:pt x="11" y="7"/>
                  </a:cubicBezTo>
                  <a:cubicBezTo>
                    <a:pt x="11" y="7"/>
                    <a:pt x="11" y="7"/>
                    <a:pt x="11" y="7"/>
                  </a:cubicBezTo>
                  <a:moveTo>
                    <a:pt x="11" y="7"/>
                  </a:moveTo>
                  <a:cubicBezTo>
                    <a:pt x="11" y="7"/>
                    <a:pt x="11" y="7"/>
                    <a:pt x="11" y="7"/>
                  </a:cubicBezTo>
                  <a:cubicBezTo>
                    <a:pt x="11" y="7"/>
                    <a:pt x="11" y="7"/>
                    <a:pt x="11" y="7"/>
                  </a:cubicBezTo>
                  <a:cubicBezTo>
                    <a:pt x="11" y="7"/>
                    <a:pt x="11" y="7"/>
                    <a:pt x="11" y="7"/>
                  </a:cubicBezTo>
                  <a:cubicBezTo>
                    <a:pt x="11" y="7"/>
                    <a:pt x="11" y="7"/>
                    <a:pt x="11" y="7"/>
                  </a:cubicBezTo>
                  <a:moveTo>
                    <a:pt x="11" y="7"/>
                  </a:moveTo>
                  <a:cubicBezTo>
                    <a:pt x="11" y="7"/>
                    <a:pt x="11" y="7"/>
                    <a:pt x="11" y="7"/>
                  </a:cubicBezTo>
                  <a:cubicBezTo>
                    <a:pt x="11" y="7"/>
                    <a:pt x="11" y="7"/>
                    <a:pt x="11" y="7"/>
                  </a:cubicBezTo>
                  <a:cubicBezTo>
                    <a:pt x="11" y="7"/>
                    <a:pt x="11" y="7"/>
                    <a:pt x="11" y="7"/>
                  </a:cubicBezTo>
                  <a:cubicBezTo>
                    <a:pt x="11" y="7"/>
                    <a:pt x="11" y="7"/>
                    <a:pt x="11" y="7"/>
                  </a:cubicBezTo>
                  <a:moveTo>
                    <a:pt x="11" y="7"/>
                  </a:moveTo>
                  <a:cubicBezTo>
                    <a:pt x="11" y="7"/>
                    <a:pt x="11" y="7"/>
                    <a:pt x="11" y="7"/>
                  </a:cubicBezTo>
                  <a:cubicBezTo>
                    <a:pt x="11" y="7"/>
                    <a:pt x="11" y="7"/>
                    <a:pt x="11" y="7"/>
                  </a:cubicBezTo>
                  <a:cubicBezTo>
                    <a:pt x="11" y="7"/>
                    <a:pt x="11" y="7"/>
                    <a:pt x="11" y="7"/>
                  </a:cubicBezTo>
                  <a:cubicBezTo>
                    <a:pt x="11" y="7"/>
                    <a:pt x="11" y="7"/>
                    <a:pt x="11" y="7"/>
                  </a:cubicBezTo>
                  <a:moveTo>
                    <a:pt x="11" y="7"/>
                  </a:moveTo>
                  <a:cubicBezTo>
                    <a:pt x="11" y="7"/>
                    <a:pt x="11" y="7"/>
                    <a:pt x="11" y="7"/>
                  </a:cubicBezTo>
                  <a:cubicBezTo>
                    <a:pt x="11" y="7"/>
                    <a:pt x="11" y="7"/>
                    <a:pt x="11" y="7"/>
                  </a:cubicBezTo>
                  <a:cubicBezTo>
                    <a:pt x="11" y="7"/>
                    <a:pt x="11" y="7"/>
                    <a:pt x="11" y="7"/>
                  </a:cubicBezTo>
                  <a:cubicBezTo>
                    <a:pt x="11" y="7"/>
                    <a:pt x="11" y="7"/>
                    <a:pt x="11" y="7"/>
                  </a:cubicBezTo>
                  <a:moveTo>
                    <a:pt x="11" y="7"/>
                  </a:moveTo>
                  <a:cubicBezTo>
                    <a:pt x="11" y="7"/>
                    <a:pt x="11" y="7"/>
                    <a:pt x="11" y="7"/>
                  </a:cubicBezTo>
                  <a:cubicBezTo>
                    <a:pt x="11" y="7"/>
                    <a:pt x="11" y="7"/>
                    <a:pt x="11" y="7"/>
                  </a:cubicBezTo>
                  <a:cubicBezTo>
                    <a:pt x="11" y="7"/>
                    <a:pt x="11" y="7"/>
                    <a:pt x="11" y="7"/>
                  </a:cubicBezTo>
                  <a:cubicBezTo>
                    <a:pt x="11" y="7"/>
                    <a:pt x="11" y="7"/>
                    <a:pt x="11" y="7"/>
                  </a:cubicBezTo>
                  <a:moveTo>
                    <a:pt x="10" y="7"/>
                  </a:moveTo>
                  <a:cubicBezTo>
                    <a:pt x="10" y="7"/>
                    <a:pt x="10" y="7"/>
                    <a:pt x="10" y="7"/>
                  </a:cubicBezTo>
                  <a:cubicBezTo>
                    <a:pt x="11" y="7"/>
                    <a:pt x="11" y="7"/>
                    <a:pt x="11" y="7"/>
                  </a:cubicBezTo>
                  <a:cubicBezTo>
                    <a:pt x="11" y="7"/>
                    <a:pt x="11" y="7"/>
                    <a:pt x="11" y="7"/>
                  </a:cubicBezTo>
                  <a:cubicBezTo>
                    <a:pt x="10" y="7"/>
                    <a:pt x="10" y="7"/>
                    <a:pt x="10" y="7"/>
                  </a:cubicBezTo>
                  <a:moveTo>
                    <a:pt x="10" y="7"/>
                  </a:moveTo>
                  <a:cubicBezTo>
                    <a:pt x="10" y="7"/>
                    <a:pt x="10" y="7"/>
                    <a:pt x="10" y="7"/>
                  </a:cubicBezTo>
                  <a:cubicBezTo>
                    <a:pt x="10" y="7"/>
                    <a:pt x="10" y="7"/>
                    <a:pt x="10" y="7"/>
                  </a:cubicBezTo>
                  <a:cubicBezTo>
                    <a:pt x="10" y="7"/>
                    <a:pt x="10" y="7"/>
                    <a:pt x="10" y="7"/>
                  </a:cubicBezTo>
                  <a:cubicBezTo>
                    <a:pt x="10" y="7"/>
                    <a:pt x="10" y="7"/>
                    <a:pt x="10" y="7"/>
                  </a:cubicBezTo>
                  <a:moveTo>
                    <a:pt x="10" y="7"/>
                  </a:moveTo>
                  <a:cubicBezTo>
                    <a:pt x="10" y="7"/>
                    <a:pt x="10" y="7"/>
                    <a:pt x="10" y="7"/>
                  </a:cubicBezTo>
                  <a:cubicBezTo>
                    <a:pt x="10" y="7"/>
                    <a:pt x="10" y="7"/>
                    <a:pt x="10" y="7"/>
                  </a:cubicBezTo>
                  <a:cubicBezTo>
                    <a:pt x="10" y="7"/>
                    <a:pt x="10" y="7"/>
                    <a:pt x="10" y="7"/>
                  </a:cubicBezTo>
                  <a:cubicBezTo>
                    <a:pt x="10" y="7"/>
                    <a:pt x="10" y="7"/>
                    <a:pt x="10" y="7"/>
                  </a:cubicBezTo>
                  <a:moveTo>
                    <a:pt x="10" y="7"/>
                  </a:moveTo>
                  <a:cubicBezTo>
                    <a:pt x="10" y="7"/>
                    <a:pt x="10" y="7"/>
                    <a:pt x="10" y="7"/>
                  </a:cubicBezTo>
                  <a:cubicBezTo>
                    <a:pt x="10" y="7"/>
                    <a:pt x="10" y="7"/>
                    <a:pt x="10" y="7"/>
                  </a:cubicBezTo>
                  <a:cubicBezTo>
                    <a:pt x="10" y="7"/>
                    <a:pt x="10" y="7"/>
                    <a:pt x="10" y="7"/>
                  </a:cubicBezTo>
                  <a:cubicBezTo>
                    <a:pt x="10" y="7"/>
                    <a:pt x="10" y="7"/>
                    <a:pt x="10" y="7"/>
                  </a:cubicBezTo>
                  <a:moveTo>
                    <a:pt x="10" y="7"/>
                  </a:moveTo>
                  <a:cubicBezTo>
                    <a:pt x="10" y="7"/>
                    <a:pt x="10" y="7"/>
                    <a:pt x="10" y="7"/>
                  </a:cubicBezTo>
                  <a:cubicBezTo>
                    <a:pt x="10" y="7"/>
                    <a:pt x="10" y="7"/>
                    <a:pt x="10" y="7"/>
                  </a:cubicBezTo>
                  <a:cubicBezTo>
                    <a:pt x="10" y="7"/>
                    <a:pt x="10" y="7"/>
                    <a:pt x="10" y="7"/>
                  </a:cubicBezTo>
                  <a:cubicBezTo>
                    <a:pt x="10" y="7"/>
                    <a:pt x="10" y="7"/>
                    <a:pt x="10" y="7"/>
                  </a:cubicBezTo>
                  <a:moveTo>
                    <a:pt x="10" y="7"/>
                  </a:moveTo>
                  <a:cubicBezTo>
                    <a:pt x="10" y="7"/>
                    <a:pt x="10" y="7"/>
                    <a:pt x="10" y="7"/>
                  </a:cubicBezTo>
                  <a:cubicBezTo>
                    <a:pt x="10" y="7"/>
                    <a:pt x="10" y="7"/>
                    <a:pt x="10" y="7"/>
                  </a:cubicBezTo>
                  <a:cubicBezTo>
                    <a:pt x="10" y="7"/>
                    <a:pt x="10" y="7"/>
                    <a:pt x="10" y="7"/>
                  </a:cubicBezTo>
                  <a:cubicBezTo>
                    <a:pt x="10" y="7"/>
                    <a:pt x="10" y="7"/>
                    <a:pt x="10" y="7"/>
                  </a:cubicBezTo>
                  <a:moveTo>
                    <a:pt x="10" y="7"/>
                  </a:moveTo>
                  <a:cubicBezTo>
                    <a:pt x="10" y="7"/>
                    <a:pt x="10" y="7"/>
                    <a:pt x="10" y="7"/>
                  </a:cubicBezTo>
                  <a:cubicBezTo>
                    <a:pt x="10" y="7"/>
                    <a:pt x="10" y="7"/>
                    <a:pt x="10" y="7"/>
                  </a:cubicBezTo>
                  <a:cubicBezTo>
                    <a:pt x="10" y="7"/>
                    <a:pt x="10" y="7"/>
                    <a:pt x="10" y="7"/>
                  </a:cubicBezTo>
                  <a:cubicBezTo>
                    <a:pt x="10" y="7"/>
                    <a:pt x="10" y="7"/>
                    <a:pt x="10" y="7"/>
                  </a:cubicBezTo>
                  <a:moveTo>
                    <a:pt x="10" y="7"/>
                  </a:moveTo>
                  <a:cubicBezTo>
                    <a:pt x="10" y="7"/>
                    <a:pt x="10" y="7"/>
                    <a:pt x="10" y="7"/>
                  </a:cubicBezTo>
                  <a:cubicBezTo>
                    <a:pt x="10" y="7"/>
                    <a:pt x="10" y="7"/>
                    <a:pt x="10" y="7"/>
                  </a:cubicBezTo>
                  <a:cubicBezTo>
                    <a:pt x="10" y="7"/>
                    <a:pt x="10" y="7"/>
                    <a:pt x="10" y="7"/>
                  </a:cubicBezTo>
                  <a:cubicBezTo>
                    <a:pt x="10" y="7"/>
                    <a:pt x="10" y="7"/>
                    <a:pt x="10" y="7"/>
                  </a:cubicBezTo>
                  <a:moveTo>
                    <a:pt x="10" y="7"/>
                  </a:moveTo>
                  <a:cubicBezTo>
                    <a:pt x="10" y="7"/>
                    <a:pt x="10" y="7"/>
                    <a:pt x="10" y="7"/>
                  </a:cubicBezTo>
                  <a:cubicBezTo>
                    <a:pt x="10" y="7"/>
                    <a:pt x="10" y="7"/>
                    <a:pt x="10" y="7"/>
                  </a:cubicBezTo>
                  <a:cubicBezTo>
                    <a:pt x="10" y="7"/>
                    <a:pt x="10" y="7"/>
                    <a:pt x="10" y="7"/>
                  </a:cubicBezTo>
                  <a:cubicBezTo>
                    <a:pt x="10" y="7"/>
                    <a:pt x="10" y="7"/>
                    <a:pt x="10" y="7"/>
                  </a:cubicBezTo>
                  <a:moveTo>
                    <a:pt x="10" y="7"/>
                  </a:moveTo>
                  <a:cubicBezTo>
                    <a:pt x="10" y="7"/>
                    <a:pt x="10" y="7"/>
                    <a:pt x="10" y="7"/>
                  </a:cubicBezTo>
                  <a:cubicBezTo>
                    <a:pt x="10" y="7"/>
                    <a:pt x="10" y="7"/>
                    <a:pt x="10" y="7"/>
                  </a:cubicBezTo>
                  <a:cubicBezTo>
                    <a:pt x="10" y="7"/>
                    <a:pt x="10" y="7"/>
                    <a:pt x="10" y="7"/>
                  </a:cubicBezTo>
                  <a:cubicBezTo>
                    <a:pt x="10" y="7"/>
                    <a:pt x="10" y="7"/>
                    <a:pt x="10" y="7"/>
                  </a:cubicBezTo>
                  <a:moveTo>
                    <a:pt x="10" y="7"/>
                  </a:moveTo>
                  <a:cubicBezTo>
                    <a:pt x="10" y="7"/>
                    <a:pt x="10" y="7"/>
                    <a:pt x="10" y="7"/>
                  </a:cubicBezTo>
                  <a:cubicBezTo>
                    <a:pt x="10" y="7"/>
                    <a:pt x="10" y="7"/>
                    <a:pt x="10" y="7"/>
                  </a:cubicBezTo>
                  <a:cubicBezTo>
                    <a:pt x="10" y="7"/>
                    <a:pt x="10" y="7"/>
                    <a:pt x="10" y="7"/>
                  </a:cubicBezTo>
                  <a:cubicBezTo>
                    <a:pt x="10" y="7"/>
                    <a:pt x="10" y="7"/>
                    <a:pt x="10" y="7"/>
                  </a:cubicBezTo>
                  <a:moveTo>
                    <a:pt x="10" y="7"/>
                  </a:moveTo>
                  <a:cubicBezTo>
                    <a:pt x="10" y="7"/>
                    <a:pt x="10" y="7"/>
                    <a:pt x="10" y="7"/>
                  </a:cubicBezTo>
                  <a:cubicBezTo>
                    <a:pt x="10" y="7"/>
                    <a:pt x="10" y="7"/>
                    <a:pt x="10" y="7"/>
                  </a:cubicBezTo>
                  <a:cubicBezTo>
                    <a:pt x="10" y="7"/>
                    <a:pt x="10" y="7"/>
                    <a:pt x="10" y="7"/>
                  </a:cubicBezTo>
                  <a:cubicBezTo>
                    <a:pt x="10" y="7"/>
                    <a:pt x="10" y="7"/>
                    <a:pt x="10" y="7"/>
                  </a:cubicBezTo>
                  <a:moveTo>
                    <a:pt x="10" y="6"/>
                  </a:moveTo>
                  <a:cubicBezTo>
                    <a:pt x="10" y="6"/>
                    <a:pt x="10" y="6"/>
                    <a:pt x="10" y="6"/>
                  </a:cubicBezTo>
                  <a:cubicBezTo>
                    <a:pt x="10" y="7"/>
                    <a:pt x="10" y="7"/>
                    <a:pt x="10" y="7"/>
                  </a:cubicBezTo>
                  <a:cubicBezTo>
                    <a:pt x="10" y="7"/>
                    <a:pt x="10" y="7"/>
                    <a:pt x="10" y="7"/>
                  </a:cubicBezTo>
                  <a:cubicBezTo>
                    <a:pt x="10" y="6"/>
                    <a:pt x="10" y="6"/>
                    <a:pt x="10" y="6"/>
                  </a:cubicBezTo>
                  <a:moveTo>
                    <a:pt x="10" y="6"/>
                  </a:moveTo>
                  <a:cubicBezTo>
                    <a:pt x="10" y="6"/>
                    <a:pt x="10" y="6"/>
                    <a:pt x="10" y="6"/>
                  </a:cubicBezTo>
                  <a:cubicBezTo>
                    <a:pt x="10" y="6"/>
                    <a:pt x="10" y="6"/>
                    <a:pt x="10" y="6"/>
                  </a:cubicBezTo>
                  <a:cubicBezTo>
                    <a:pt x="10" y="6"/>
                    <a:pt x="10" y="6"/>
                    <a:pt x="10" y="6"/>
                  </a:cubicBezTo>
                  <a:cubicBezTo>
                    <a:pt x="10" y="6"/>
                    <a:pt x="10" y="6"/>
                    <a:pt x="10" y="6"/>
                  </a:cubicBezTo>
                  <a:moveTo>
                    <a:pt x="10" y="6"/>
                  </a:moveTo>
                  <a:cubicBezTo>
                    <a:pt x="10" y="6"/>
                    <a:pt x="10" y="6"/>
                    <a:pt x="10" y="6"/>
                  </a:cubicBezTo>
                  <a:cubicBezTo>
                    <a:pt x="10" y="6"/>
                    <a:pt x="10" y="6"/>
                    <a:pt x="10" y="6"/>
                  </a:cubicBezTo>
                  <a:cubicBezTo>
                    <a:pt x="10" y="6"/>
                    <a:pt x="10" y="6"/>
                    <a:pt x="10" y="6"/>
                  </a:cubicBezTo>
                  <a:cubicBezTo>
                    <a:pt x="10" y="6"/>
                    <a:pt x="10" y="6"/>
                    <a:pt x="10" y="6"/>
                  </a:cubicBezTo>
                  <a:moveTo>
                    <a:pt x="10" y="6"/>
                  </a:moveTo>
                  <a:cubicBezTo>
                    <a:pt x="10" y="6"/>
                    <a:pt x="10" y="6"/>
                    <a:pt x="10" y="6"/>
                  </a:cubicBezTo>
                  <a:cubicBezTo>
                    <a:pt x="10" y="6"/>
                    <a:pt x="10" y="6"/>
                    <a:pt x="10" y="6"/>
                  </a:cubicBezTo>
                  <a:cubicBezTo>
                    <a:pt x="10" y="6"/>
                    <a:pt x="10" y="6"/>
                    <a:pt x="10" y="6"/>
                  </a:cubicBezTo>
                  <a:cubicBezTo>
                    <a:pt x="10" y="6"/>
                    <a:pt x="10" y="6"/>
                    <a:pt x="10" y="6"/>
                  </a:cubicBezTo>
                  <a:moveTo>
                    <a:pt x="10" y="6"/>
                  </a:moveTo>
                  <a:cubicBezTo>
                    <a:pt x="10" y="6"/>
                    <a:pt x="10" y="6"/>
                    <a:pt x="10" y="6"/>
                  </a:cubicBezTo>
                  <a:cubicBezTo>
                    <a:pt x="10" y="6"/>
                    <a:pt x="10" y="6"/>
                    <a:pt x="10" y="6"/>
                  </a:cubicBezTo>
                  <a:cubicBezTo>
                    <a:pt x="10" y="6"/>
                    <a:pt x="10" y="6"/>
                    <a:pt x="10" y="6"/>
                  </a:cubicBezTo>
                  <a:cubicBezTo>
                    <a:pt x="10" y="6"/>
                    <a:pt x="10" y="6"/>
                    <a:pt x="10" y="6"/>
                  </a:cubicBezTo>
                  <a:moveTo>
                    <a:pt x="10" y="6"/>
                  </a:moveTo>
                  <a:cubicBezTo>
                    <a:pt x="10" y="6"/>
                    <a:pt x="10" y="6"/>
                    <a:pt x="10" y="6"/>
                  </a:cubicBezTo>
                  <a:cubicBezTo>
                    <a:pt x="10" y="6"/>
                    <a:pt x="10" y="6"/>
                    <a:pt x="10" y="6"/>
                  </a:cubicBezTo>
                  <a:cubicBezTo>
                    <a:pt x="10" y="6"/>
                    <a:pt x="10" y="6"/>
                    <a:pt x="10" y="6"/>
                  </a:cubicBezTo>
                  <a:cubicBezTo>
                    <a:pt x="10" y="6"/>
                    <a:pt x="10" y="6"/>
                    <a:pt x="10" y="6"/>
                  </a:cubicBezTo>
                  <a:moveTo>
                    <a:pt x="10" y="6"/>
                  </a:moveTo>
                  <a:cubicBezTo>
                    <a:pt x="10" y="6"/>
                    <a:pt x="10" y="6"/>
                    <a:pt x="10" y="6"/>
                  </a:cubicBezTo>
                  <a:cubicBezTo>
                    <a:pt x="10" y="6"/>
                    <a:pt x="10" y="6"/>
                    <a:pt x="10" y="6"/>
                  </a:cubicBezTo>
                  <a:cubicBezTo>
                    <a:pt x="10" y="6"/>
                    <a:pt x="10" y="6"/>
                    <a:pt x="10" y="6"/>
                  </a:cubicBezTo>
                  <a:cubicBezTo>
                    <a:pt x="10" y="6"/>
                    <a:pt x="10" y="6"/>
                    <a:pt x="10" y="6"/>
                  </a:cubicBezTo>
                  <a:moveTo>
                    <a:pt x="10" y="6"/>
                  </a:moveTo>
                  <a:cubicBezTo>
                    <a:pt x="10" y="6"/>
                    <a:pt x="10" y="6"/>
                    <a:pt x="10" y="6"/>
                  </a:cubicBezTo>
                  <a:cubicBezTo>
                    <a:pt x="10" y="6"/>
                    <a:pt x="10" y="6"/>
                    <a:pt x="10" y="6"/>
                  </a:cubicBezTo>
                  <a:cubicBezTo>
                    <a:pt x="10" y="6"/>
                    <a:pt x="10" y="6"/>
                    <a:pt x="10" y="6"/>
                  </a:cubicBezTo>
                  <a:cubicBezTo>
                    <a:pt x="10" y="6"/>
                    <a:pt x="10" y="6"/>
                    <a:pt x="10" y="6"/>
                  </a:cubicBezTo>
                  <a:moveTo>
                    <a:pt x="9" y="6"/>
                  </a:moveTo>
                  <a:cubicBezTo>
                    <a:pt x="9" y="6"/>
                    <a:pt x="9" y="6"/>
                    <a:pt x="9" y="6"/>
                  </a:cubicBezTo>
                  <a:cubicBezTo>
                    <a:pt x="9" y="6"/>
                    <a:pt x="9" y="6"/>
                    <a:pt x="9" y="6"/>
                  </a:cubicBezTo>
                  <a:cubicBezTo>
                    <a:pt x="9" y="6"/>
                    <a:pt x="9" y="6"/>
                    <a:pt x="9" y="6"/>
                  </a:cubicBezTo>
                  <a:cubicBezTo>
                    <a:pt x="9" y="6"/>
                    <a:pt x="9" y="6"/>
                    <a:pt x="9" y="6"/>
                  </a:cubicBezTo>
                  <a:moveTo>
                    <a:pt x="8" y="5"/>
                  </a:moveTo>
                  <a:cubicBezTo>
                    <a:pt x="8" y="5"/>
                    <a:pt x="8" y="5"/>
                    <a:pt x="8" y="5"/>
                  </a:cubicBezTo>
                  <a:cubicBezTo>
                    <a:pt x="8" y="5"/>
                    <a:pt x="8" y="6"/>
                    <a:pt x="8" y="6"/>
                  </a:cubicBezTo>
                  <a:cubicBezTo>
                    <a:pt x="8" y="6"/>
                    <a:pt x="8" y="6"/>
                    <a:pt x="8" y="6"/>
                  </a:cubicBezTo>
                  <a:cubicBezTo>
                    <a:pt x="8" y="6"/>
                    <a:pt x="8" y="5"/>
                    <a:pt x="8" y="5"/>
                  </a:cubicBezTo>
                  <a:moveTo>
                    <a:pt x="8" y="5"/>
                  </a:moveTo>
                  <a:cubicBezTo>
                    <a:pt x="8" y="5"/>
                    <a:pt x="8" y="5"/>
                    <a:pt x="8" y="5"/>
                  </a:cubicBezTo>
                  <a:cubicBezTo>
                    <a:pt x="8" y="5"/>
                    <a:pt x="8" y="5"/>
                    <a:pt x="8" y="5"/>
                  </a:cubicBezTo>
                  <a:cubicBezTo>
                    <a:pt x="8" y="5"/>
                    <a:pt x="8" y="5"/>
                    <a:pt x="8" y="5"/>
                  </a:cubicBezTo>
                  <a:cubicBezTo>
                    <a:pt x="8" y="5"/>
                    <a:pt x="8" y="5"/>
                    <a:pt x="8" y="5"/>
                  </a:cubicBezTo>
                  <a:moveTo>
                    <a:pt x="8" y="5"/>
                  </a:moveTo>
                  <a:cubicBezTo>
                    <a:pt x="8" y="5"/>
                    <a:pt x="8" y="5"/>
                    <a:pt x="8" y="5"/>
                  </a:cubicBezTo>
                  <a:cubicBezTo>
                    <a:pt x="8" y="5"/>
                    <a:pt x="8" y="5"/>
                    <a:pt x="8" y="5"/>
                  </a:cubicBezTo>
                  <a:cubicBezTo>
                    <a:pt x="8" y="5"/>
                    <a:pt x="8" y="5"/>
                    <a:pt x="8" y="5"/>
                  </a:cubicBezTo>
                  <a:cubicBezTo>
                    <a:pt x="8" y="5"/>
                    <a:pt x="8" y="5"/>
                    <a:pt x="8" y="5"/>
                  </a:cubicBezTo>
                  <a:moveTo>
                    <a:pt x="8" y="5"/>
                  </a:moveTo>
                  <a:cubicBezTo>
                    <a:pt x="8" y="5"/>
                    <a:pt x="8" y="5"/>
                    <a:pt x="8" y="5"/>
                  </a:cubicBezTo>
                  <a:cubicBezTo>
                    <a:pt x="8" y="5"/>
                    <a:pt x="8" y="5"/>
                    <a:pt x="8" y="5"/>
                  </a:cubicBezTo>
                  <a:cubicBezTo>
                    <a:pt x="8" y="5"/>
                    <a:pt x="8" y="5"/>
                    <a:pt x="8" y="5"/>
                  </a:cubicBezTo>
                  <a:cubicBezTo>
                    <a:pt x="8" y="5"/>
                    <a:pt x="8" y="5"/>
                    <a:pt x="8" y="5"/>
                  </a:cubicBezTo>
                  <a:moveTo>
                    <a:pt x="8" y="5"/>
                  </a:moveTo>
                  <a:cubicBezTo>
                    <a:pt x="8" y="5"/>
                    <a:pt x="8" y="5"/>
                    <a:pt x="8" y="5"/>
                  </a:cubicBezTo>
                  <a:cubicBezTo>
                    <a:pt x="8" y="5"/>
                    <a:pt x="8" y="5"/>
                    <a:pt x="8" y="5"/>
                  </a:cubicBezTo>
                  <a:cubicBezTo>
                    <a:pt x="8" y="5"/>
                    <a:pt x="8" y="5"/>
                    <a:pt x="8" y="5"/>
                  </a:cubicBezTo>
                  <a:cubicBezTo>
                    <a:pt x="8" y="5"/>
                    <a:pt x="8" y="5"/>
                    <a:pt x="8" y="5"/>
                  </a:cubicBezTo>
                  <a:moveTo>
                    <a:pt x="8" y="5"/>
                  </a:moveTo>
                  <a:cubicBezTo>
                    <a:pt x="8" y="5"/>
                    <a:pt x="8" y="5"/>
                    <a:pt x="8" y="5"/>
                  </a:cubicBezTo>
                  <a:cubicBezTo>
                    <a:pt x="8" y="5"/>
                    <a:pt x="8" y="5"/>
                    <a:pt x="8" y="5"/>
                  </a:cubicBezTo>
                  <a:cubicBezTo>
                    <a:pt x="8" y="5"/>
                    <a:pt x="8" y="5"/>
                    <a:pt x="8" y="5"/>
                  </a:cubicBezTo>
                  <a:cubicBezTo>
                    <a:pt x="8" y="5"/>
                    <a:pt x="8" y="5"/>
                    <a:pt x="8" y="5"/>
                  </a:cubicBezTo>
                  <a:moveTo>
                    <a:pt x="8" y="5"/>
                  </a:moveTo>
                  <a:cubicBezTo>
                    <a:pt x="8" y="5"/>
                    <a:pt x="8" y="5"/>
                    <a:pt x="8" y="5"/>
                  </a:cubicBezTo>
                  <a:cubicBezTo>
                    <a:pt x="8" y="5"/>
                    <a:pt x="8" y="5"/>
                    <a:pt x="8" y="5"/>
                  </a:cubicBezTo>
                  <a:cubicBezTo>
                    <a:pt x="8" y="5"/>
                    <a:pt x="8" y="5"/>
                    <a:pt x="8" y="5"/>
                  </a:cubicBezTo>
                  <a:cubicBezTo>
                    <a:pt x="8" y="5"/>
                    <a:pt x="8" y="5"/>
                    <a:pt x="8" y="5"/>
                  </a:cubicBezTo>
                  <a:moveTo>
                    <a:pt x="7" y="5"/>
                  </a:moveTo>
                  <a:cubicBezTo>
                    <a:pt x="7" y="5"/>
                    <a:pt x="7" y="5"/>
                    <a:pt x="7" y="5"/>
                  </a:cubicBezTo>
                  <a:cubicBezTo>
                    <a:pt x="7" y="5"/>
                    <a:pt x="7" y="5"/>
                    <a:pt x="8" y="5"/>
                  </a:cubicBezTo>
                  <a:cubicBezTo>
                    <a:pt x="8" y="5"/>
                    <a:pt x="8" y="5"/>
                    <a:pt x="8" y="5"/>
                  </a:cubicBezTo>
                  <a:cubicBezTo>
                    <a:pt x="7" y="5"/>
                    <a:pt x="7" y="5"/>
                    <a:pt x="7" y="5"/>
                  </a:cubicBezTo>
                  <a:moveTo>
                    <a:pt x="6" y="4"/>
                  </a:moveTo>
                  <a:cubicBezTo>
                    <a:pt x="6" y="4"/>
                    <a:pt x="6" y="4"/>
                    <a:pt x="6" y="4"/>
                  </a:cubicBezTo>
                  <a:cubicBezTo>
                    <a:pt x="6" y="4"/>
                    <a:pt x="7" y="4"/>
                    <a:pt x="7" y="5"/>
                  </a:cubicBezTo>
                  <a:cubicBezTo>
                    <a:pt x="7" y="5"/>
                    <a:pt x="7" y="5"/>
                    <a:pt x="7" y="5"/>
                  </a:cubicBezTo>
                  <a:cubicBezTo>
                    <a:pt x="7" y="4"/>
                    <a:pt x="6" y="4"/>
                    <a:pt x="6" y="4"/>
                  </a:cubicBezTo>
                  <a:moveTo>
                    <a:pt x="6" y="4"/>
                  </a:moveTo>
                  <a:cubicBezTo>
                    <a:pt x="6" y="4"/>
                    <a:pt x="6" y="4"/>
                    <a:pt x="6" y="4"/>
                  </a:cubicBezTo>
                  <a:cubicBezTo>
                    <a:pt x="6" y="4"/>
                    <a:pt x="6" y="4"/>
                    <a:pt x="6" y="4"/>
                  </a:cubicBezTo>
                  <a:cubicBezTo>
                    <a:pt x="6" y="4"/>
                    <a:pt x="6" y="4"/>
                    <a:pt x="6" y="4"/>
                  </a:cubicBezTo>
                  <a:cubicBezTo>
                    <a:pt x="6" y="4"/>
                    <a:pt x="6" y="4"/>
                    <a:pt x="6" y="4"/>
                  </a:cubicBezTo>
                  <a:moveTo>
                    <a:pt x="6" y="4"/>
                  </a:moveTo>
                  <a:cubicBezTo>
                    <a:pt x="6" y="4"/>
                    <a:pt x="6" y="4"/>
                    <a:pt x="6" y="4"/>
                  </a:cubicBezTo>
                  <a:cubicBezTo>
                    <a:pt x="6" y="4"/>
                    <a:pt x="6" y="4"/>
                    <a:pt x="6" y="4"/>
                  </a:cubicBezTo>
                  <a:cubicBezTo>
                    <a:pt x="6" y="4"/>
                    <a:pt x="6" y="4"/>
                    <a:pt x="6" y="4"/>
                  </a:cubicBezTo>
                  <a:cubicBezTo>
                    <a:pt x="6" y="4"/>
                    <a:pt x="6" y="4"/>
                    <a:pt x="6" y="4"/>
                  </a:cubicBezTo>
                  <a:moveTo>
                    <a:pt x="5" y="4"/>
                  </a:moveTo>
                  <a:cubicBezTo>
                    <a:pt x="5" y="4"/>
                    <a:pt x="5" y="4"/>
                    <a:pt x="5" y="4"/>
                  </a:cubicBezTo>
                  <a:cubicBezTo>
                    <a:pt x="6" y="4"/>
                    <a:pt x="6" y="4"/>
                    <a:pt x="6" y="4"/>
                  </a:cubicBezTo>
                  <a:cubicBezTo>
                    <a:pt x="6" y="4"/>
                    <a:pt x="6" y="4"/>
                    <a:pt x="6" y="4"/>
                  </a:cubicBezTo>
                  <a:cubicBezTo>
                    <a:pt x="6" y="4"/>
                    <a:pt x="6" y="4"/>
                    <a:pt x="5" y="4"/>
                  </a:cubicBezTo>
                  <a:moveTo>
                    <a:pt x="2" y="2"/>
                  </a:moveTo>
                  <a:cubicBezTo>
                    <a:pt x="2" y="2"/>
                    <a:pt x="2" y="2"/>
                    <a:pt x="2" y="2"/>
                  </a:cubicBezTo>
                  <a:cubicBezTo>
                    <a:pt x="3" y="2"/>
                    <a:pt x="4" y="3"/>
                    <a:pt x="5" y="4"/>
                  </a:cubicBezTo>
                  <a:cubicBezTo>
                    <a:pt x="5" y="4"/>
                    <a:pt x="5" y="4"/>
                    <a:pt x="5" y="4"/>
                  </a:cubicBezTo>
                  <a:cubicBezTo>
                    <a:pt x="4" y="3"/>
                    <a:pt x="3" y="2"/>
                    <a:pt x="2" y="2"/>
                  </a:cubicBezTo>
                  <a:moveTo>
                    <a:pt x="2" y="1"/>
                  </a:moveTo>
                  <a:cubicBezTo>
                    <a:pt x="2" y="1"/>
                    <a:pt x="2" y="1"/>
                    <a:pt x="2" y="1"/>
                  </a:cubicBezTo>
                  <a:cubicBezTo>
                    <a:pt x="2" y="2"/>
                    <a:pt x="2" y="2"/>
                    <a:pt x="2" y="2"/>
                  </a:cubicBezTo>
                  <a:cubicBezTo>
                    <a:pt x="2" y="2"/>
                    <a:pt x="2" y="2"/>
                    <a:pt x="2" y="2"/>
                  </a:cubicBezTo>
                  <a:cubicBezTo>
                    <a:pt x="2" y="2"/>
                    <a:pt x="2" y="2"/>
                    <a:pt x="2" y="1"/>
                  </a:cubicBezTo>
                  <a:moveTo>
                    <a:pt x="2" y="1"/>
                  </a:moveTo>
                  <a:cubicBezTo>
                    <a:pt x="2" y="1"/>
                    <a:pt x="2" y="1"/>
                    <a:pt x="2" y="1"/>
                  </a:cubicBezTo>
                  <a:cubicBezTo>
                    <a:pt x="2" y="1"/>
                    <a:pt x="2" y="1"/>
                    <a:pt x="2" y="1"/>
                  </a:cubicBezTo>
                  <a:cubicBezTo>
                    <a:pt x="2" y="1"/>
                    <a:pt x="2" y="1"/>
                    <a:pt x="2" y="1"/>
                  </a:cubicBezTo>
                  <a:cubicBezTo>
                    <a:pt x="2" y="1"/>
                    <a:pt x="2" y="1"/>
                    <a:pt x="2" y="1"/>
                  </a:cubicBezTo>
                  <a:moveTo>
                    <a:pt x="2" y="1"/>
                  </a:moveTo>
                  <a:cubicBezTo>
                    <a:pt x="2" y="1"/>
                    <a:pt x="2" y="1"/>
                    <a:pt x="2" y="1"/>
                  </a:cubicBezTo>
                  <a:cubicBezTo>
                    <a:pt x="2" y="1"/>
                    <a:pt x="2" y="1"/>
                    <a:pt x="2" y="1"/>
                  </a:cubicBezTo>
                  <a:cubicBezTo>
                    <a:pt x="2" y="1"/>
                    <a:pt x="2" y="1"/>
                    <a:pt x="2" y="1"/>
                  </a:cubicBezTo>
                  <a:cubicBezTo>
                    <a:pt x="2" y="1"/>
                    <a:pt x="2" y="1"/>
                    <a:pt x="2" y="1"/>
                  </a:cubicBezTo>
                  <a:moveTo>
                    <a:pt x="1" y="0"/>
                  </a:moveTo>
                  <a:cubicBezTo>
                    <a:pt x="1" y="0"/>
                    <a:pt x="1" y="0"/>
                    <a:pt x="1" y="0"/>
                  </a:cubicBezTo>
                  <a:cubicBezTo>
                    <a:pt x="1" y="1"/>
                    <a:pt x="1" y="1"/>
                    <a:pt x="2" y="1"/>
                  </a:cubicBezTo>
                  <a:cubicBezTo>
                    <a:pt x="2" y="1"/>
                    <a:pt x="2" y="1"/>
                    <a:pt x="2" y="1"/>
                  </a:cubicBezTo>
                  <a:cubicBezTo>
                    <a:pt x="1" y="1"/>
                    <a:pt x="1" y="1"/>
                    <a:pt x="1" y="0"/>
                  </a:cubicBezTo>
                  <a:moveTo>
                    <a:pt x="0" y="0"/>
                  </a:moveTo>
                  <a:cubicBezTo>
                    <a:pt x="0" y="0"/>
                    <a:pt x="0" y="0"/>
                    <a:pt x="0" y="0"/>
                  </a:cubicBezTo>
                  <a:cubicBezTo>
                    <a:pt x="0" y="0"/>
                    <a:pt x="0" y="0"/>
                    <a:pt x="1" y="0"/>
                  </a:cubicBezTo>
                  <a:cubicBezTo>
                    <a:pt x="1" y="0"/>
                    <a:pt x="1" y="0"/>
                    <a:pt x="1" y="0"/>
                  </a:cubicBezTo>
                  <a:cubicBezTo>
                    <a:pt x="0" y="0"/>
                    <a:pt x="0" y="0"/>
                    <a:pt x="0" y="0"/>
                  </a:cubicBezTo>
                  <a:moveTo>
                    <a:pt x="0" y="0"/>
                  </a:moveTo>
                  <a:cubicBezTo>
                    <a:pt x="0" y="0"/>
                    <a:pt x="0" y="0"/>
                    <a:pt x="0" y="0"/>
                  </a:cubicBezTo>
                  <a:cubicBezTo>
                    <a:pt x="0" y="0"/>
                    <a:pt x="0" y="0"/>
                    <a:pt x="0" y="0"/>
                  </a:cubicBezTo>
                  <a:cubicBezTo>
                    <a:pt x="0" y="0"/>
                    <a:pt x="0" y="0"/>
                    <a:pt x="0" y="0"/>
                  </a:cubicBezTo>
                  <a:cubicBezTo>
                    <a:pt x="0" y="0"/>
                    <a:pt x="0" y="0"/>
                    <a:pt x="0" y="0"/>
                  </a:cubicBezTo>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Freeform 267">
              <a:extLst>
                <a:ext uri="{FF2B5EF4-FFF2-40B4-BE49-F238E27FC236}">
                  <a16:creationId xmlns:a16="http://schemas.microsoft.com/office/drawing/2014/main" id="{A2E02DA6-E0AB-1D4A-8794-CBC9DB3D3BEE}"/>
                </a:ext>
              </a:extLst>
            </p:cNvPr>
            <p:cNvSpPr>
              <a:spLocks/>
            </p:cNvSpPr>
            <p:nvPr/>
          </p:nvSpPr>
          <p:spPr bwMode="auto">
            <a:xfrm>
              <a:off x="386" y="3470"/>
              <a:ext cx="111" cy="168"/>
            </a:xfrm>
            <a:custGeom>
              <a:avLst/>
              <a:gdLst>
                <a:gd name="T0" fmla="*/ 294 w 1874"/>
                <a:gd name="T1" fmla="*/ 2841 h 2843"/>
                <a:gd name="T2" fmla="*/ 308 w 1874"/>
                <a:gd name="T3" fmla="*/ 2835 h 2843"/>
                <a:gd name="T4" fmla="*/ 315 w 1874"/>
                <a:gd name="T5" fmla="*/ 2832 h 2843"/>
                <a:gd name="T6" fmla="*/ 329 w 1874"/>
                <a:gd name="T7" fmla="*/ 2826 h 2843"/>
                <a:gd name="T8" fmla="*/ 346 w 1874"/>
                <a:gd name="T9" fmla="*/ 2819 h 2843"/>
                <a:gd name="T10" fmla="*/ 359 w 1874"/>
                <a:gd name="T11" fmla="*/ 2813 h 2843"/>
                <a:gd name="T12" fmla="*/ 402 w 1874"/>
                <a:gd name="T13" fmla="*/ 2795 h 2843"/>
                <a:gd name="T14" fmla="*/ 421 w 1874"/>
                <a:gd name="T15" fmla="*/ 2787 h 2843"/>
                <a:gd name="T16" fmla="*/ 474 w 1874"/>
                <a:gd name="T17" fmla="*/ 2764 h 2843"/>
                <a:gd name="T18" fmla="*/ 534 w 1874"/>
                <a:gd name="T19" fmla="*/ 2739 h 2843"/>
                <a:gd name="T20" fmla="*/ 636 w 1874"/>
                <a:gd name="T21" fmla="*/ 2695 h 2843"/>
                <a:gd name="T22" fmla="*/ 703 w 1874"/>
                <a:gd name="T23" fmla="*/ 2667 h 2843"/>
                <a:gd name="T24" fmla="*/ 780 w 1874"/>
                <a:gd name="T25" fmla="*/ 2634 h 2843"/>
                <a:gd name="T26" fmla="*/ 874 w 1874"/>
                <a:gd name="T27" fmla="*/ 2594 h 2843"/>
                <a:gd name="T28" fmla="*/ 955 w 1874"/>
                <a:gd name="T29" fmla="*/ 2560 h 2843"/>
                <a:gd name="T30" fmla="*/ 1044 w 1874"/>
                <a:gd name="T31" fmla="*/ 2522 h 2843"/>
                <a:gd name="T32" fmla="*/ 1134 w 1874"/>
                <a:gd name="T33" fmla="*/ 2484 h 2843"/>
                <a:gd name="T34" fmla="*/ 1204 w 1874"/>
                <a:gd name="T35" fmla="*/ 2454 h 2843"/>
                <a:gd name="T36" fmla="*/ 1276 w 1874"/>
                <a:gd name="T37" fmla="*/ 2423 h 2843"/>
                <a:gd name="T38" fmla="*/ 1393 w 1874"/>
                <a:gd name="T39" fmla="*/ 2373 h 2843"/>
                <a:gd name="T40" fmla="*/ 1453 w 1874"/>
                <a:gd name="T41" fmla="*/ 2348 h 2843"/>
                <a:gd name="T42" fmla="*/ 1518 w 1874"/>
                <a:gd name="T43" fmla="*/ 2320 h 2843"/>
                <a:gd name="T44" fmla="*/ 1575 w 1874"/>
                <a:gd name="T45" fmla="*/ 2296 h 2843"/>
                <a:gd name="T46" fmla="*/ 1617 w 1874"/>
                <a:gd name="T47" fmla="*/ 2278 h 2843"/>
                <a:gd name="T48" fmla="*/ 1655 w 1874"/>
                <a:gd name="T49" fmla="*/ 2262 h 2843"/>
                <a:gd name="T50" fmla="*/ 1676 w 1874"/>
                <a:gd name="T51" fmla="*/ 2253 h 2843"/>
                <a:gd name="T52" fmla="*/ 1700 w 1874"/>
                <a:gd name="T53" fmla="*/ 2243 h 2843"/>
                <a:gd name="T54" fmla="*/ 1720 w 1874"/>
                <a:gd name="T55" fmla="*/ 2234 h 2843"/>
                <a:gd name="T56" fmla="*/ 1734 w 1874"/>
                <a:gd name="T57" fmla="*/ 2228 h 2843"/>
                <a:gd name="T58" fmla="*/ 1742 w 1874"/>
                <a:gd name="T59" fmla="*/ 2225 h 2843"/>
                <a:gd name="T60" fmla="*/ 1752 w 1874"/>
                <a:gd name="T61" fmla="*/ 2220 h 2843"/>
                <a:gd name="T62" fmla="*/ 1874 w 1874"/>
                <a:gd name="T63" fmla="*/ 870 h 2843"/>
                <a:gd name="T64" fmla="*/ 1873 w 1874"/>
                <a:gd name="T65" fmla="*/ 869 h 2843"/>
                <a:gd name="T66" fmla="*/ 1864 w 1874"/>
                <a:gd name="T67" fmla="*/ 863 h 2843"/>
                <a:gd name="T68" fmla="*/ 1860 w 1874"/>
                <a:gd name="T69" fmla="*/ 861 h 2843"/>
                <a:gd name="T70" fmla="*/ 1853 w 1874"/>
                <a:gd name="T71" fmla="*/ 857 h 2843"/>
                <a:gd name="T72" fmla="*/ 1845 w 1874"/>
                <a:gd name="T73" fmla="*/ 851 h 2843"/>
                <a:gd name="T74" fmla="*/ 1821 w 1874"/>
                <a:gd name="T75" fmla="*/ 836 h 2843"/>
                <a:gd name="T76" fmla="*/ 1800 w 1874"/>
                <a:gd name="T77" fmla="*/ 822 h 2843"/>
                <a:gd name="T78" fmla="*/ 1738 w 1874"/>
                <a:gd name="T79" fmla="*/ 781 h 2843"/>
                <a:gd name="T80" fmla="*/ 1704 w 1874"/>
                <a:gd name="T81" fmla="*/ 760 h 2843"/>
                <a:gd name="T82" fmla="*/ 1653 w 1874"/>
                <a:gd name="T83" fmla="*/ 727 h 2843"/>
                <a:gd name="T84" fmla="*/ 1571 w 1874"/>
                <a:gd name="T85" fmla="*/ 673 h 2843"/>
                <a:gd name="T86" fmla="*/ 1522 w 1874"/>
                <a:gd name="T87" fmla="*/ 641 h 2843"/>
                <a:gd name="T88" fmla="*/ 1439 w 1874"/>
                <a:gd name="T89" fmla="*/ 587 h 2843"/>
                <a:gd name="T90" fmla="*/ 1355 w 1874"/>
                <a:gd name="T91" fmla="*/ 532 h 2843"/>
                <a:gd name="T92" fmla="*/ 1270 w 1874"/>
                <a:gd name="T93" fmla="*/ 477 h 2843"/>
                <a:gd name="T94" fmla="*/ 1207 w 1874"/>
                <a:gd name="T95" fmla="*/ 436 h 2843"/>
                <a:gd name="T96" fmla="*/ 1147 w 1874"/>
                <a:gd name="T97" fmla="*/ 397 h 2843"/>
                <a:gd name="T98" fmla="*/ 1100 w 1874"/>
                <a:gd name="T99" fmla="*/ 366 h 2843"/>
                <a:gd name="T100" fmla="*/ 976 w 1874"/>
                <a:gd name="T101" fmla="*/ 285 h 2843"/>
                <a:gd name="T102" fmla="*/ 915 w 1874"/>
                <a:gd name="T103" fmla="*/ 246 h 2843"/>
                <a:gd name="T104" fmla="*/ 820 w 1874"/>
                <a:gd name="T105" fmla="*/ 184 h 2843"/>
                <a:gd name="T106" fmla="*/ 760 w 1874"/>
                <a:gd name="T107" fmla="*/ 145 h 2843"/>
                <a:gd name="T108" fmla="*/ 700 w 1874"/>
                <a:gd name="T109" fmla="*/ 106 h 2843"/>
                <a:gd name="T110" fmla="*/ 668 w 1874"/>
                <a:gd name="T111" fmla="*/ 85 h 2843"/>
                <a:gd name="T112" fmla="*/ 591 w 1874"/>
                <a:gd name="T113" fmla="*/ 35 h 2843"/>
                <a:gd name="T114" fmla="*/ 579 w 1874"/>
                <a:gd name="T115" fmla="*/ 27 h 2843"/>
                <a:gd name="T116" fmla="*/ 565 w 1874"/>
                <a:gd name="T117" fmla="*/ 18 h 2843"/>
                <a:gd name="T118" fmla="*/ 557 w 1874"/>
                <a:gd name="T119" fmla="*/ 13 h 2843"/>
                <a:gd name="T120" fmla="*/ 552 w 1874"/>
                <a:gd name="T121" fmla="*/ 9 h 2843"/>
                <a:gd name="T122" fmla="*/ 543 w 1874"/>
                <a:gd name="T123" fmla="*/ 4 h 2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874" h="2843">
                  <a:moveTo>
                    <a:pt x="538" y="0"/>
                  </a:moveTo>
                  <a:cubicBezTo>
                    <a:pt x="538" y="0"/>
                    <a:pt x="538" y="0"/>
                    <a:pt x="538" y="0"/>
                  </a:cubicBezTo>
                  <a:cubicBezTo>
                    <a:pt x="387" y="232"/>
                    <a:pt x="270" y="473"/>
                    <a:pt x="187" y="718"/>
                  </a:cubicBezTo>
                  <a:cubicBezTo>
                    <a:pt x="42" y="1148"/>
                    <a:pt x="0" y="1593"/>
                    <a:pt x="63" y="2041"/>
                  </a:cubicBezTo>
                  <a:cubicBezTo>
                    <a:pt x="101" y="2309"/>
                    <a:pt x="176" y="2577"/>
                    <a:pt x="289" y="2843"/>
                  </a:cubicBezTo>
                  <a:cubicBezTo>
                    <a:pt x="289" y="2843"/>
                    <a:pt x="289" y="2843"/>
                    <a:pt x="289" y="2843"/>
                  </a:cubicBezTo>
                  <a:cubicBezTo>
                    <a:pt x="289" y="2843"/>
                    <a:pt x="289" y="2843"/>
                    <a:pt x="290" y="2843"/>
                  </a:cubicBezTo>
                  <a:cubicBezTo>
                    <a:pt x="290" y="2843"/>
                    <a:pt x="290" y="2843"/>
                    <a:pt x="290" y="2843"/>
                  </a:cubicBezTo>
                  <a:cubicBezTo>
                    <a:pt x="290" y="2843"/>
                    <a:pt x="290" y="2843"/>
                    <a:pt x="290" y="2843"/>
                  </a:cubicBezTo>
                  <a:cubicBezTo>
                    <a:pt x="290" y="2843"/>
                    <a:pt x="290" y="2843"/>
                    <a:pt x="290" y="2843"/>
                  </a:cubicBezTo>
                  <a:cubicBezTo>
                    <a:pt x="290" y="2843"/>
                    <a:pt x="290" y="2842"/>
                    <a:pt x="290" y="2842"/>
                  </a:cubicBezTo>
                  <a:cubicBezTo>
                    <a:pt x="290" y="2842"/>
                    <a:pt x="290" y="2842"/>
                    <a:pt x="290" y="2842"/>
                  </a:cubicBezTo>
                  <a:cubicBezTo>
                    <a:pt x="290" y="2842"/>
                    <a:pt x="290" y="2842"/>
                    <a:pt x="290" y="2842"/>
                  </a:cubicBezTo>
                  <a:cubicBezTo>
                    <a:pt x="290" y="2842"/>
                    <a:pt x="290" y="2842"/>
                    <a:pt x="290" y="2842"/>
                  </a:cubicBezTo>
                  <a:cubicBezTo>
                    <a:pt x="290" y="2842"/>
                    <a:pt x="290" y="2842"/>
                    <a:pt x="290" y="2842"/>
                  </a:cubicBezTo>
                  <a:cubicBezTo>
                    <a:pt x="290" y="2842"/>
                    <a:pt x="290" y="2842"/>
                    <a:pt x="290" y="2842"/>
                  </a:cubicBezTo>
                  <a:cubicBezTo>
                    <a:pt x="290" y="2842"/>
                    <a:pt x="290" y="2842"/>
                    <a:pt x="290" y="2842"/>
                  </a:cubicBezTo>
                  <a:cubicBezTo>
                    <a:pt x="290" y="2842"/>
                    <a:pt x="290" y="2842"/>
                    <a:pt x="290" y="2842"/>
                  </a:cubicBezTo>
                  <a:cubicBezTo>
                    <a:pt x="291" y="2842"/>
                    <a:pt x="291" y="2842"/>
                    <a:pt x="291" y="2842"/>
                  </a:cubicBezTo>
                  <a:cubicBezTo>
                    <a:pt x="291" y="2842"/>
                    <a:pt x="291" y="2842"/>
                    <a:pt x="291" y="2842"/>
                  </a:cubicBezTo>
                  <a:cubicBezTo>
                    <a:pt x="291" y="2842"/>
                    <a:pt x="291" y="2842"/>
                    <a:pt x="291" y="2842"/>
                  </a:cubicBezTo>
                  <a:cubicBezTo>
                    <a:pt x="291" y="2842"/>
                    <a:pt x="291" y="2842"/>
                    <a:pt x="291" y="2842"/>
                  </a:cubicBezTo>
                  <a:cubicBezTo>
                    <a:pt x="291" y="2842"/>
                    <a:pt x="291" y="2842"/>
                    <a:pt x="292" y="2842"/>
                  </a:cubicBezTo>
                  <a:cubicBezTo>
                    <a:pt x="292" y="2842"/>
                    <a:pt x="292" y="2842"/>
                    <a:pt x="292" y="2842"/>
                  </a:cubicBezTo>
                  <a:cubicBezTo>
                    <a:pt x="292" y="2842"/>
                    <a:pt x="292" y="2842"/>
                    <a:pt x="292" y="2842"/>
                  </a:cubicBezTo>
                  <a:cubicBezTo>
                    <a:pt x="292" y="2842"/>
                    <a:pt x="292" y="2842"/>
                    <a:pt x="292" y="2842"/>
                  </a:cubicBezTo>
                  <a:cubicBezTo>
                    <a:pt x="292" y="2842"/>
                    <a:pt x="292" y="2841"/>
                    <a:pt x="293" y="2841"/>
                  </a:cubicBezTo>
                  <a:cubicBezTo>
                    <a:pt x="293" y="2841"/>
                    <a:pt x="293" y="2841"/>
                    <a:pt x="293" y="2841"/>
                  </a:cubicBezTo>
                  <a:cubicBezTo>
                    <a:pt x="293" y="2841"/>
                    <a:pt x="293" y="2841"/>
                    <a:pt x="293" y="2841"/>
                  </a:cubicBezTo>
                  <a:cubicBezTo>
                    <a:pt x="293" y="2841"/>
                    <a:pt x="293" y="2841"/>
                    <a:pt x="293" y="2841"/>
                  </a:cubicBezTo>
                  <a:cubicBezTo>
                    <a:pt x="293" y="2841"/>
                    <a:pt x="293" y="2841"/>
                    <a:pt x="293" y="2841"/>
                  </a:cubicBezTo>
                  <a:cubicBezTo>
                    <a:pt x="293" y="2841"/>
                    <a:pt x="293" y="2841"/>
                    <a:pt x="293" y="2841"/>
                  </a:cubicBezTo>
                  <a:cubicBezTo>
                    <a:pt x="293" y="2841"/>
                    <a:pt x="293" y="2841"/>
                    <a:pt x="293" y="2841"/>
                  </a:cubicBezTo>
                  <a:cubicBezTo>
                    <a:pt x="293" y="2841"/>
                    <a:pt x="293" y="2841"/>
                    <a:pt x="293" y="2841"/>
                  </a:cubicBezTo>
                  <a:cubicBezTo>
                    <a:pt x="293" y="2841"/>
                    <a:pt x="294" y="2841"/>
                    <a:pt x="294" y="2841"/>
                  </a:cubicBezTo>
                  <a:cubicBezTo>
                    <a:pt x="294" y="2841"/>
                    <a:pt x="294" y="2841"/>
                    <a:pt x="294" y="2841"/>
                  </a:cubicBezTo>
                  <a:cubicBezTo>
                    <a:pt x="294" y="2841"/>
                    <a:pt x="294" y="2841"/>
                    <a:pt x="294" y="2841"/>
                  </a:cubicBezTo>
                  <a:cubicBezTo>
                    <a:pt x="294" y="2841"/>
                    <a:pt x="294" y="2841"/>
                    <a:pt x="294" y="2841"/>
                  </a:cubicBezTo>
                  <a:cubicBezTo>
                    <a:pt x="294" y="2841"/>
                    <a:pt x="294" y="2841"/>
                    <a:pt x="294" y="2841"/>
                  </a:cubicBezTo>
                  <a:cubicBezTo>
                    <a:pt x="294" y="2841"/>
                    <a:pt x="294" y="2841"/>
                    <a:pt x="294" y="2841"/>
                  </a:cubicBezTo>
                  <a:cubicBezTo>
                    <a:pt x="294" y="2841"/>
                    <a:pt x="294" y="2841"/>
                    <a:pt x="294" y="2841"/>
                  </a:cubicBezTo>
                  <a:cubicBezTo>
                    <a:pt x="295" y="2841"/>
                    <a:pt x="295" y="2841"/>
                    <a:pt x="295" y="2841"/>
                  </a:cubicBezTo>
                  <a:cubicBezTo>
                    <a:pt x="295" y="2841"/>
                    <a:pt x="295" y="2840"/>
                    <a:pt x="295" y="2840"/>
                  </a:cubicBezTo>
                  <a:cubicBezTo>
                    <a:pt x="295" y="2840"/>
                    <a:pt x="295" y="2840"/>
                    <a:pt x="295" y="2840"/>
                  </a:cubicBezTo>
                  <a:cubicBezTo>
                    <a:pt x="295" y="2840"/>
                    <a:pt x="295" y="2840"/>
                    <a:pt x="295" y="2840"/>
                  </a:cubicBezTo>
                  <a:cubicBezTo>
                    <a:pt x="295" y="2840"/>
                    <a:pt x="295" y="2840"/>
                    <a:pt x="295" y="2840"/>
                  </a:cubicBezTo>
                  <a:cubicBezTo>
                    <a:pt x="295" y="2840"/>
                    <a:pt x="296" y="2840"/>
                    <a:pt x="296" y="2840"/>
                  </a:cubicBezTo>
                  <a:cubicBezTo>
                    <a:pt x="296" y="2840"/>
                    <a:pt x="296" y="2840"/>
                    <a:pt x="296" y="2840"/>
                  </a:cubicBezTo>
                  <a:cubicBezTo>
                    <a:pt x="297" y="2840"/>
                    <a:pt x="297" y="2839"/>
                    <a:pt x="298" y="2839"/>
                  </a:cubicBezTo>
                  <a:cubicBezTo>
                    <a:pt x="298" y="2839"/>
                    <a:pt x="298" y="2839"/>
                    <a:pt x="298" y="2839"/>
                  </a:cubicBezTo>
                  <a:cubicBezTo>
                    <a:pt x="298" y="2839"/>
                    <a:pt x="298" y="2839"/>
                    <a:pt x="298" y="2839"/>
                  </a:cubicBezTo>
                  <a:cubicBezTo>
                    <a:pt x="298" y="2839"/>
                    <a:pt x="298" y="2839"/>
                    <a:pt x="298" y="2839"/>
                  </a:cubicBezTo>
                  <a:cubicBezTo>
                    <a:pt x="298" y="2839"/>
                    <a:pt x="298" y="2839"/>
                    <a:pt x="298" y="2839"/>
                  </a:cubicBezTo>
                  <a:cubicBezTo>
                    <a:pt x="298" y="2839"/>
                    <a:pt x="298" y="2839"/>
                    <a:pt x="298" y="2839"/>
                  </a:cubicBezTo>
                  <a:cubicBezTo>
                    <a:pt x="298" y="2839"/>
                    <a:pt x="299" y="2839"/>
                    <a:pt x="299" y="2839"/>
                  </a:cubicBezTo>
                  <a:cubicBezTo>
                    <a:pt x="299" y="2839"/>
                    <a:pt x="299" y="2839"/>
                    <a:pt x="299" y="2839"/>
                  </a:cubicBezTo>
                  <a:cubicBezTo>
                    <a:pt x="299" y="2839"/>
                    <a:pt x="299" y="2839"/>
                    <a:pt x="299" y="2839"/>
                  </a:cubicBezTo>
                  <a:cubicBezTo>
                    <a:pt x="299" y="2839"/>
                    <a:pt x="299" y="2839"/>
                    <a:pt x="299" y="2839"/>
                  </a:cubicBezTo>
                  <a:cubicBezTo>
                    <a:pt x="299" y="2839"/>
                    <a:pt x="299" y="2838"/>
                    <a:pt x="299" y="2838"/>
                  </a:cubicBezTo>
                  <a:cubicBezTo>
                    <a:pt x="299" y="2838"/>
                    <a:pt x="299" y="2838"/>
                    <a:pt x="299" y="2838"/>
                  </a:cubicBezTo>
                  <a:cubicBezTo>
                    <a:pt x="299" y="2838"/>
                    <a:pt x="299" y="2838"/>
                    <a:pt x="299" y="2838"/>
                  </a:cubicBezTo>
                  <a:cubicBezTo>
                    <a:pt x="300" y="2838"/>
                    <a:pt x="300" y="2838"/>
                    <a:pt x="300" y="2838"/>
                  </a:cubicBezTo>
                  <a:cubicBezTo>
                    <a:pt x="300" y="2838"/>
                    <a:pt x="300" y="2838"/>
                    <a:pt x="300" y="2838"/>
                  </a:cubicBezTo>
                  <a:cubicBezTo>
                    <a:pt x="300" y="2838"/>
                    <a:pt x="300" y="2838"/>
                    <a:pt x="300" y="2838"/>
                  </a:cubicBezTo>
                  <a:cubicBezTo>
                    <a:pt x="300" y="2838"/>
                    <a:pt x="300" y="2838"/>
                    <a:pt x="300" y="2838"/>
                  </a:cubicBezTo>
                  <a:cubicBezTo>
                    <a:pt x="300" y="2838"/>
                    <a:pt x="300" y="2838"/>
                    <a:pt x="300" y="2838"/>
                  </a:cubicBezTo>
                  <a:cubicBezTo>
                    <a:pt x="300" y="2838"/>
                    <a:pt x="300" y="2838"/>
                    <a:pt x="300" y="2838"/>
                  </a:cubicBezTo>
                  <a:cubicBezTo>
                    <a:pt x="300" y="2838"/>
                    <a:pt x="300" y="2838"/>
                    <a:pt x="300" y="2838"/>
                  </a:cubicBezTo>
                  <a:cubicBezTo>
                    <a:pt x="300" y="2838"/>
                    <a:pt x="300" y="2838"/>
                    <a:pt x="300" y="2838"/>
                  </a:cubicBezTo>
                  <a:cubicBezTo>
                    <a:pt x="300" y="2838"/>
                    <a:pt x="300" y="2838"/>
                    <a:pt x="300" y="2838"/>
                  </a:cubicBezTo>
                  <a:cubicBezTo>
                    <a:pt x="300" y="2838"/>
                    <a:pt x="300" y="2838"/>
                    <a:pt x="301" y="2838"/>
                  </a:cubicBezTo>
                  <a:cubicBezTo>
                    <a:pt x="301" y="2838"/>
                    <a:pt x="301" y="2838"/>
                    <a:pt x="301" y="2838"/>
                  </a:cubicBezTo>
                  <a:cubicBezTo>
                    <a:pt x="301" y="2838"/>
                    <a:pt x="301" y="2838"/>
                    <a:pt x="301" y="2838"/>
                  </a:cubicBezTo>
                  <a:cubicBezTo>
                    <a:pt x="301" y="2838"/>
                    <a:pt x="301" y="2838"/>
                    <a:pt x="301" y="2838"/>
                  </a:cubicBezTo>
                  <a:cubicBezTo>
                    <a:pt x="303" y="2837"/>
                    <a:pt x="305" y="2836"/>
                    <a:pt x="307" y="2835"/>
                  </a:cubicBezTo>
                  <a:cubicBezTo>
                    <a:pt x="307" y="2835"/>
                    <a:pt x="307" y="2835"/>
                    <a:pt x="307" y="2835"/>
                  </a:cubicBezTo>
                  <a:cubicBezTo>
                    <a:pt x="307" y="2835"/>
                    <a:pt x="308" y="2835"/>
                    <a:pt x="308" y="2835"/>
                  </a:cubicBezTo>
                  <a:cubicBezTo>
                    <a:pt x="308" y="2835"/>
                    <a:pt x="308" y="2835"/>
                    <a:pt x="308" y="2835"/>
                  </a:cubicBezTo>
                  <a:cubicBezTo>
                    <a:pt x="308" y="2835"/>
                    <a:pt x="308" y="2835"/>
                    <a:pt x="308" y="2835"/>
                  </a:cubicBezTo>
                  <a:cubicBezTo>
                    <a:pt x="308" y="2835"/>
                    <a:pt x="308" y="2835"/>
                    <a:pt x="308" y="2835"/>
                  </a:cubicBezTo>
                  <a:cubicBezTo>
                    <a:pt x="308" y="2835"/>
                    <a:pt x="308" y="2835"/>
                    <a:pt x="308" y="2835"/>
                  </a:cubicBezTo>
                  <a:cubicBezTo>
                    <a:pt x="308" y="2835"/>
                    <a:pt x="308" y="2835"/>
                    <a:pt x="308" y="2835"/>
                  </a:cubicBezTo>
                  <a:cubicBezTo>
                    <a:pt x="309" y="2835"/>
                    <a:pt x="309" y="2834"/>
                    <a:pt x="309" y="2834"/>
                  </a:cubicBezTo>
                  <a:cubicBezTo>
                    <a:pt x="309" y="2834"/>
                    <a:pt x="309" y="2834"/>
                    <a:pt x="309" y="2834"/>
                  </a:cubicBezTo>
                  <a:cubicBezTo>
                    <a:pt x="309" y="2834"/>
                    <a:pt x="309" y="2834"/>
                    <a:pt x="309" y="2834"/>
                  </a:cubicBezTo>
                  <a:cubicBezTo>
                    <a:pt x="310" y="2834"/>
                    <a:pt x="310" y="2834"/>
                    <a:pt x="310" y="2834"/>
                  </a:cubicBezTo>
                  <a:cubicBezTo>
                    <a:pt x="310" y="2834"/>
                    <a:pt x="310" y="2834"/>
                    <a:pt x="310" y="2834"/>
                  </a:cubicBezTo>
                  <a:cubicBezTo>
                    <a:pt x="310" y="2834"/>
                    <a:pt x="310" y="2834"/>
                    <a:pt x="310" y="2834"/>
                  </a:cubicBezTo>
                  <a:cubicBezTo>
                    <a:pt x="310" y="2834"/>
                    <a:pt x="310" y="2834"/>
                    <a:pt x="311" y="2834"/>
                  </a:cubicBezTo>
                  <a:cubicBezTo>
                    <a:pt x="311" y="2834"/>
                    <a:pt x="311" y="2834"/>
                    <a:pt x="311" y="2834"/>
                  </a:cubicBezTo>
                  <a:cubicBezTo>
                    <a:pt x="311" y="2834"/>
                    <a:pt x="311" y="2834"/>
                    <a:pt x="311" y="2833"/>
                  </a:cubicBezTo>
                  <a:cubicBezTo>
                    <a:pt x="311" y="2833"/>
                    <a:pt x="311" y="2833"/>
                    <a:pt x="311" y="2833"/>
                  </a:cubicBezTo>
                  <a:cubicBezTo>
                    <a:pt x="311" y="2833"/>
                    <a:pt x="311" y="2833"/>
                    <a:pt x="311" y="2833"/>
                  </a:cubicBezTo>
                  <a:cubicBezTo>
                    <a:pt x="311" y="2833"/>
                    <a:pt x="311" y="2833"/>
                    <a:pt x="311" y="2833"/>
                  </a:cubicBezTo>
                  <a:cubicBezTo>
                    <a:pt x="311" y="2833"/>
                    <a:pt x="311" y="2833"/>
                    <a:pt x="312" y="2833"/>
                  </a:cubicBezTo>
                  <a:cubicBezTo>
                    <a:pt x="312" y="2833"/>
                    <a:pt x="312" y="2833"/>
                    <a:pt x="312" y="2833"/>
                  </a:cubicBezTo>
                  <a:cubicBezTo>
                    <a:pt x="312" y="2833"/>
                    <a:pt x="312" y="2833"/>
                    <a:pt x="312" y="2833"/>
                  </a:cubicBezTo>
                  <a:cubicBezTo>
                    <a:pt x="312" y="2833"/>
                    <a:pt x="312" y="2833"/>
                    <a:pt x="312" y="2833"/>
                  </a:cubicBezTo>
                  <a:cubicBezTo>
                    <a:pt x="312" y="2833"/>
                    <a:pt x="312" y="2833"/>
                    <a:pt x="312" y="2833"/>
                  </a:cubicBezTo>
                  <a:cubicBezTo>
                    <a:pt x="312" y="2833"/>
                    <a:pt x="312" y="2833"/>
                    <a:pt x="312" y="2833"/>
                  </a:cubicBezTo>
                  <a:cubicBezTo>
                    <a:pt x="312" y="2833"/>
                    <a:pt x="312" y="2833"/>
                    <a:pt x="312" y="2833"/>
                  </a:cubicBezTo>
                  <a:cubicBezTo>
                    <a:pt x="312" y="2833"/>
                    <a:pt x="312" y="2833"/>
                    <a:pt x="312" y="2833"/>
                  </a:cubicBezTo>
                  <a:cubicBezTo>
                    <a:pt x="312" y="2833"/>
                    <a:pt x="312" y="2833"/>
                    <a:pt x="313" y="2833"/>
                  </a:cubicBezTo>
                  <a:cubicBezTo>
                    <a:pt x="313" y="2833"/>
                    <a:pt x="313" y="2833"/>
                    <a:pt x="313" y="2833"/>
                  </a:cubicBezTo>
                  <a:cubicBezTo>
                    <a:pt x="313" y="2833"/>
                    <a:pt x="313" y="2833"/>
                    <a:pt x="313" y="2833"/>
                  </a:cubicBezTo>
                  <a:cubicBezTo>
                    <a:pt x="313" y="2833"/>
                    <a:pt x="313" y="2833"/>
                    <a:pt x="313" y="2833"/>
                  </a:cubicBezTo>
                  <a:cubicBezTo>
                    <a:pt x="313" y="2833"/>
                    <a:pt x="313" y="2833"/>
                    <a:pt x="313" y="2833"/>
                  </a:cubicBezTo>
                  <a:cubicBezTo>
                    <a:pt x="313" y="2833"/>
                    <a:pt x="313" y="2833"/>
                    <a:pt x="313" y="2833"/>
                  </a:cubicBezTo>
                  <a:cubicBezTo>
                    <a:pt x="313" y="2833"/>
                    <a:pt x="313" y="2833"/>
                    <a:pt x="313" y="2833"/>
                  </a:cubicBezTo>
                  <a:cubicBezTo>
                    <a:pt x="313" y="2833"/>
                    <a:pt x="313" y="2833"/>
                    <a:pt x="313" y="2833"/>
                  </a:cubicBezTo>
                  <a:cubicBezTo>
                    <a:pt x="313" y="2833"/>
                    <a:pt x="313" y="2833"/>
                    <a:pt x="313" y="2833"/>
                  </a:cubicBezTo>
                  <a:cubicBezTo>
                    <a:pt x="313" y="2832"/>
                    <a:pt x="313" y="2833"/>
                    <a:pt x="313" y="2832"/>
                  </a:cubicBezTo>
                  <a:cubicBezTo>
                    <a:pt x="313" y="2832"/>
                    <a:pt x="313" y="2832"/>
                    <a:pt x="314" y="2832"/>
                  </a:cubicBezTo>
                  <a:cubicBezTo>
                    <a:pt x="314" y="2832"/>
                    <a:pt x="314" y="2832"/>
                    <a:pt x="314" y="2832"/>
                  </a:cubicBezTo>
                  <a:cubicBezTo>
                    <a:pt x="314" y="2832"/>
                    <a:pt x="314" y="2832"/>
                    <a:pt x="314" y="2832"/>
                  </a:cubicBezTo>
                  <a:cubicBezTo>
                    <a:pt x="314" y="2832"/>
                    <a:pt x="314" y="2832"/>
                    <a:pt x="314" y="2832"/>
                  </a:cubicBezTo>
                  <a:cubicBezTo>
                    <a:pt x="314" y="2832"/>
                    <a:pt x="315" y="2832"/>
                    <a:pt x="315" y="2832"/>
                  </a:cubicBezTo>
                  <a:cubicBezTo>
                    <a:pt x="315" y="2832"/>
                    <a:pt x="315" y="2832"/>
                    <a:pt x="315" y="2832"/>
                  </a:cubicBezTo>
                  <a:cubicBezTo>
                    <a:pt x="315" y="2832"/>
                    <a:pt x="315" y="2832"/>
                    <a:pt x="315" y="2832"/>
                  </a:cubicBezTo>
                  <a:cubicBezTo>
                    <a:pt x="315" y="2832"/>
                    <a:pt x="315" y="2832"/>
                    <a:pt x="315" y="2832"/>
                  </a:cubicBezTo>
                  <a:cubicBezTo>
                    <a:pt x="315" y="2832"/>
                    <a:pt x="315" y="2832"/>
                    <a:pt x="315" y="2832"/>
                  </a:cubicBezTo>
                  <a:cubicBezTo>
                    <a:pt x="316" y="2832"/>
                    <a:pt x="316" y="2832"/>
                    <a:pt x="316" y="2832"/>
                  </a:cubicBezTo>
                  <a:cubicBezTo>
                    <a:pt x="316" y="2832"/>
                    <a:pt x="316" y="2831"/>
                    <a:pt x="316" y="2831"/>
                  </a:cubicBezTo>
                  <a:cubicBezTo>
                    <a:pt x="316" y="2831"/>
                    <a:pt x="316" y="2831"/>
                    <a:pt x="316" y="2831"/>
                  </a:cubicBezTo>
                  <a:cubicBezTo>
                    <a:pt x="316" y="2831"/>
                    <a:pt x="316" y="2831"/>
                    <a:pt x="316" y="2831"/>
                  </a:cubicBezTo>
                  <a:cubicBezTo>
                    <a:pt x="316" y="2831"/>
                    <a:pt x="316" y="2831"/>
                    <a:pt x="316" y="2831"/>
                  </a:cubicBezTo>
                  <a:cubicBezTo>
                    <a:pt x="316" y="2831"/>
                    <a:pt x="316" y="2831"/>
                    <a:pt x="316" y="2831"/>
                  </a:cubicBezTo>
                  <a:cubicBezTo>
                    <a:pt x="316" y="2831"/>
                    <a:pt x="316" y="2831"/>
                    <a:pt x="316" y="2831"/>
                  </a:cubicBezTo>
                  <a:cubicBezTo>
                    <a:pt x="316" y="2831"/>
                    <a:pt x="317" y="2831"/>
                    <a:pt x="317" y="2831"/>
                  </a:cubicBezTo>
                  <a:cubicBezTo>
                    <a:pt x="317" y="2831"/>
                    <a:pt x="317" y="2831"/>
                    <a:pt x="317" y="2831"/>
                  </a:cubicBezTo>
                  <a:cubicBezTo>
                    <a:pt x="317" y="2831"/>
                    <a:pt x="317" y="2831"/>
                    <a:pt x="317" y="2831"/>
                  </a:cubicBezTo>
                  <a:cubicBezTo>
                    <a:pt x="318" y="2831"/>
                    <a:pt x="318" y="2830"/>
                    <a:pt x="319" y="2830"/>
                  </a:cubicBezTo>
                  <a:cubicBezTo>
                    <a:pt x="319" y="2830"/>
                    <a:pt x="319" y="2830"/>
                    <a:pt x="319" y="2830"/>
                  </a:cubicBezTo>
                  <a:cubicBezTo>
                    <a:pt x="319" y="2830"/>
                    <a:pt x="319" y="2830"/>
                    <a:pt x="319" y="2830"/>
                  </a:cubicBezTo>
                  <a:cubicBezTo>
                    <a:pt x="319" y="2830"/>
                    <a:pt x="320" y="2830"/>
                    <a:pt x="320" y="2830"/>
                  </a:cubicBezTo>
                  <a:cubicBezTo>
                    <a:pt x="320" y="2830"/>
                    <a:pt x="321" y="2829"/>
                    <a:pt x="322" y="2829"/>
                  </a:cubicBezTo>
                  <a:cubicBezTo>
                    <a:pt x="322" y="2829"/>
                    <a:pt x="322" y="2829"/>
                    <a:pt x="322" y="2829"/>
                  </a:cubicBezTo>
                  <a:cubicBezTo>
                    <a:pt x="322" y="2829"/>
                    <a:pt x="322" y="2829"/>
                    <a:pt x="323" y="2829"/>
                  </a:cubicBezTo>
                  <a:cubicBezTo>
                    <a:pt x="323" y="2829"/>
                    <a:pt x="323" y="2829"/>
                    <a:pt x="323" y="2829"/>
                  </a:cubicBezTo>
                  <a:cubicBezTo>
                    <a:pt x="323" y="2828"/>
                    <a:pt x="323" y="2828"/>
                    <a:pt x="323" y="2828"/>
                  </a:cubicBezTo>
                  <a:cubicBezTo>
                    <a:pt x="323" y="2828"/>
                    <a:pt x="324" y="2828"/>
                    <a:pt x="324" y="2828"/>
                  </a:cubicBezTo>
                  <a:cubicBezTo>
                    <a:pt x="324" y="2828"/>
                    <a:pt x="324" y="2828"/>
                    <a:pt x="324" y="2828"/>
                  </a:cubicBezTo>
                  <a:cubicBezTo>
                    <a:pt x="325" y="2828"/>
                    <a:pt x="325" y="2828"/>
                    <a:pt x="326" y="2827"/>
                  </a:cubicBezTo>
                  <a:cubicBezTo>
                    <a:pt x="326" y="2827"/>
                    <a:pt x="325" y="2827"/>
                    <a:pt x="326" y="2827"/>
                  </a:cubicBezTo>
                  <a:cubicBezTo>
                    <a:pt x="326" y="2827"/>
                    <a:pt x="326" y="2827"/>
                    <a:pt x="326" y="2827"/>
                  </a:cubicBezTo>
                  <a:cubicBezTo>
                    <a:pt x="326" y="2827"/>
                    <a:pt x="326" y="2827"/>
                    <a:pt x="326" y="2827"/>
                  </a:cubicBezTo>
                  <a:cubicBezTo>
                    <a:pt x="326" y="2827"/>
                    <a:pt x="327" y="2827"/>
                    <a:pt x="327" y="2827"/>
                  </a:cubicBezTo>
                  <a:cubicBezTo>
                    <a:pt x="327" y="2827"/>
                    <a:pt x="327" y="2827"/>
                    <a:pt x="327" y="2827"/>
                  </a:cubicBezTo>
                  <a:cubicBezTo>
                    <a:pt x="327" y="2827"/>
                    <a:pt x="327" y="2827"/>
                    <a:pt x="327" y="2827"/>
                  </a:cubicBezTo>
                  <a:cubicBezTo>
                    <a:pt x="327" y="2827"/>
                    <a:pt x="327" y="2827"/>
                    <a:pt x="328" y="2826"/>
                  </a:cubicBezTo>
                  <a:cubicBezTo>
                    <a:pt x="328" y="2826"/>
                    <a:pt x="328" y="2826"/>
                    <a:pt x="328" y="2826"/>
                  </a:cubicBezTo>
                  <a:cubicBezTo>
                    <a:pt x="328" y="2826"/>
                    <a:pt x="328" y="2826"/>
                    <a:pt x="328" y="2826"/>
                  </a:cubicBezTo>
                  <a:cubicBezTo>
                    <a:pt x="328" y="2826"/>
                    <a:pt x="328" y="2826"/>
                    <a:pt x="329" y="2826"/>
                  </a:cubicBezTo>
                  <a:cubicBezTo>
                    <a:pt x="329" y="2826"/>
                    <a:pt x="329" y="2826"/>
                    <a:pt x="329" y="2826"/>
                  </a:cubicBezTo>
                  <a:cubicBezTo>
                    <a:pt x="329" y="2826"/>
                    <a:pt x="329" y="2826"/>
                    <a:pt x="329" y="2826"/>
                  </a:cubicBezTo>
                  <a:cubicBezTo>
                    <a:pt x="329" y="2826"/>
                    <a:pt x="329" y="2826"/>
                    <a:pt x="329" y="2826"/>
                  </a:cubicBezTo>
                  <a:cubicBezTo>
                    <a:pt x="329" y="2826"/>
                    <a:pt x="329" y="2826"/>
                    <a:pt x="329" y="2826"/>
                  </a:cubicBezTo>
                  <a:cubicBezTo>
                    <a:pt x="330" y="2826"/>
                    <a:pt x="330" y="2825"/>
                    <a:pt x="330" y="2825"/>
                  </a:cubicBezTo>
                  <a:cubicBezTo>
                    <a:pt x="330" y="2825"/>
                    <a:pt x="330" y="2825"/>
                    <a:pt x="331" y="2825"/>
                  </a:cubicBezTo>
                  <a:cubicBezTo>
                    <a:pt x="331" y="2825"/>
                    <a:pt x="331" y="2825"/>
                    <a:pt x="331" y="2825"/>
                  </a:cubicBezTo>
                  <a:cubicBezTo>
                    <a:pt x="331" y="2825"/>
                    <a:pt x="331" y="2825"/>
                    <a:pt x="331" y="2825"/>
                  </a:cubicBezTo>
                  <a:cubicBezTo>
                    <a:pt x="331" y="2825"/>
                    <a:pt x="331" y="2825"/>
                    <a:pt x="331" y="2825"/>
                  </a:cubicBezTo>
                  <a:cubicBezTo>
                    <a:pt x="331" y="2825"/>
                    <a:pt x="332" y="2825"/>
                    <a:pt x="332" y="2825"/>
                  </a:cubicBezTo>
                  <a:cubicBezTo>
                    <a:pt x="332" y="2825"/>
                    <a:pt x="332" y="2825"/>
                    <a:pt x="332" y="2825"/>
                  </a:cubicBezTo>
                  <a:cubicBezTo>
                    <a:pt x="332" y="2825"/>
                    <a:pt x="332" y="2825"/>
                    <a:pt x="332" y="2825"/>
                  </a:cubicBezTo>
                  <a:cubicBezTo>
                    <a:pt x="332" y="2824"/>
                    <a:pt x="333" y="2824"/>
                    <a:pt x="333" y="2824"/>
                  </a:cubicBezTo>
                  <a:cubicBezTo>
                    <a:pt x="333" y="2824"/>
                    <a:pt x="333" y="2824"/>
                    <a:pt x="333" y="2824"/>
                  </a:cubicBezTo>
                  <a:cubicBezTo>
                    <a:pt x="334" y="2824"/>
                    <a:pt x="334" y="2824"/>
                    <a:pt x="335" y="2823"/>
                  </a:cubicBezTo>
                  <a:cubicBezTo>
                    <a:pt x="335" y="2823"/>
                    <a:pt x="335" y="2823"/>
                    <a:pt x="335" y="2823"/>
                  </a:cubicBezTo>
                  <a:cubicBezTo>
                    <a:pt x="335" y="2823"/>
                    <a:pt x="335" y="2823"/>
                    <a:pt x="336" y="2823"/>
                  </a:cubicBezTo>
                  <a:cubicBezTo>
                    <a:pt x="336" y="2823"/>
                    <a:pt x="336" y="2823"/>
                    <a:pt x="336" y="2823"/>
                  </a:cubicBezTo>
                  <a:cubicBezTo>
                    <a:pt x="337" y="2823"/>
                    <a:pt x="338" y="2822"/>
                    <a:pt x="339" y="2822"/>
                  </a:cubicBezTo>
                  <a:cubicBezTo>
                    <a:pt x="339" y="2822"/>
                    <a:pt x="339" y="2822"/>
                    <a:pt x="339" y="2822"/>
                  </a:cubicBezTo>
                  <a:cubicBezTo>
                    <a:pt x="339" y="2822"/>
                    <a:pt x="339" y="2822"/>
                    <a:pt x="339" y="2822"/>
                  </a:cubicBezTo>
                  <a:cubicBezTo>
                    <a:pt x="339" y="2822"/>
                    <a:pt x="339" y="2822"/>
                    <a:pt x="339" y="2822"/>
                  </a:cubicBezTo>
                  <a:cubicBezTo>
                    <a:pt x="339" y="2822"/>
                    <a:pt x="339" y="2822"/>
                    <a:pt x="339" y="2822"/>
                  </a:cubicBezTo>
                  <a:cubicBezTo>
                    <a:pt x="339" y="2822"/>
                    <a:pt x="339" y="2822"/>
                    <a:pt x="339" y="2822"/>
                  </a:cubicBezTo>
                  <a:cubicBezTo>
                    <a:pt x="339" y="2822"/>
                    <a:pt x="339" y="2822"/>
                    <a:pt x="339" y="2822"/>
                  </a:cubicBezTo>
                  <a:cubicBezTo>
                    <a:pt x="339" y="2821"/>
                    <a:pt x="339" y="2821"/>
                    <a:pt x="339" y="2821"/>
                  </a:cubicBezTo>
                  <a:cubicBezTo>
                    <a:pt x="340" y="2821"/>
                    <a:pt x="341" y="2821"/>
                    <a:pt x="342" y="2821"/>
                  </a:cubicBezTo>
                  <a:cubicBezTo>
                    <a:pt x="342" y="2821"/>
                    <a:pt x="342" y="2821"/>
                    <a:pt x="342" y="2821"/>
                  </a:cubicBezTo>
                  <a:cubicBezTo>
                    <a:pt x="342" y="2820"/>
                    <a:pt x="342" y="2820"/>
                    <a:pt x="343" y="2820"/>
                  </a:cubicBezTo>
                  <a:cubicBezTo>
                    <a:pt x="343" y="2820"/>
                    <a:pt x="343" y="2820"/>
                    <a:pt x="343" y="2820"/>
                  </a:cubicBezTo>
                  <a:cubicBezTo>
                    <a:pt x="343" y="2820"/>
                    <a:pt x="343" y="2820"/>
                    <a:pt x="343" y="2820"/>
                  </a:cubicBezTo>
                  <a:cubicBezTo>
                    <a:pt x="343" y="2820"/>
                    <a:pt x="343" y="2820"/>
                    <a:pt x="343" y="2820"/>
                  </a:cubicBezTo>
                  <a:cubicBezTo>
                    <a:pt x="343" y="2820"/>
                    <a:pt x="343" y="2820"/>
                    <a:pt x="343" y="2820"/>
                  </a:cubicBezTo>
                  <a:cubicBezTo>
                    <a:pt x="343" y="2820"/>
                    <a:pt x="343" y="2820"/>
                    <a:pt x="344" y="2820"/>
                  </a:cubicBezTo>
                  <a:cubicBezTo>
                    <a:pt x="344" y="2820"/>
                    <a:pt x="344" y="2820"/>
                    <a:pt x="344" y="2820"/>
                  </a:cubicBezTo>
                  <a:cubicBezTo>
                    <a:pt x="344" y="2820"/>
                    <a:pt x="344" y="2820"/>
                    <a:pt x="344" y="2820"/>
                  </a:cubicBezTo>
                  <a:cubicBezTo>
                    <a:pt x="344" y="2820"/>
                    <a:pt x="344" y="2820"/>
                    <a:pt x="344" y="2820"/>
                  </a:cubicBezTo>
                  <a:cubicBezTo>
                    <a:pt x="344" y="2820"/>
                    <a:pt x="344" y="2819"/>
                    <a:pt x="344" y="2819"/>
                  </a:cubicBezTo>
                  <a:cubicBezTo>
                    <a:pt x="344" y="2819"/>
                    <a:pt x="345" y="2819"/>
                    <a:pt x="345" y="2819"/>
                  </a:cubicBezTo>
                  <a:cubicBezTo>
                    <a:pt x="345" y="2819"/>
                    <a:pt x="345" y="2819"/>
                    <a:pt x="345" y="2819"/>
                  </a:cubicBezTo>
                  <a:cubicBezTo>
                    <a:pt x="345" y="2819"/>
                    <a:pt x="345" y="2819"/>
                    <a:pt x="345" y="2819"/>
                  </a:cubicBezTo>
                  <a:cubicBezTo>
                    <a:pt x="346" y="2819"/>
                    <a:pt x="346" y="2819"/>
                    <a:pt x="346" y="2819"/>
                  </a:cubicBezTo>
                  <a:cubicBezTo>
                    <a:pt x="346" y="2819"/>
                    <a:pt x="346" y="2819"/>
                    <a:pt x="346" y="2819"/>
                  </a:cubicBezTo>
                  <a:cubicBezTo>
                    <a:pt x="347" y="2818"/>
                    <a:pt x="347" y="2818"/>
                    <a:pt x="347" y="2818"/>
                  </a:cubicBezTo>
                  <a:cubicBezTo>
                    <a:pt x="347" y="2818"/>
                    <a:pt x="347" y="2818"/>
                    <a:pt x="347" y="2818"/>
                  </a:cubicBezTo>
                  <a:cubicBezTo>
                    <a:pt x="347" y="2818"/>
                    <a:pt x="347" y="2818"/>
                    <a:pt x="347" y="2818"/>
                  </a:cubicBezTo>
                  <a:cubicBezTo>
                    <a:pt x="348" y="2818"/>
                    <a:pt x="348" y="2818"/>
                    <a:pt x="348" y="2818"/>
                  </a:cubicBezTo>
                  <a:cubicBezTo>
                    <a:pt x="348" y="2818"/>
                    <a:pt x="348" y="2818"/>
                    <a:pt x="348" y="2818"/>
                  </a:cubicBezTo>
                  <a:cubicBezTo>
                    <a:pt x="348" y="2818"/>
                    <a:pt x="348" y="2818"/>
                    <a:pt x="348" y="2818"/>
                  </a:cubicBezTo>
                  <a:cubicBezTo>
                    <a:pt x="348" y="2818"/>
                    <a:pt x="348" y="2818"/>
                    <a:pt x="348" y="2818"/>
                  </a:cubicBezTo>
                  <a:cubicBezTo>
                    <a:pt x="348" y="2818"/>
                    <a:pt x="348" y="2818"/>
                    <a:pt x="348" y="2818"/>
                  </a:cubicBezTo>
                  <a:cubicBezTo>
                    <a:pt x="348" y="2818"/>
                    <a:pt x="348" y="2818"/>
                    <a:pt x="348" y="2818"/>
                  </a:cubicBezTo>
                  <a:cubicBezTo>
                    <a:pt x="348" y="2818"/>
                    <a:pt x="348" y="2818"/>
                    <a:pt x="349" y="2818"/>
                  </a:cubicBezTo>
                  <a:cubicBezTo>
                    <a:pt x="349" y="2818"/>
                    <a:pt x="349" y="2817"/>
                    <a:pt x="349" y="2817"/>
                  </a:cubicBezTo>
                  <a:cubicBezTo>
                    <a:pt x="349" y="2817"/>
                    <a:pt x="349" y="2817"/>
                    <a:pt x="350" y="2817"/>
                  </a:cubicBezTo>
                  <a:cubicBezTo>
                    <a:pt x="350" y="2817"/>
                    <a:pt x="350" y="2817"/>
                    <a:pt x="350" y="2817"/>
                  </a:cubicBezTo>
                  <a:cubicBezTo>
                    <a:pt x="350" y="2817"/>
                    <a:pt x="350" y="2817"/>
                    <a:pt x="350" y="2817"/>
                  </a:cubicBezTo>
                  <a:cubicBezTo>
                    <a:pt x="350" y="2817"/>
                    <a:pt x="350" y="2817"/>
                    <a:pt x="350" y="2817"/>
                  </a:cubicBezTo>
                  <a:cubicBezTo>
                    <a:pt x="350" y="2817"/>
                    <a:pt x="350" y="2817"/>
                    <a:pt x="350" y="2817"/>
                  </a:cubicBezTo>
                  <a:cubicBezTo>
                    <a:pt x="350" y="2817"/>
                    <a:pt x="350" y="2817"/>
                    <a:pt x="350" y="2817"/>
                  </a:cubicBezTo>
                  <a:cubicBezTo>
                    <a:pt x="351" y="2817"/>
                    <a:pt x="351" y="2817"/>
                    <a:pt x="351" y="2816"/>
                  </a:cubicBezTo>
                  <a:cubicBezTo>
                    <a:pt x="351" y="2816"/>
                    <a:pt x="351" y="2816"/>
                    <a:pt x="351" y="2816"/>
                  </a:cubicBezTo>
                  <a:cubicBezTo>
                    <a:pt x="351" y="2816"/>
                    <a:pt x="351" y="2816"/>
                    <a:pt x="351" y="2816"/>
                  </a:cubicBezTo>
                  <a:cubicBezTo>
                    <a:pt x="352" y="2816"/>
                    <a:pt x="352" y="2816"/>
                    <a:pt x="352" y="2816"/>
                  </a:cubicBezTo>
                  <a:cubicBezTo>
                    <a:pt x="352" y="2816"/>
                    <a:pt x="352" y="2816"/>
                    <a:pt x="352" y="2816"/>
                  </a:cubicBezTo>
                  <a:cubicBezTo>
                    <a:pt x="352" y="2816"/>
                    <a:pt x="352" y="2816"/>
                    <a:pt x="352" y="2816"/>
                  </a:cubicBezTo>
                  <a:cubicBezTo>
                    <a:pt x="352" y="2816"/>
                    <a:pt x="352" y="2816"/>
                    <a:pt x="352" y="2816"/>
                  </a:cubicBezTo>
                  <a:cubicBezTo>
                    <a:pt x="353" y="2816"/>
                    <a:pt x="353" y="2816"/>
                    <a:pt x="353" y="2816"/>
                  </a:cubicBezTo>
                  <a:cubicBezTo>
                    <a:pt x="353" y="2816"/>
                    <a:pt x="353" y="2815"/>
                    <a:pt x="354" y="2815"/>
                  </a:cubicBezTo>
                  <a:cubicBezTo>
                    <a:pt x="354" y="2815"/>
                    <a:pt x="354" y="2815"/>
                    <a:pt x="354" y="2815"/>
                  </a:cubicBezTo>
                  <a:cubicBezTo>
                    <a:pt x="354" y="2815"/>
                    <a:pt x="354" y="2815"/>
                    <a:pt x="354" y="2815"/>
                  </a:cubicBezTo>
                  <a:cubicBezTo>
                    <a:pt x="354" y="2815"/>
                    <a:pt x="354" y="2815"/>
                    <a:pt x="354" y="2815"/>
                  </a:cubicBezTo>
                  <a:cubicBezTo>
                    <a:pt x="354" y="2815"/>
                    <a:pt x="354" y="2815"/>
                    <a:pt x="354" y="2815"/>
                  </a:cubicBezTo>
                  <a:cubicBezTo>
                    <a:pt x="354" y="2815"/>
                    <a:pt x="354" y="2815"/>
                    <a:pt x="354" y="2815"/>
                  </a:cubicBezTo>
                  <a:cubicBezTo>
                    <a:pt x="355" y="2815"/>
                    <a:pt x="355" y="2815"/>
                    <a:pt x="355" y="2815"/>
                  </a:cubicBezTo>
                  <a:cubicBezTo>
                    <a:pt x="355" y="2815"/>
                    <a:pt x="355" y="2815"/>
                    <a:pt x="355" y="2815"/>
                  </a:cubicBezTo>
                  <a:cubicBezTo>
                    <a:pt x="355" y="2815"/>
                    <a:pt x="355" y="2815"/>
                    <a:pt x="355" y="2815"/>
                  </a:cubicBezTo>
                  <a:cubicBezTo>
                    <a:pt x="355" y="2815"/>
                    <a:pt x="355" y="2815"/>
                    <a:pt x="355" y="2815"/>
                  </a:cubicBezTo>
                  <a:cubicBezTo>
                    <a:pt x="355" y="2815"/>
                    <a:pt x="355" y="2815"/>
                    <a:pt x="355" y="2815"/>
                  </a:cubicBezTo>
                  <a:cubicBezTo>
                    <a:pt x="356" y="2814"/>
                    <a:pt x="358" y="2814"/>
                    <a:pt x="359" y="2813"/>
                  </a:cubicBezTo>
                  <a:cubicBezTo>
                    <a:pt x="359" y="2813"/>
                    <a:pt x="359" y="2813"/>
                    <a:pt x="359" y="2813"/>
                  </a:cubicBezTo>
                  <a:cubicBezTo>
                    <a:pt x="359" y="2813"/>
                    <a:pt x="360" y="2813"/>
                    <a:pt x="360" y="2813"/>
                  </a:cubicBezTo>
                  <a:cubicBezTo>
                    <a:pt x="360" y="2813"/>
                    <a:pt x="360" y="2813"/>
                    <a:pt x="360" y="2813"/>
                  </a:cubicBezTo>
                  <a:cubicBezTo>
                    <a:pt x="361" y="2812"/>
                    <a:pt x="361" y="2812"/>
                    <a:pt x="361" y="2812"/>
                  </a:cubicBezTo>
                  <a:cubicBezTo>
                    <a:pt x="361" y="2812"/>
                    <a:pt x="361" y="2812"/>
                    <a:pt x="361" y="2812"/>
                  </a:cubicBezTo>
                  <a:cubicBezTo>
                    <a:pt x="362" y="2812"/>
                    <a:pt x="363" y="2811"/>
                    <a:pt x="363" y="2811"/>
                  </a:cubicBezTo>
                  <a:cubicBezTo>
                    <a:pt x="364" y="2811"/>
                    <a:pt x="364" y="2811"/>
                    <a:pt x="364" y="2811"/>
                  </a:cubicBezTo>
                  <a:cubicBezTo>
                    <a:pt x="364" y="2811"/>
                    <a:pt x="365" y="2811"/>
                    <a:pt x="365" y="2810"/>
                  </a:cubicBezTo>
                  <a:cubicBezTo>
                    <a:pt x="366" y="2810"/>
                    <a:pt x="366" y="2810"/>
                    <a:pt x="367" y="2810"/>
                  </a:cubicBezTo>
                  <a:cubicBezTo>
                    <a:pt x="367" y="2810"/>
                    <a:pt x="367" y="2810"/>
                    <a:pt x="367" y="2810"/>
                  </a:cubicBezTo>
                  <a:cubicBezTo>
                    <a:pt x="367" y="2810"/>
                    <a:pt x="367" y="2810"/>
                    <a:pt x="367" y="2810"/>
                  </a:cubicBezTo>
                  <a:cubicBezTo>
                    <a:pt x="367" y="2810"/>
                    <a:pt x="367" y="2810"/>
                    <a:pt x="367" y="2809"/>
                  </a:cubicBezTo>
                  <a:cubicBezTo>
                    <a:pt x="368" y="2809"/>
                    <a:pt x="368" y="2809"/>
                    <a:pt x="368" y="2809"/>
                  </a:cubicBezTo>
                  <a:cubicBezTo>
                    <a:pt x="368" y="2809"/>
                    <a:pt x="368" y="2809"/>
                    <a:pt x="368" y="2809"/>
                  </a:cubicBezTo>
                  <a:cubicBezTo>
                    <a:pt x="368" y="2809"/>
                    <a:pt x="369" y="2809"/>
                    <a:pt x="369" y="2809"/>
                  </a:cubicBezTo>
                  <a:cubicBezTo>
                    <a:pt x="369" y="2809"/>
                    <a:pt x="369" y="2809"/>
                    <a:pt x="370" y="2809"/>
                  </a:cubicBezTo>
                  <a:cubicBezTo>
                    <a:pt x="371" y="2808"/>
                    <a:pt x="371" y="2808"/>
                    <a:pt x="372" y="2807"/>
                  </a:cubicBezTo>
                  <a:cubicBezTo>
                    <a:pt x="373" y="2807"/>
                    <a:pt x="373" y="2807"/>
                    <a:pt x="373" y="2807"/>
                  </a:cubicBezTo>
                  <a:cubicBezTo>
                    <a:pt x="376" y="2806"/>
                    <a:pt x="378" y="2805"/>
                    <a:pt x="380" y="2804"/>
                  </a:cubicBezTo>
                  <a:cubicBezTo>
                    <a:pt x="381" y="2804"/>
                    <a:pt x="381" y="2804"/>
                    <a:pt x="381" y="2804"/>
                  </a:cubicBezTo>
                  <a:cubicBezTo>
                    <a:pt x="382" y="2803"/>
                    <a:pt x="382" y="2803"/>
                    <a:pt x="383" y="2803"/>
                  </a:cubicBezTo>
                  <a:cubicBezTo>
                    <a:pt x="383" y="2803"/>
                    <a:pt x="383" y="2803"/>
                    <a:pt x="383" y="2803"/>
                  </a:cubicBezTo>
                  <a:cubicBezTo>
                    <a:pt x="384" y="2802"/>
                    <a:pt x="385" y="2802"/>
                    <a:pt x="385" y="2802"/>
                  </a:cubicBezTo>
                  <a:cubicBezTo>
                    <a:pt x="385" y="2802"/>
                    <a:pt x="385" y="2802"/>
                    <a:pt x="385" y="2802"/>
                  </a:cubicBezTo>
                  <a:cubicBezTo>
                    <a:pt x="386" y="2802"/>
                    <a:pt x="386" y="2802"/>
                    <a:pt x="386" y="2802"/>
                  </a:cubicBezTo>
                  <a:cubicBezTo>
                    <a:pt x="386" y="2802"/>
                    <a:pt x="386" y="2802"/>
                    <a:pt x="386" y="2802"/>
                  </a:cubicBezTo>
                  <a:cubicBezTo>
                    <a:pt x="386" y="2802"/>
                    <a:pt x="386" y="2801"/>
                    <a:pt x="386" y="2801"/>
                  </a:cubicBezTo>
                  <a:cubicBezTo>
                    <a:pt x="386" y="2801"/>
                    <a:pt x="387" y="2801"/>
                    <a:pt x="387" y="2801"/>
                  </a:cubicBezTo>
                  <a:cubicBezTo>
                    <a:pt x="387" y="2801"/>
                    <a:pt x="387" y="2801"/>
                    <a:pt x="387" y="2801"/>
                  </a:cubicBezTo>
                  <a:cubicBezTo>
                    <a:pt x="387" y="2801"/>
                    <a:pt x="388" y="2801"/>
                    <a:pt x="388" y="2801"/>
                  </a:cubicBezTo>
                  <a:cubicBezTo>
                    <a:pt x="388" y="2801"/>
                    <a:pt x="388" y="2801"/>
                    <a:pt x="388" y="2801"/>
                  </a:cubicBezTo>
                  <a:cubicBezTo>
                    <a:pt x="388" y="2801"/>
                    <a:pt x="388" y="2801"/>
                    <a:pt x="388" y="2801"/>
                  </a:cubicBezTo>
                  <a:cubicBezTo>
                    <a:pt x="388" y="2801"/>
                    <a:pt x="388" y="2801"/>
                    <a:pt x="388" y="2801"/>
                  </a:cubicBezTo>
                  <a:cubicBezTo>
                    <a:pt x="389" y="2800"/>
                    <a:pt x="390" y="2800"/>
                    <a:pt x="391" y="2799"/>
                  </a:cubicBezTo>
                  <a:cubicBezTo>
                    <a:pt x="391" y="2799"/>
                    <a:pt x="392" y="2799"/>
                    <a:pt x="392" y="2799"/>
                  </a:cubicBezTo>
                  <a:cubicBezTo>
                    <a:pt x="392" y="2799"/>
                    <a:pt x="393" y="2799"/>
                    <a:pt x="393" y="2799"/>
                  </a:cubicBezTo>
                  <a:cubicBezTo>
                    <a:pt x="393" y="2799"/>
                    <a:pt x="393" y="2799"/>
                    <a:pt x="393" y="2799"/>
                  </a:cubicBezTo>
                  <a:cubicBezTo>
                    <a:pt x="394" y="2798"/>
                    <a:pt x="395" y="2798"/>
                    <a:pt x="396" y="2797"/>
                  </a:cubicBezTo>
                  <a:cubicBezTo>
                    <a:pt x="396" y="2797"/>
                    <a:pt x="396" y="2797"/>
                    <a:pt x="396" y="2797"/>
                  </a:cubicBezTo>
                  <a:cubicBezTo>
                    <a:pt x="398" y="2797"/>
                    <a:pt x="400" y="2796"/>
                    <a:pt x="402" y="2795"/>
                  </a:cubicBezTo>
                  <a:cubicBezTo>
                    <a:pt x="402" y="2795"/>
                    <a:pt x="402" y="2795"/>
                    <a:pt x="402" y="2795"/>
                  </a:cubicBezTo>
                  <a:cubicBezTo>
                    <a:pt x="402" y="2795"/>
                    <a:pt x="402" y="2795"/>
                    <a:pt x="403" y="2795"/>
                  </a:cubicBezTo>
                  <a:cubicBezTo>
                    <a:pt x="403" y="2794"/>
                    <a:pt x="403" y="2795"/>
                    <a:pt x="403" y="2794"/>
                  </a:cubicBezTo>
                  <a:cubicBezTo>
                    <a:pt x="403" y="2794"/>
                    <a:pt x="403" y="2794"/>
                    <a:pt x="403" y="2794"/>
                  </a:cubicBezTo>
                  <a:cubicBezTo>
                    <a:pt x="404" y="2794"/>
                    <a:pt x="404" y="2794"/>
                    <a:pt x="404" y="2794"/>
                  </a:cubicBezTo>
                  <a:cubicBezTo>
                    <a:pt x="404" y="2794"/>
                    <a:pt x="404" y="2794"/>
                    <a:pt x="404" y="2794"/>
                  </a:cubicBezTo>
                  <a:cubicBezTo>
                    <a:pt x="404" y="2794"/>
                    <a:pt x="404" y="2794"/>
                    <a:pt x="404" y="2794"/>
                  </a:cubicBezTo>
                  <a:cubicBezTo>
                    <a:pt x="404" y="2794"/>
                    <a:pt x="405" y="2794"/>
                    <a:pt x="405" y="2794"/>
                  </a:cubicBezTo>
                  <a:cubicBezTo>
                    <a:pt x="405" y="2793"/>
                    <a:pt x="405" y="2793"/>
                    <a:pt x="405" y="2793"/>
                  </a:cubicBezTo>
                  <a:cubicBezTo>
                    <a:pt x="406" y="2793"/>
                    <a:pt x="406" y="2793"/>
                    <a:pt x="407" y="2793"/>
                  </a:cubicBezTo>
                  <a:cubicBezTo>
                    <a:pt x="407" y="2793"/>
                    <a:pt x="407" y="2793"/>
                    <a:pt x="407" y="2793"/>
                  </a:cubicBezTo>
                  <a:cubicBezTo>
                    <a:pt x="407" y="2793"/>
                    <a:pt x="407" y="2793"/>
                    <a:pt x="407" y="2792"/>
                  </a:cubicBezTo>
                  <a:cubicBezTo>
                    <a:pt x="407" y="2792"/>
                    <a:pt x="407" y="2792"/>
                    <a:pt x="407" y="2792"/>
                  </a:cubicBezTo>
                  <a:cubicBezTo>
                    <a:pt x="408" y="2792"/>
                    <a:pt x="408" y="2792"/>
                    <a:pt x="408" y="2792"/>
                  </a:cubicBezTo>
                  <a:cubicBezTo>
                    <a:pt x="408" y="2792"/>
                    <a:pt x="408" y="2792"/>
                    <a:pt x="408" y="2792"/>
                  </a:cubicBezTo>
                  <a:cubicBezTo>
                    <a:pt x="408" y="2792"/>
                    <a:pt x="408" y="2792"/>
                    <a:pt x="408" y="2792"/>
                  </a:cubicBezTo>
                  <a:cubicBezTo>
                    <a:pt x="409" y="2792"/>
                    <a:pt x="409" y="2792"/>
                    <a:pt x="409" y="2792"/>
                  </a:cubicBezTo>
                  <a:cubicBezTo>
                    <a:pt x="409" y="2792"/>
                    <a:pt x="409" y="2792"/>
                    <a:pt x="409" y="2792"/>
                  </a:cubicBezTo>
                  <a:cubicBezTo>
                    <a:pt x="409" y="2792"/>
                    <a:pt x="409" y="2792"/>
                    <a:pt x="409" y="2792"/>
                  </a:cubicBezTo>
                  <a:cubicBezTo>
                    <a:pt x="410" y="2792"/>
                    <a:pt x="410" y="2791"/>
                    <a:pt x="411" y="2791"/>
                  </a:cubicBezTo>
                  <a:cubicBezTo>
                    <a:pt x="411" y="2791"/>
                    <a:pt x="411" y="2791"/>
                    <a:pt x="411" y="2791"/>
                  </a:cubicBezTo>
                  <a:cubicBezTo>
                    <a:pt x="411" y="2791"/>
                    <a:pt x="411" y="2791"/>
                    <a:pt x="411" y="2791"/>
                  </a:cubicBezTo>
                  <a:cubicBezTo>
                    <a:pt x="411" y="2791"/>
                    <a:pt x="411" y="2791"/>
                    <a:pt x="412" y="2791"/>
                  </a:cubicBezTo>
                  <a:cubicBezTo>
                    <a:pt x="412" y="2791"/>
                    <a:pt x="412" y="2791"/>
                    <a:pt x="412" y="2791"/>
                  </a:cubicBezTo>
                  <a:cubicBezTo>
                    <a:pt x="412" y="2791"/>
                    <a:pt x="412" y="2791"/>
                    <a:pt x="412" y="2791"/>
                  </a:cubicBezTo>
                  <a:cubicBezTo>
                    <a:pt x="412" y="2791"/>
                    <a:pt x="412" y="2790"/>
                    <a:pt x="412" y="2790"/>
                  </a:cubicBezTo>
                  <a:cubicBezTo>
                    <a:pt x="413" y="2790"/>
                    <a:pt x="413" y="2790"/>
                    <a:pt x="414" y="2790"/>
                  </a:cubicBezTo>
                  <a:cubicBezTo>
                    <a:pt x="414" y="2790"/>
                    <a:pt x="414" y="2790"/>
                    <a:pt x="414" y="2790"/>
                  </a:cubicBezTo>
                  <a:cubicBezTo>
                    <a:pt x="414" y="2790"/>
                    <a:pt x="414" y="2790"/>
                    <a:pt x="414" y="2790"/>
                  </a:cubicBezTo>
                  <a:cubicBezTo>
                    <a:pt x="414" y="2790"/>
                    <a:pt x="414" y="2790"/>
                    <a:pt x="414" y="2790"/>
                  </a:cubicBezTo>
                  <a:cubicBezTo>
                    <a:pt x="414" y="2790"/>
                    <a:pt x="414" y="2790"/>
                    <a:pt x="414" y="2790"/>
                  </a:cubicBezTo>
                  <a:cubicBezTo>
                    <a:pt x="415" y="2789"/>
                    <a:pt x="415" y="2789"/>
                    <a:pt x="415" y="2789"/>
                  </a:cubicBezTo>
                  <a:cubicBezTo>
                    <a:pt x="415" y="2789"/>
                    <a:pt x="415" y="2789"/>
                    <a:pt x="415" y="2789"/>
                  </a:cubicBezTo>
                  <a:cubicBezTo>
                    <a:pt x="415" y="2789"/>
                    <a:pt x="415" y="2789"/>
                    <a:pt x="416" y="2789"/>
                  </a:cubicBezTo>
                  <a:cubicBezTo>
                    <a:pt x="416" y="2789"/>
                    <a:pt x="416" y="2789"/>
                    <a:pt x="416" y="2789"/>
                  </a:cubicBezTo>
                  <a:cubicBezTo>
                    <a:pt x="416" y="2789"/>
                    <a:pt x="416" y="2789"/>
                    <a:pt x="416" y="2789"/>
                  </a:cubicBezTo>
                  <a:cubicBezTo>
                    <a:pt x="417" y="2788"/>
                    <a:pt x="418" y="2788"/>
                    <a:pt x="418" y="2788"/>
                  </a:cubicBezTo>
                  <a:cubicBezTo>
                    <a:pt x="419" y="2787"/>
                    <a:pt x="420" y="2787"/>
                    <a:pt x="421" y="2787"/>
                  </a:cubicBezTo>
                  <a:cubicBezTo>
                    <a:pt x="421" y="2787"/>
                    <a:pt x="421" y="2787"/>
                    <a:pt x="421" y="2787"/>
                  </a:cubicBezTo>
                  <a:cubicBezTo>
                    <a:pt x="422" y="2786"/>
                    <a:pt x="423" y="2786"/>
                    <a:pt x="425" y="2785"/>
                  </a:cubicBezTo>
                  <a:cubicBezTo>
                    <a:pt x="426" y="2785"/>
                    <a:pt x="427" y="2784"/>
                    <a:pt x="428" y="2784"/>
                  </a:cubicBezTo>
                  <a:cubicBezTo>
                    <a:pt x="428" y="2784"/>
                    <a:pt x="428" y="2784"/>
                    <a:pt x="428" y="2784"/>
                  </a:cubicBezTo>
                  <a:cubicBezTo>
                    <a:pt x="429" y="2783"/>
                    <a:pt x="430" y="2783"/>
                    <a:pt x="430" y="2783"/>
                  </a:cubicBezTo>
                  <a:cubicBezTo>
                    <a:pt x="430" y="2783"/>
                    <a:pt x="430" y="2783"/>
                    <a:pt x="430" y="2783"/>
                  </a:cubicBezTo>
                  <a:cubicBezTo>
                    <a:pt x="431" y="2783"/>
                    <a:pt x="431" y="2782"/>
                    <a:pt x="432" y="2782"/>
                  </a:cubicBezTo>
                  <a:cubicBezTo>
                    <a:pt x="432" y="2782"/>
                    <a:pt x="432" y="2782"/>
                    <a:pt x="432" y="2782"/>
                  </a:cubicBezTo>
                  <a:cubicBezTo>
                    <a:pt x="432" y="2782"/>
                    <a:pt x="433" y="2782"/>
                    <a:pt x="433" y="2781"/>
                  </a:cubicBezTo>
                  <a:cubicBezTo>
                    <a:pt x="434" y="2781"/>
                    <a:pt x="435" y="2781"/>
                    <a:pt x="436" y="2780"/>
                  </a:cubicBezTo>
                  <a:cubicBezTo>
                    <a:pt x="436" y="2780"/>
                    <a:pt x="436" y="2780"/>
                    <a:pt x="436" y="2780"/>
                  </a:cubicBezTo>
                  <a:cubicBezTo>
                    <a:pt x="437" y="2780"/>
                    <a:pt x="437" y="2780"/>
                    <a:pt x="437" y="2780"/>
                  </a:cubicBezTo>
                  <a:cubicBezTo>
                    <a:pt x="437" y="2780"/>
                    <a:pt x="437" y="2780"/>
                    <a:pt x="438" y="2780"/>
                  </a:cubicBezTo>
                  <a:cubicBezTo>
                    <a:pt x="438" y="2780"/>
                    <a:pt x="438" y="2780"/>
                    <a:pt x="438" y="2780"/>
                  </a:cubicBezTo>
                  <a:cubicBezTo>
                    <a:pt x="438" y="2780"/>
                    <a:pt x="438" y="2779"/>
                    <a:pt x="438" y="2779"/>
                  </a:cubicBezTo>
                  <a:cubicBezTo>
                    <a:pt x="438" y="2779"/>
                    <a:pt x="438" y="2779"/>
                    <a:pt x="438" y="2779"/>
                  </a:cubicBezTo>
                  <a:cubicBezTo>
                    <a:pt x="438" y="2779"/>
                    <a:pt x="438" y="2779"/>
                    <a:pt x="439" y="2779"/>
                  </a:cubicBezTo>
                  <a:cubicBezTo>
                    <a:pt x="439" y="2779"/>
                    <a:pt x="439" y="2779"/>
                    <a:pt x="439" y="2779"/>
                  </a:cubicBezTo>
                  <a:cubicBezTo>
                    <a:pt x="439" y="2779"/>
                    <a:pt x="439" y="2779"/>
                    <a:pt x="439" y="2779"/>
                  </a:cubicBezTo>
                  <a:cubicBezTo>
                    <a:pt x="439" y="2779"/>
                    <a:pt x="439" y="2779"/>
                    <a:pt x="439" y="2779"/>
                  </a:cubicBezTo>
                  <a:cubicBezTo>
                    <a:pt x="440" y="2779"/>
                    <a:pt x="440" y="2779"/>
                    <a:pt x="440" y="2779"/>
                  </a:cubicBezTo>
                  <a:cubicBezTo>
                    <a:pt x="440" y="2779"/>
                    <a:pt x="440" y="2778"/>
                    <a:pt x="441" y="2778"/>
                  </a:cubicBezTo>
                  <a:cubicBezTo>
                    <a:pt x="441" y="2778"/>
                    <a:pt x="441" y="2778"/>
                    <a:pt x="441" y="2778"/>
                  </a:cubicBezTo>
                  <a:cubicBezTo>
                    <a:pt x="445" y="2776"/>
                    <a:pt x="450" y="2774"/>
                    <a:pt x="455" y="2772"/>
                  </a:cubicBezTo>
                  <a:cubicBezTo>
                    <a:pt x="455" y="2772"/>
                    <a:pt x="455" y="2772"/>
                    <a:pt x="456" y="2772"/>
                  </a:cubicBezTo>
                  <a:cubicBezTo>
                    <a:pt x="456" y="2772"/>
                    <a:pt x="456" y="2772"/>
                    <a:pt x="456" y="2772"/>
                  </a:cubicBezTo>
                  <a:cubicBezTo>
                    <a:pt x="456" y="2772"/>
                    <a:pt x="456" y="2772"/>
                    <a:pt x="457" y="2772"/>
                  </a:cubicBezTo>
                  <a:cubicBezTo>
                    <a:pt x="457" y="2772"/>
                    <a:pt x="457" y="2772"/>
                    <a:pt x="457" y="2771"/>
                  </a:cubicBezTo>
                  <a:cubicBezTo>
                    <a:pt x="457" y="2771"/>
                    <a:pt x="457" y="2771"/>
                    <a:pt x="458" y="2771"/>
                  </a:cubicBezTo>
                  <a:cubicBezTo>
                    <a:pt x="458" y="2771"/>
                    <a:pt x="458" y="2771"/>
                    <a:pt x="459" y="2771"/>
                  </a:cubicBezTo>
                  <a:cubicBezTo>
                    <a:pt x="460" y="2770"/>
                    <a:pt x="461" y="2770"/>
                    <a:pt x="462" y="2769"/>
                  </a:cubicBezTo>
                  <a:cubicBezTo>
                    <a:pt x="462" y="2769"/>
                    <a:pt x="462" y="2769"/>
                    <a:pt x="462" y="2769"/>
                  </a:cubicBezTo>
                  <a:cubicBezTo>
                    <a:pt x="462" y="2769"/>
                    <a:pt x="463" y="2769"/>
                    <a:pt x="463" y="2769"/>
                  </a:cubicBezTo>
                  <a:cubicBezTo>
                    <a:pt x="463" y="2769"/>
                    <a:pt x="463" y="2769"/>
                    <a:pt x="463" y="2769"/>
                  </a:cubicBezTo>
                  <a:cubicBezTo>
                    <a:pt x="464" y="2768"/>
                    <a:pt x="465" y="2768"/>
                    <a:pt x="466" y="2767"/>
                  </a:cubicBezTo>
                  <a:cubicBezTo>
                    <a:pt x="466" y="2767"/>
                    <a:pt x="466" y="2767"/>
                    <a:pt x="466" y="2767"/>
                  </a:cubicBezTo>
                  <a:cubicBezTo>
                    <a:pt x="468" y="2767"/>
                    <a:pt x="469" y="2766"/>
                    <a:pt x="470" y="2766"/>
                  </a:cubicBezTo>
                  <a:cubicBezTo>
                    <a:pt x="470" y="2766"/>
                    <a:pt x="470" y="2766"/>
                    <a:pt x="471" y="2766"/>
                  </a:cubicBezTo>
                  <a:cubicBezTo>
                    <a:pt x="472" y="2765"/>
                    <a:pt x="473" y="2765"/>
                    <a:pt x="474" y="2764"/>
                  </a:cubicBezTo>
                  <a:cubicBezTo>
                    <a:pt x="474" y="2764"/>
                    <a:pt x="474" y="2764"/>
                    <a:pt x="474" y="2764"/>
                  </a:cubicBezTo>
                  <a:cubicBezTo>
                    <a:pt x="478" y="2763"/>
                    <a:pt x="482" y="2761"/>
                    <a:pt x="486" y="2759"/>
                  </a:cubicBezTo>
                  <a:cubicBezTo>
                    <a:pt x="486" y="2759"/>
                    <a:pt x="486" y="2759"/>
                    <a:pt x="487" y="2759"/>
                  </a:cubicBezTo>
                  <a:cubicBezTo>
                    <a:pt x="487" y="2759"/>
                    <a:pt x="488" y="2758"/>
                    <a:pt x="488" y="2758"/>
                  </a:cubicBezTo>
                  <a:cubicBezTo>
                    <a:pt x="488" y="2758"/>
                    <a:pt x="488" y="2758"/>
                    <a:pt x="489" y="2758"/>
                  </a:cubicBezTo>
                  <a:cubicBezTo>
                    <a:pt x="489" y="2758"/>
                    <a:pt x="489" y="2758"/>
                    <a:pt x="489" y="2758"/>
                  </a:cubicBezTo>
                  <a:cubicBezTo>
                    <a:pt x="489" y="2758"/>
                    <a:pt x="489" y="2758"/>
                    <a:pt x="489" y="2758"/>
                  </a:cubicBezTo>
                  <a:cubicBezTo>
                    <a:pt x="490" y="2757"/>
                    <a:pt x="491" y="2757"/>
                    <a:pt x="491" y="2757"/>
                  </a:cubicBezTo>
                  <a:cubicBezTo>
                    <a:pt x="492" y="2757"/>
                    <a:pt x="492" y="2757"/>
                    <a:pt x="492" y="2757"/>
                  </a:cubicBezTo>
                  <a:cubicBezTo>
                    <a:pt x="492" y="2756"/>
                    <a:pt x="492" y="2756"/>
                    <a:pt x="492" y="2756"/>
                  </a:cubicBezTo>
                  <a:cubicBezTo>
                    <a:pt x="493" y="2756"/>
                    <a:pt x="493" y="2756"/>
                    <a:pt x="494" y="2756"/>
                  </a:cubicBezTo>
                  <a:cubicBezTo>
                    <a:pt x="494" y="2756"/>
                    <a:pt x="494" y="2756"/>
                    <a:pt x="494" y="2756"/>
                  </a:cubicBezTo>
                  <a:cubicBezTo>
                    <a:pt x="494" y="2756"/>
                    <a:pt x="494" y="2756"/>
                    <a:pt x="494" y="2756"/>
                  </a:cubicBezTo>
                  <a:cubicBezTo>
                    <a:pt x="494" y="2755"/>
                    <a:pt x="495" y="2755"/>
                    <a:pt x="495" y="2755"/>
                  </a:cubicBezTo>
                  <a:cubicBezTo>
                    <a:pt x="495" y="2755"/>
                    <a:pt x="496" y="2755"/>
                    <a:pt x="497" y="2755"/>
                  </a:cubicBezTo>
                  <a:cubicBezTo>
                    <a:pt x="497" y="2755"/>
                    <a:pt x="497" y="2754"/>
                    <a:pt x="497" y="2754"/>
                  </a:cubicBezTo>
                  <a:cubicBezTo>
                    <a:pt x="497" y="2754"/>
                    <a:pt x="498" y="2754"/>
                    <a:pt x="498" y="2754"/>
                  </a:cubicBezTo>
                  <a:cubicBezTo>
                    <a:pt x="499" y="2754"/>
                    <a:pt x="499" y="2754"/>
                    <a:pt x="499" y="2753"/>
                  </a:cubicBezTo>
                  <a:cubicBezTo>
                    <a:pt x="499" y="2753"/>
                    <a:pt x="499" y="2753"/>
                    <a:pt x="500" y="2753"/>
                  </a:cubicBezTo>
                  <a:cubicBezTo>
                    <a:pt x="500" y="2753"/>
                    <a:pt x="500" y="2753"/>
                    <a:pt x="500" y="2753"/>
                  </a:cubicBezTo>
                  <a:cubicBezTo>
                    <a:pt x="501" y="2753"/>
                    <a:pt x="502" y="2752"/>
                    <a:pt x="504" y="2752"/>
                  </a:cubicBezTo>
                  <a:cubicBezTo>
                    <a:pt x="504" y="2751"/>
                    <a:pt x="504" y="2751"/>
                    <a:pt x="504" y="2751"/>
                  </a:cubicBezTo>
                  <a:cubicBezTo>
                    <a:pt x="504" y="2751"/>
                    <a:pt x="505" y="2751"/>
                    <a:pt x="505" y="2751"/>
                  </a:cubicBezTo>
                  <a:cubicBezTo>
                    <a:pt x="505" y="2751"/>
                    <a:pt x="506" y="2751"/>
                    <a:pt x="506" y="2751"/>
                  </a:cubicBezTo>
                  <a:cubicBezTo>
                    <a:pt x="506" y="2751"/>
                    <a:pt x="506" y="2751"/>
                    <a:pt x="506" y="2751"/>
                  </a:cubicBezTo>
                  <a:cubicBezTo>
                    <a:pt x="506" y="2750"/>
                    <a:pt x="506" y="2750"/>
                    <a:pt x="506" y="2750"/>
                  </a:cubicBezTo>
                  <a:cubicBezTo>
                    <a:pt x="507" y="2750"/>
                    <a:pt x="507" y="2750"/>
                    <a:pt x="507" y="2750"/>
                  </a:cubicBezTo>
                  <a:cubicBezTo>
                    <a:pt x="507" y="2750"/>
                    <a:pt x="507" y="2750"/>
                    <a:pt x="507" y="2750"/>
                  </a:cubicBezTo>
                  <a:cubicBezTo>
                    <a:pt x="507" y="2750"/>
                    <a:pt x="507" y="2750"/>
                    <a:pt x="507" y="2750"/>
                  </a:cubicBezTo>
                  <a:cubicBezTo>
                    <a:pt x="507" y="2750"/>
                    <a:pt x="507" y="2750"/>
                    <a:pt x="508" y="2750"/>
                  </a:cubicBezTo>
                  <a:cubicBezTo>
                    <a:pt x="508" y="2750"/>
                    <a:pt x="508" y="2750"/>
                    <a:pt x="508" y="2750"/>
                  </a:cubicBezTo>
                  <a:cubicBezTo>
                    <a:pt x="508" y="2750"/>
                    <a:pt x="508" y="2750"/>
                    <a:pt x="508" y="2750"/>
                  </a:cubicBezTo>
                  <a:cubicBezTo>
                    <a:pt x="508" y="2750"/>
                    <a:pt x="508" y="2750"/>
                    <a:pt x="508" y="2750"/>
                  </a:cubicBezTo>
                  <a:cubicBezTo>
                    <a:pt x="509" y="2749"/>
                    <a:pt x="509" y="2749"/>
                    <a:pt x="509" y="2749"/>
                  </a:cubicBezTo>
                  <a:cubicBezTo>
                    <a:pt x="510" y="2749"/>
                    <a:pt x="510" y="2749"/>
                    <a:pt x="510" y="2749"/>
                  </a:cubicBezTo>
                  <a:cubicBezTo>
                    <a:pt x="511" y="2749"/>
                    <a:pt x="511" y="2749"/>
                    <a:pt x="511" y="2749"/>
                  </a:cubicBezTo>
                  <a:cubicBezTo>
                    <a:pt x="511" y="2749"/>
                    <a:pt x="511" y="2749"/>
                    <a:pt x="511" y="2748"/>
                  </a:cubicBezTo>
                  <a:cubicBezTo>
                    <a:pt x="511" y="2748"/>
                    <a:pt x="511" y="2748"/>
                    <a:pt x="511" y="2748"/>
                  </a:cubicBezTo>
                  <a:cubicBezTo>
                    <a:pt x="518" y="2745"/>
                    <a:pt x="526" y="2742"/>
                    <a:pt x="534" y="2739"/>
                  </a:cubicBezTo>
                  <a:cubicBezTo>
                    <a:pt x="534" y="2739"/>
                    <a:pt x="534" y="2739"/>
                    <a:pt x="534" y="2739"/>
                  </a:cubicBezTo>
                  <a:cubicBezTo>
                    <a:pt x="534" y="2739"/>
                    <a:pt x="534" y="2739"/>
                    <a:pt x="534" y="2739"/>
                  </a:cubicBezTo>
                  <a:cubicBezTo>
                    <a:pt x="535" y="2738"/>
                    <a:pt x="535" y="2738"/>
                    <a:pt x="536" y="2738"/>
                  </a:cubicBezTo>
                  <a:cubicBezTo>
                    <a:pt x="536" y="2738"/>
                    <a:pt x="536" y="2738"/>
                    <a:pt x="536" y="2738"/>
                  </a:cubicBezTo>
                  <a:cubicBezTo>
                    <a:pt x="536" y="2738"/>
                    <a:pt x="536" y="2738"/>
                    <a:pt x="537" y="2738"/>
                  </a:cubicBezTo>
                  <a:cubicBezTo>
                    <a:pt x="539" y="2736"/>
                    <a:pt x="542" y="2735"/>
                    <a:pt x="544" y="2734"/>
                  </a:cubicBezTo>
                  <a:cubicBezTo>
                    <a:pt x="544" y="2734"/>
                    <a:pt x="544" y="2734"/>
                    <a:pt x="544" y="2734"/>
                  </a:cubicBezTo>
                  <a:cubicBezTo>
                    <a:pt x="546" y="2733"/>
                    <a:pt x="548" y="2733"/>
                    <a:pt x="550" y="2732"/>
                  </a:cubicBezTo>
                  <a:cubicBezTo>
                    <a:pt x="550" y="2732"/>
                    <a:pt x="550" y="2732"/>
                    <a:pt x="550" y="2732"/>
                  </a:cubicBezTo>
                  <a:cubicBezTo>
                    <a:pt x="551" y="2732"/>
                    <a:pt x="551" y="2731"/>
                    <a:pt x="551" y="2731"/>
                  </a:cubicBezTo>
                  <a:cubicBezTo>
                    <a:pt x="551" y="2731"/>
                    <a:pt x="551" y="2731"/>
                    <a:pt x="551" y="2731"/>
                  </a:cubicBezTo>
                  <a:cubicBezTo>
                    <a:pt x="555" y="2730"/>
                    <a:pt x="559" y="2728"/>
                    <a:pt x="563" y="2726"/>
                  </a:cubicBezTo>
                  <a:cubicBezTo>
                    <a:pt x="563" y="2726"/>
                    <a:pt x="563" y="2726"/>
                    <a:pt x="563" y="2726"/>
                  </a:cubicBezTo>
                  <a:cubicBezTo>
                    <a:pt x="565" y="2726"/>
                    <a:pt x="566" y="2725"/>
                    <a:pt x="568" y="2724"/>
                  </a:cubicBezTo>
                  <a:cubicBezTo>
                    <a:pt x="568" y="2724"/>
                    <a:pt x="568" y="2724"/>
                    <a:pt x="568" y="2724"/>
                  </a:cubicBezTo>
                  <a:cubicBezTo>
                    <a:pt x="569" y="2724"/>
                    <a:pt x="570" y="2724"/>
                    <a:pt x="570" y="2723"/>
                  </a:cubicBezTo>
                  <a:cubicBezTo>
                    <a:pt x="570" y="2723"/>
                    <a:pt x="571" y="2723"/>
                    <a:pt x="571" y="2723"/>
                  </a:cubicBezTo>
                  <a:cubicBezTo>
                    <a:pt x="571" y="2723"/>
                    <a:pt x="571" y="2723"/>
                    <a:pt x="572" y="2723"/>
                  </a:cubicBezTo>
                  <a:cubicBezTo>
                    <a:pt x="572" y="2723"/>
                    <a:pt x="572" y="2722"/>
                    <a:pt x="572" y="2722"/>
                  </a:cubicBezTo>
                  <a:cubicBezTo>
                    <a:pt x="574" y="2722"/>
                    <a:pt x="576" y="2721"/>
                    <a:pt x="578" y="2720"/>
                  </a:cubicBezTo>
                  <a:cubicBezTo>
                    <a:pt x="578" y="2720"/>
                    <a:pt x="578" y="2720"/>
                    <a:pt x="578" y="2720"/>
                  </a:cubicBezTo>
                  <a:cubicBezTo>
                    <a:pt x="583" y="2718"/>
                    <a:pt x="588" y="2716"/>
                    <a:pt x="593" y="2714"/>
                  </a:cubicBezTo>
                  <a:cubicBezTo>
                    <a:pt x="593" y="2714"/>
                    <a:pt x="593" y="2714"/>
                    <a:pt x="593" y="2714"/>
                  </a:cubicBezTo>
                  <a:cubicBezTo>
                    <a:pt x="593" y="2713"/>
                    <a:pt x="594" y="2713"/>
                    <a:pt x="594" y="2713"/>
                  </a:cubicBezTo>
                  <a:cubicBezTo>
                    <a:pt x="594" y="2713"/>
                    <a:pt x="595" y="2713"/>
                    <a:pt x="595" y="2713"/>
                  </a:cubicBezTo>
                  <a:cubicBezTo>
                    <a:pt x="595" y="2713"/>
                    <a:pt x="595" y="2713"/>
                    <a:pt x="595" y="2713"/>
                  </a:cubicBezTo>
                  <a:cubicBezTo>
                    <a:pt x="596" y="2712"/>
                    <a:pt x="596" y="2712"/>
                    <a:pt x="597" y="2712"/>
                  </a:cubicBezTo>
                  <a:cubicBezTo>
                    <a:pt x="597" y="2712"/>
                    <a:pt x="597" y="2712"/>
                    <a:pt x="597" y="2712"/>
                  </a:cubicBezTo>
                  <a:cubicBezTo>
                    <a:pt x="598" y="2712"/>
                    <a:pt x="598" y="2711"/>
                    <a:pt x="599" y="2711"/>
                  </a:cubicBezTo>
                  <a:cubicBezTo>
                    <a:pt x="600" y="2711"/>
                    <a:pt x="601" y="2710"/>
                    <a:pt x="602" y="2710"/>
                  </a:cubicBezTo>
                  <a:cubicBezTo>
                    <a:pt x="602" y="2710"/>
                    <a:pt x="602" y="2710"/>
                    <a:pt x="602" y="2710"/>
                  </a:cubicBezTo>
                  <a:cubicBezTo>
                    <a:pt x="603" y="2709"/>
                    <a:pt x="604" y="2709"/>
                    <a:pt x="605" y="2708"/>
                  </a:cubicBezTo>
                  <a:cubicBezTo>
                    <a:pt x="605" y="2708"/>
                    <a:pt x="605" y="2708"/>
                    <a:pt x="605" y="2708"/>
                  </a:cubicBezTo>
                  <a:cubicBezTo>
                    <a:pt x="606" y="2708"/>
                    <a:pt x="607" y="2708"/>
                    <a:pt x="607" y="2707"/>
                  </a:cubicBezTo>
                  <a:cubicBezTo>
                    <a:pt x="612" y="2705"/>
                    <a:pt x="617" y="2703"/>
                    <a:pt x="623" y="2701"/>
                  </a:cubicBezTo>
                  <a:cubicBezTo>
                    <a:pt x="623" y="2701"/>
                    <a:pt x="623" y="2701"/>
                    <a:pt x="623" y="2701"/>
                  </a:cubicBezTo>
                  <a:cubicBezTo>
                    <a:pt x="626" y="2700"/>
                    <a:pt x="629" y="2698"/>
                    <a:pt x="631" y="2697"/>
                  </a:cubicBezTo>
                  <a:cubicBezTo>
                    <a:pt x="631" y="2697"/>
                    <a:pt x="632" y="2697"/>
                    <a:pt x="632" y="2697"/>
                  </a:cubicBezTo>
                  <a:cubicBezTo>
                    <a:pt x="633" y="2697"/>
                    <a:pt x="634" y="2696"/>
                    <a:pt x="635" y="2696"/>
                  </a:cubicBezTo>
                  <a:cubicBezTo>
                    <a:pt x="635" y="2696"/>
                    <a:pt x="636" y="2695"/>
                    <a:pt x="636" y="2695"/>
                  </a:cubicBezTo>
                  <a:cubicBezTo>
                    <a:pt x="637" y="2695"/>
                    <a:pt x="638" y="2694"/>
                    <a:pt x="639" y="2694"/>
                  </a:cubicBezTo>
                  <a:cubicBezTo>
                    <a:pt x="639" y="2694"/>
                    <a:pt x="640" y="2694"/>
                    <a:pt x="640" y="2694"/>
                  </a:cubicBezTo>
                  <a:cubicBezTo>
                    <a:pt x="640" y="2693"/>
                    <a:pt x="640" y="2693"/>
                    <a:pt x="641" y="2693"/>
                  </a:cubicBezTo>
                  <a:cubicBezTo>
                    <a:pt x="642" y="2693"/>
                    <a:pt x="642" y="2693"/>
                    <a:pt x="643" y="2692"/>
                  </a:cubicBezTo>
                  <a:cubicBezTo>
                    <a:pt x="643" y="2692"/>
                    <a:pt x="644" y="2692"/>
                    <a:pt x="644" y="2692"/>
                  </a:cubicBezTo>
                  <a:cubicBezTo>
                    <a:pt x="644" y="2692"/>
                    <a:pt x="644" y="2692"/>
                    <a:pt x="644" y="2692"/>
                  </a:cubicBezTo>
                  <a:cubicBezTo>
                    <a:pt x="644" y="2692"/>
                    <a:pt x="644" y="2692"/>
                    <a:pt x="645" y="2692"/>
                  </a:cubicBezTo>
                  <a:cubicBezTo>
                    <a:pt x="645" y="2692"/>
                    <a:pt x="645" y="2692"/>
                    <a:pt x="645" y="2692"/>
                  </a:cubicBezTo>
                  <a:cubicBezTo>
                    <a:pt x="646" y="2691"/>
                    <a:pt x="647" y="2691"/>
                    <a:pt x="647" y="2690"/>
                  </a:cubicBezTo>
                  <a:cubicBezTo>
                    <a:pt x="648" y="2690"/>
                    <a:pt x="649" y="2690"/>
                    <a:pt x="650" y="2689"/>
                  </a:cubicBezTo>
                  <a:cubicBezTo>
                    <a:pt x="650" y="2689"/>
                    <a:pt x="650" y="2689"/>
                    <a:pt x="650" y="2689"/>
                  </a:cubicBezTo>
                  <a:cubicBezTo>
                    <a:pt x="652" y="2688"/>
                    <a:pt x="655" y="2687"/>
                    <a:pt x="657" y="2686"/>
                  </a:cubicBezTo>
                  <a:cubicBezTo>
                    <a:pt x="657" y="2686"/>
                    <a:pt x="657" y="2686"/>
                    <a:pt x="657" y="2686"/>
                  </a:cubicBezTo>
                  <a:cubicBezTo>
                    <a:pt x="661" y="2685"/>
                    <a:pt x="665" y="2683"/>
                    <a:pt x="669" y="2681"/>
                  </a:cubicBezTo>
                  <a:cubicBezTo>
                    <a:pt x="669" y="2681"/>
                    <a:pt x="669" y="2681"/>
                    <a:pt x="669" y="2681"/>
                  </a:cubicBezTo>
                  <a:cubicBezTo>
                    <a:pt x="669" y="2681"/>
                    <a:pt x="670" y="2681"/>
                    <a:pt x="670" y="2681"/>
                  </a:cubicBezTo>
                  <a:cubicBezTo>
                    <a:pt x="670" y="2681"/>
                    <a:pt x="670" y="2681"/>
                    <a:pt x="670" y="2681"/>
                  </a:cubicBezTo>
                  <a:cubicBezTo>
                    <a:pt x="671" y="2681"/>
                    <a:pt x="671" y="2680"/>
                    <a:pt x="672" y="2680"/>
                  </a:cubicBezTo>
                  <a:cubicBezTo>
                    <a:pt x="672" y="2680"/>
                    <a:pt x="672" y="2680"/>
                    <a:pt x="672" y="2680"/>
                  </a:cubicBezTo>
                  <a:cubicBezTo>
                    <a:pt x="672" y="2680"/>
                    <a:pt x="672" y="2680"/>
                    <a:pt x="672" y="2680"/>
                  </a:cubicBezTo>
                  <a:cubicBezTo>
                    <a:pt x="674" y="2679"/>
                    <a:pt x="676" y="2678"/>
                    <a:pt x="677" y="2678"/>
                  </a:cubicBezTo>
                  <a:cubicBezTo>
                    <a:pt x="678" y="2678"/>
                    <a:pt x="678" y="2678"/>
                    <a:pt x="678" y="2677"/>
                  </a:cubicBezTo>
                  <a:cubicBezTo>
                    <a:pt x="680" y="2677"/>
                    <a:pt x="682" y="2676"/>
                    <a:pt x="684" y="2675"/>
                  </a:cubicBezTo>
                  <a:cubicBezTo>
                    <a:pt x="685" y="2675"/>
                    <a:pt x="685" y="2675"/>
                    <a:pt x="685" y="2674"/>
                  </a:cubicBezTo>
                  <a:cubicBezTo>
                    <a:pt x="686" y="2674"/>
                    <a:pt x="687" y="2674"/>
                    <a:pt x="688" y="2673"/>
                  </a:cubicBezTo>
                  <a:cubicBezTo>
                    <a:pt x="688" y="2673"/>
                    <a:pt x="688" y="2673"/>
                    <a:pt x="688" y="2673"/>
                  </a:cubicBezTo>
                  <a:cubicBezTo>
                    <a:pt x="688" y="2673"/>
                    <a:pt x="689" y="2673"/>
                    <a:pt x="689" y="2673"/>
                  </a:cubicBezTo>
                  <a:cubicBezTo>
                    <a:pt x="690" y="2672"/>
                    <a:pt x="691" y="2672"/>
                    <a:pt x="692" y="2671"/>
                  </a:cubicBezTo>
                  <a:cubicBezTo>
                    <a:pt x="692" y="2671"/>
                    <a:pt x="692" y="2671"/>
                    <a:pt x="692" y="2671"/>
                  </a:cubicBezTo>
                  <a:cubicBezTo>
                    <a:pt x="693" y="2671"/>
                    <a:pt x="693" y="2671"/>
                    <a:pt x="694" y="2671"/>
                  </a:cubicBezTo>
                  <a:cubicBezTo>
                    <a:pt x="694" y="2671"/>
                    <a:pt x="694" y="2670"/>
                    <a:pt x="694" y="2670"/>
                  </a:cubicBezTo>
                  <a:cubicBezTo>
                    <a:pt x="695" y="2670"/>
                    <a:pt x="695" y="2670"/>
                    <a:pt x="695" y="2670"/>
                  </a:cubicBezTo>
                  <a:cubicBezTo>
                    <a:pt x="696" y="2670"/>
                    <a:pt x="696" y="2670"/>
                    <a:pt x="697" y="2669"/>
                  </a:cubicBezTo>
                  <a:cubicBezTo>
                    <a:pt x="697" y="2669"/>
                    <a:pt x="697" y="2669"/>
                    <a:pt x="698" y="2669"/>
                  </a:cubicBezTo>
                  <a:cubicBezTo>
                    <a:pt x="698" y="2669"/>
                    <a:pt x="698" y="2669"/>
                    <a:pt x="698" y="2669"/>
                  </a:cubicBezTo>
                  <a:cubicBezTo>
                    <a:pt x="699" y="2668"/>
                    <a:pt x="700" y="2668"/>
                    <a:pt x="701" y="2668"/>
                  </a:cubicBezTo>
                  <a:cubicBezTo>
                    <a:pt x="701" y="2667"/>
                    <a:pt x="702" y="2667"/>
                    <a:pt x="702" y="2667"/>
                  </a:cubicBezTo>
                  <a:cubicBezTo>
                    <a:pt x="702" y="2667"/>
                    <a:pt x="703" y="2667"/>
                    <a:pt x="703" y="2667"/>
                  </a:cubicBezTo>
                  <a:cubicBezTo>
                    <a:pt x="703" y="2667"/>
                    <a:pt x="703" y="2667"/>
                    <a:pt x="703" y="2667"/>
                  </a:cubicBezTo>
                  <a:cubicBezTo>
                    <a:pt x="704" y="2666"/>
                    <a:pt x="705" y="2666"/>
                    <a:pt x="706" y="2665"/>
                  </a:cubicBezTo>
                  <a:cubicBezTo>
                    <a:pt x="707" y="2665"/>
                    <a:pt x="709" y="2664"/>
                    <a:pt x="710" y="2664"/>
                  </a:cubicBezTo>
                  <a:cubicBezTo>
                    <a:pt x="710" y="2664"/>
                    <a:pt x="710" y="2664"/>
                    <a:pt x="711" y="2664"/>
                  </a:cubicBezTo>
                  <a:cubicBezTo>
                    <a:pt x="711" y="2664"/>
                    <a:pt x="711" y="2663"/>
                    <a:pt x="711" y="2663"/>
                  </a:cubicBezTo>
                  <a:cubicBezTo>
                    <a:pt x="711" y="2663"/>
                    <a:pt x="712" y="2663"/>
                    <a:pt x="712" y="2663"/>
                  </a:cubicBezTo>
                  <a:cubicBezTo>
                    <a:pt x="713" y="2663"/>
                    <a:pt x="713" y="2662"/>
                    <a:pt x="713" y="2662"/>
                  </a:cubicBezTo>
                  <a:cubicBezTo>
                    <a:pt x="716" y="2661"/>
                    <a:pt x="719" y="2660"/>
                    <a:pt x="722" y="2659"/>
                  </a:cubicBezTo>
                  <a:cubicBezTo>
                    <a:pt x="722" y="2659"/>
                    <a:pt x="722" y="2659"/>
                    <a:pt x="722" y="2659"/>
                  </a:cubicBezTo>
                  <a:cubicBezTo>
                    <a:pt x="722" y="2659"/>
                    <a:pt x="723" y="2658"/>
                    <a:pt x="723" y="2658"/>
                  </a:cubicBezTo>
                  <a:cubicBezTo>
                    <a:pt x="724" y="2658"/>
                    <a:pt x="724" y="2658"/>
                    <a:pt x="725" y="2658"/>
                  </a:cubicBezTo>
                  <a:cubicBezTo>
                    <a:pt x="726" y="2657"/>
                    <a:pt x="727" y="2657"/>
                    <a:pt x="728" y="2656"/>
                  </a:cubicBezTo>
                  <a:cubicBezTo>
                    <a:pt x="728" y="2656"/>
                    <a:pt x="729" y="2656"/>
                    <a:pt x="729" y="2656"/>
                  </a:cubicBezTo>
                  <a:cubicBezTo>
                    <a:pt x="729" y="2656"/>
                    <a:pt x="729" y="2656"/>
                    <a:pt x="730" y="2655"/>
                  </a:cubicBezTo>
                  <a:cubicBezTo>
                    <a:pt x="730" y="2655"/>
                    <a:pt x="730" y="2655"/>
                    <a:pt x="731" y="2655"/>
                  </a:cubicBezTo>
                  <a:cubicBezTo>
                    <a:pt x="731" y="2655"/>
                    <a:pt x="731" y="2655"/>
                    <a:pt x="732" y="2654"/>
                  </a:cubicBezTo>
                  <a:cubicBezTo>
                    <a:pt x="732" y="2654"/>
                    <a:pt x="732" y="2654"/>
                    <a:pt x="733" y="2654"/>
                  </a:cubicBezTo>
                  <a:cubicBezTo>
                    <a:pt x="733" y="2654"/>
                    <a:pt x="733" y="2654"/>
                    <a:pt x="733" y="2654"/>
                  </a:cubicBezTo>
                  <a:cubicBezTo>
                    <a:pt x="734" y="2654"/>
                    <a:pt x="734" y="2653"/>
                    <a:pt x="735" y="2653"/>
                  </a:cubicBezTo>
                  <a:cubicBezTo>
                    <a:pt x="735" y="2653"/>
                    <a:pt x="735" y="2653"/>
                    <a:pt x="735" y="2653"/>
                  </a:cubicBezTo>
                  <a:cubicBezTo>
                    <a:pt x="735" y="2653"/>
                    <a:pt x="736" y="2653"/>
                    <a:pt x="736" y="2653"/>
                  </a:cubicBezTo>
                  <a:cubicBezTo>
                    <a:pt x="738" y="2652"/>
                    <a:pt x="739" y="2651"/>
                    <a:pt x="741" y="2651"/>
                  </a:cubicBezTo>
                  <a:cubicBezTo>
                    <a:pt x="741" y="2650"/>
                    <a:pt x="742" y="2650"/>
                    <a:pt x="742" y="2650"/>
                  </a:cubicBezTo>
                  <a:cubicBezTo>
                    <a:pt x="745" y="2649"/>
                    <a:pt x="747" y="2648"/>
                    <a:pt x="750" y="2647"/>
                  </a:cubicBezTo>
                  <a:cubicBezTo>
                    <a:pt x="751" y="2647"/>
                    <a:pt x="751" y="2646"/>
                    <a:pt x="752" y="2646"/>
                  </a:cubicBezTo>
                  <a:cubicBezTo>
                    <a:pt x="752" y="2646"/>
                    <a:pt x="753" y="2646"/>
                    <a:pt x="753" y="2645"/>
                  </a:cubicBezTo>
                  <a:cubicBezTo>
                    <a:pt x="753" y="2645"/>
                    <a:pt x="753" y="2645"/>
                    <a:pt x="753" y="2645"/>
                  </a:cubicBezTo>
                  <a:cubicBezTo>
                    <a:pt x="754" y="2645"/>
                    <a:pt x="756" y="2644"/>
                    <a:pt x="757" y="2644"/>
                  </a:cubicBezTo>
                  <a:cubicBezTo>
                    <a:pt x="757" y="2644"/>
                    <a:pt x="758" y="2643"/>
                    <a:pt x="759" y="2643"/>
                  </a:cubicBezTo>
                  <a:cubicBezTo>
                    <a:pt x="759" y="2643"/>
                    <a:pt x="760" y="2642"/>
                    <a:pt x="761" y="2642"/>
                  </a:cubicBezTo>
                  <a:cubicBezTo>
                    <a:pt x="765" y="2640"/>
                    <a:pt x="768" y="2639"/>
                    <a:pt x="772" y="2637"/>
                  </a:cubicBezTo>
                  <a:cubicBezTo>
                    <a:pt x="773" y="2637"/>
                    <a:pt x="773" y="2637"/>
                    <a:pt x="773" y="2637"/>
                  </a:cubicBezTo>
                  <a:cubicBezTo>
                    <a:pt x="774" y="2637"/>
                    <a:pt x="774" y="2637"/>
                    <a:pt x="774" y="2637"/>
                  </a:cubicBezTo>
                  <a:cubicBezTo>
                    <a:pt x="774" y="2637"/>
                    <a:pt x="774" y="2636"/>
                    <a:pt x="774" y="2636"/>
                  </a:cubicBezTo>
                  <a:cubicBezTo>
                    <a:pt x="775" y="2636"/>
                    <a:pt x="775" y="2636"/>
                    <a:pt x="775" y="2636"/>
                  </a:cubicBezTo>
                  <a:cubicBezTo>
                    <a:pt x="776" y="2636"/>
                    <a:pt x="777" y="2635"/>
                    <a:pt x="777" y="2635"/>
                  </a:cubicBezTo>
                  <a:cubicBezTo>
                    <a:pt x="778" y="2635"/>
                    <a:pt x="778" y="2635"/>
                    <a:pt x="779" y="2634"/>
                  </a:cubicBezTo>
                  <a:cubicBezTo>
                    <a:pt x="779" y="2634"/>
                    <a:pt x="779" y="2634"/>
                    <a:pt x="780" y="2634"/>
                  </a:cubicBezTo>
                  <a:cubicBezTo>
                    <a:pt x="780" y="2634"/>
                    <a:pt x="780" y="2634"/>
                    <a:pt x="780" y="2634"/>
                  </a:cubicBezTo>
                  <a:cubicBezTo>
                    <a:pt x="780" y="2634"/>
                    <a:pt x="780" y="2634"/>
                    <a:pt x="780" y="2634"/>
                  </a:cubicBezTo>
                  <a:cubicBezTo>
                    <a:pt x="782" y="2633"/>
                    <a:pt x="783" y="2633"/>
                    <a:pt x="785" y="2632"/>
                  </a:cubicBezTo>
                  <a:cubicBezTo>
                    <a:pt x="786" y="2632"/>
                    <a:pt x="786" y="2631"/>
                    <a:pt x="787" y="2631"/>
                  </a:cubicBezTo>
                  <a:cubicBezTo>
                    <a:pt x="787" y="2631"/>
                    <a:pt x="787" y="2631"/>
                    <a:pt x="787" y="2631"/>
                  </a:cubicBezTo>
                  <a:cubicBezTo>
                    <a:pt x="788" y="2631"/>
                    <a:pt x="789" y="2630"/>
                    <a:pt x="790" y="2630"/>
                  </a:cubicBezTo>
                  <a:cubicBezTo>
                    <a:pt x="791" y="2629"/>
                    <a:pt x="793" y="2628"/>
                    <a:pt x="795" y="2628"/>
                  </a:cubicBezTo>
                  <a:cubicBezTo>
                    <a:pt x="798" y="2626"/>
                    <a:pt x="801" y="2625"/>
                    <a:pt x="804" y="2624"/>
                  </a:cubicBezTo>
                  <a:cubicBezTo>
                    <a:pt x="805" y="2623"/>
                    <a:pt x="807" y="2623"/>
                    <a:pt x="808" y="2622"/>
                  </a:cubicBezTo>
                  <a:cubicBezTo>
                    <a:pt x="808" y="2622"/>
                    <a:pt x="809" y="2622"/>
                    <a:pt x="809" y="2622"/>
                  </a:cubicBezTo>
                  <a:cubicBezTo>
                    <a:pt x="810" y="2621"/>
                    <a:pt x="810" y="2621"/>
                    <a:pt x="810" y="2621"/>
                  </a:cubicBezTo>
                  <a:cubicBezTo>
                    <a:pt x="811" y="2621"/>
                    <a:pt x="812" y="2621"/>
                    <a:pt x="812" y="2620"/>
                  </a:cubicBezTo>
                  <a:cubicBezTo>
                    <a:pt x="812" y="2620"/>
                    <a:pt x="813" y="2620"/>
                    <a:pt x="813" y="2620"/>
                  </a:cubicBezTo>
                  <a:cubicBezTo>
                    <a:pt x="813" y="2620"/>
                    <a:pt x="813" y="2620"/>
                    <a:pt x="813" y="2620"/>
                  </a:cubicBezTo>
                  <a:cubicBezTo>
                    <a:pt x="815" y="2619"/>
                    <a:pt x="817" y="2618"/>
                    <a:pt x="818" y="2618"/>
                  </a:cubicBezTo>
                  <a:cubicBezTo>
                    <a:pt x="819" y="2617"/>
                    <a:pt x="820" y="2617"/>
                    <a:pt x="820" y="2617"/>
                  </a:cubicBezTo>
                  <a:cubicBezTo>
                    <a:pt x="821" y="2616"/>
                    <a:pt x="822" y="2616"/>
                    <a:pt x="823" y="2616"/>
                  </a:cubicBezTo>
                  <a:cubicBezTo>
                    <a:pt x="823" y="2616"/>
                    <a:pt x="824" y="2615"/>
                    <a:pt x="825" y="2615"/>
                  </a:cubicBezTo>
                  <a:cubicBezTo>
                    <a:pt x="825" y="2615"/>
                    <a:pt x="825" y="2615"/>
                    <a:pt x="825" y="2615"/>
                  </a:cubicBezTo>
                  <a:cubicBezTo>
                    <a:pt x="826" y="2615"/>
                    <a:pt x="827" y="2614"/>
                    <a:pt x="828" y="2614"/>
                  </a:cubicBezTo>
                  <a:cubicBezTo>
                    <a:pt x="835" y="2611"/>
                    <a:pt x="841" y="2608"/>
                    <a:pt x="848" y="2605"/>
                  </a:cubicBezTo>
                  <a:cubicBezTo>
                    <a:pt x="849" y="2605"/>
                    <a:pt x="849" y="2605"/>
                    <a:pt x="849" y="2605"/>
                  </a:cubicBezTo>
                  <a:cubicBezTo>
                    <a:pt x="849" y="2605"/>
                    <a:pt x="849" y="2605"/>
                    <a:pt x="849" y="2605"/>
                  </a:cubicBezTo>
                  <a:cubicBezTo>
                    <a:pt x="850" y="2604"/>
                    <a:pt x="850" y="2604"/>
                    <a:pt x="850" y="2604"/>
                  </a:cubicBezTo>
                  <a:cubicBezTo>
                    <a:pt x="850" y="2604"/>
                    <a:pt x="850" y="2604"/>
                    <a:pt x="851" y="2604"/>
                  </a:cubicBezTo>
                  <a:cubicBezTo>
                    <a:pt x="851" y="2604"/>
                    <a:pt x="851" y="2604"/>
                    <a:pt x="851" y="2604"/>
                  </a:cubicBezTo>
                  <a:cubicBezTo>
                    <a:pt x="851" y="2604"/>
                    <a:pt x="852" y="2604"/>
                    <a:pt x="852" y="2603"/>
                  </a:cubicBezTo>
                  <a:cubicBezTo>
                    <a:pt x="853" y="2603"/>
                    <a:pt x="854" y="2603"/>
                    <a:pt x="855" y="2602"/>
                  </a:cubicBezTo>
                  <a:cubicBezTo>
                    <a:pt x="855" y="2602"/>
                    <a:pt x="855" y="2602"/>
                    <a:pt x="855" y="2602"/>
                  </a:cubicBezTo>
                  <a:cubicBezTo>
                    <a:pt x="855" y="2602"/>
                    <a:pt x="855" y="2602"/>
                    <a:pt x="855" y="2602"/>
                  </a:cubicBezTo>
                  <a:cubicBezTo>
                    <a:pt x="857" y="2601"/>
                    <a:pt x="859" y="2600"/>
                    <a:pt x="861" y="2600"/>
                  </a:cubicBezTo>
                  <a:cubicBezTo>
                    <a:pt x="863" y="2599"/>
                    <a:pt x="865" y="2598"/>
                    <a:pt x="867" y="2597"/>
                  </a:cubicBezTo>
                  <a:cubicBezTo>
                    <a:pt x="867" y="2597"/>
                    <a:pt x="867" y="2597"/>
                    <a:pt x="868" y="2597"/>
                  </a:cubicBezTo>
                  <a:cubicBezTo>
                    <a:pt x="868" y="2597"/>
                    <a:pt x="868" y="2596"/>
                    <a:pt x="869" y="2596"/>
                  </a:cubicBezTo>
                  <a:cubicBezTo>
                    <a:pt x="870" y="2596"/>
                    <a:pt x="870" y="2596"/>
                    <a:pt x="871" y="2595"/>
                  </a:cubicBezTo>
                  <a:cubicBezTo>
                    <a:pt x="871" y="2595"/>
                    <a:pt x="872" y="2595"/>
                    <a:pt x="872" y="2595"/>
                  </a:cubicBezTo>
                  <a:cubicBezTo>
                    <a:pt x="872" y="2595"/>
                    <a:pt x="872" y="2595"/>
                    <a:pt x="872" y="2595"/>
                  </a:cubicBezTo>
                  <a:cubicBezTo>
                    <a:pt x="872" y="2595"/>
                    <a:pt x="873" y="2595"/>
                    <a:pt x="873" y="2594"/>
                  </a:cubicBezTo>
                  <a:cubicBezTo>
                    <a:pt x="873" y="2594"/>
                    <a:pt x="873" y="2594"/>
                    <a:pt x="873" y="2594"/>
                  </a:cubicBezTo>
                  <a:cubicBezTo>
                    <a:pt x="874" y="2594"/>
                    <a:pt x="874" y="2594"/>
                    <a:pt x="874" y="2594"/>
                  </a:cubicBezTo>
                  <a:cubicBezTo>
                    <a:pt x="874" y="2594"/>
                    <a:pt x="874" y="2594"/>
                    <a:pt x="874" y="2594"/>
                  </a:cubicBezTo>
                  <a:cubicBezTo>
                    <a:pt x="875" y="2594"/>
                    <a:pt x="876" y="2593"/>
                    <a:pt x="877" y="2593"/>
                  </a:cubicBezTo>
                  <a:cubicBezTo>
                    <a:pt x="877" y="2593"/>
                    <a:pt x="877" y="2593"/>
                    <a:pt x="877" y="2593"/>
                  </a:cubicBezTo>
                  <a:cubicBezTo>
                    <a:pt x="878" y="2592"/>
                    <a:pt x="878" y="2592"/>
                    <a:pt x="879" y="2592"/>
                  </a:cubicBezTo>
                  <a:cubicBezTo>
                    <a:pt x="879" y="2592"/>
                    <a:pt x="880" y="2592"/>
                    <a:pt x="880" y="2591"/>
                  </a:cubicBezTo>
                  <a:cubicBezTo>
                    <a:pt x="880" y="2591"/>
                    <a:pt x="881" y="2591"/>
                    <a:pt x="881" y="2591"/>
                  </a:cubicBezTo>
                  <a:cubicBezTo>
                    <a:pt x="881" y="2591"/>
                    <a:pt x="881" y="2591"/>
                    <a:pt x="881" y="2591"/>
                  </a:cubicBezTo>
                  <a:cubicBezTo>
                    <a:pt x="882" y="2591"/>
                    <a:pt x="883" y="2590"/>
                    <a:pt x="883" y="2590"/>
                  </a:cubicBezTo>
                  <a:cubicBezTo>
                    <a:pt x="884" y="2590"/>
                    <a:pt x="885" y="2590"/>
                    <a:pt x="885" y="2589"/>
                  </a:cubicBezTo>
                  <a:cubicBezTo>
                    <a:pt x="886" y="2589"/>
                    <a:pt x="887" y="2589"/>
                    <a:pt x="888" y="2588"/>
                  </a:cubicBezTo>
                  <a:cubicBezTo>
                    <a:pt x="888" y="2588"/>
                    <a:pt x="889" y="2588"/>
                    <a:pt x="890" y="2587"/>
                  </a:cubicBezTo>
                  <a:cubicBezTo>
                    <a:pt x="890" y="2587"/>
                    <a:pt x="891" y="2587"/>
                    <a:pt x="892" y="2587"/>
                  </a:cubicBezTo>
                  <a:cubicBezTo>
                    <a:pt x="892" y="2586"/>
                    <a:pt x="892" y="2586"/>
                    <a:pt x="892" y="2586"/>
                  </a:cubicBezTo>
                  <a:cubicBezTo>
                    <a:pt x="892" y="2586"/>
                    <a:pt x="893" y="2586"/>
                    <a:pt x="893" y="2586"/>
                  </a:cubicBezTo>
                  <a:cubicBezTo>
                    <a:pt x="893" y="2586"/>
                    <a:pt x="893" y="2586"/>
                    <a:pt x="894" y="2586"/>
                  </a:cubicBezTo>
                  <a:cubicBezTo>
                    <a:pt x="894" y="2586"/>
                    <a:pt x="894" y="2586"/>
                    <a:pt x="894" y="2586"/>
                  </a:cubicBezTo>
                  <a:cubicBezTo>
                    <a:pt x="895" y="2585"/>
                    <a:pt x="896" y="2585"/>
                    <a:pt x="897" y="2584"/>
                  </a:cubicBezTo>
                  <a:cubicBezTo>
                    <a:pt x="897" y="2584"/>
                    <a:pt x="897" y="2584"/>
                    <a:pt x="898" y="2584"/>
                  </a:cubicBezTo>
                  <a:cubicBezTo>
                    <a:pt x="898" y="2584"/>
                    <a:pt x="898" y="2584"/>
                    <a:pt x="898" y="2584"/>
                  </a:cubicBezTo>
                  <a:cubicBezTo>
                    <a:pt x="898" y="2584"/>
                    <a:pt x="899" y="2583"/>
                    <a:pt x="899" y="2583"/>
                  </a:cubicBezTo>
                  <a:cubicBezTo>
                    <a:pt x="899" y="2583"/>
                    <a:pt x="899" y="2583"/>
                    <a:pt x="900" y="2583"/>
                  </a:cubicBezTo>
                  <a:cubicBezTo>
                    <a:pt x="900" y="2583"/>
                    <a:pt x="900" y="2583"/>
                    <a:pt x="900" y="2583"/>
                  </a:cubicBezTo>
                  <a:cubicBezTo>
                    <a:pt x="911" y="2578"/>
                    <a:pt x="923" y="2573"/>
                    <a:pt x="934" y="2569"/>
                  </a:cubicBezTo>
                  <a:cubicBezTo>
                    <a:pt x="934" y="2568"/>
                    <a:pt x="935" y="2568"/>
                    <a:pt x="935" y="2568"/>
                  </a:cubicBezTo>
                  <a:cubicBezTo>
                    <a:pt x="937" y="2567"/>
                    <a:pt x="938" y="2567"/>
                    <a:pt x="940" y="2566"/>
                  </a:cubicBezTo>
                  <a:cubicBezTo>
                    <a:pt x="940" y="2566"/>
                    <a:pt x="940" y="2566"/>
                    <a:pt x="941" y="2566"/>
                  </a:cubicBezTo>
                  <a:cubicBezTo>
                    <a:pt x="941" y="2566"/>
                    <a:pt x="941" y="2566"/>
                    <a:pt x="941" y="2566"/>
                  </a:cubicBezTo>
                  <a:cubicBezTo>
                    <a:pt x="941" y="2565"/>
                    <a:pt x="941" y="2565"/>
                    <a:pt x="942" y="2565"/>
                  </a:cubicBezTo>
                  <a:cubicBezTo>
                    <a:pt x="942" y="2565"/>
                    <a:pt x="943" y="2565"/>
                    <a:pt x="943" y="2565"/>
                  </a:cubicBezTo>
                  <a:cubicBezTo>
                    <a:pt x="943" y="2565"/>
                    <a:pt x="943" y="2565"/>
                    <a:pt x="943" y="2565"/>
                  </a:cubicBezTo>
                  <a:cubicBezTo>
                    <a:pt x="944" y="2564"/>
                    <a:pt x="944" y="2564"/>
                    <a:pt x="945" y="2564"/>
                  </a:cubicBezTo>
                  <a:cubicBezTo>
                    <a:pt x="945" y="2564"/>
                    <a:pt x="946" y="2564"/>
                    <a:pt x="946" y="2563"/>
                  </a:cubicBezTo>
                  <a:cubicBezTo>
                    <a:pt x="947" y="2563"/>
                    <a:pt x="948" y="2563"/>
                    <a:pt x="948" y="2562"/>
                  </a:cubicBezTo>
                  <a:cubicBezTo>
                    <a:pt x="949" y="2562"/>
                    <a:pt x="949" y="2562"/>
                    <a:pt x="949" y="2562"/>
                  </a:cubicBezTo>
                  <a:cubicBezTo>
                    <a:pt x="949" y="2562"/>
                    <a:pt x="950" y="2562"/>
                    <a:pt x="950" y="2562"/>
                  </a:cubicBezTo>
                  <a:cubicBezTo>
                    <a:pt x="950" y="2562"/>
                    <a:pt x="950" y="2562"/>
                    <a:pt x="951" y="2561"/>
                  </a:cubicBezTo>
                  <a:cubicBezTo>
                    <a:pt x="951" y="2561"/>
                    <a:pt x="951" y="2561"/>
                    <a:pt x="951" y="2561"/>
                  </a:cubicBezTo>
                  <a:cubicBezTo>
                    <a:pt x="951" y="2561"/>
                    <a:pt x="952" y="2561"/>
                    <a:pt x="952" y="2561"/>
                  </a:cubicBezTo>
                  <a:cubicBezTo>
                    <a:pt x="952" y="2561"/>
                    <a:pt x="952" y="2561"/>
                    <a:pt x="953" y="2561"/>
                  </a:cubicBezTo>
                  <a:cubicBezTo>
                    <a:pt x="953" y="2560"/>
                    <a:pt x="954" y="2560"/>
                    <a:pt x="955" y="2560"/>
                  </a:cubicBezTo>
                  <a:cubicBezTo>
                    <a:pt x="955" y="2559"/>
                    <a:pt x="956" y="2559"/>
                    <a:pt x="956" y="2559"/>
                  </a:cubicBezTo>
                  <a:cubicBezTo>
                    <a:pt x="956" y="2559"/>
                    <a:pt x="956" y="2559"/>
                    <a:pt x="957" y="2559"/>
                  </a:cubicBezTo>
                  <a:cubicBezTo>
                    <a:pt x="957" y="2559"/>
                    <a:pt x="957" y="2559"/>
                    <a:pt x="957" y="2559"/>
                  </a:cubicBezTo>
                  <a:cubicBezTo>
                    <a:pt x="958" y="2558"/>
                    <a:pt x="959" y="2558"/>
                    <a:pt x="959" y="2558"/>
                  </a:cubicBezTo>
                  <a:cubicBezTo>
                    <a:pt x="959" y="2558"/>
                    <a:pt x="960" y="2558"/>
                    <a:pt x="960" y="2558"/>
                  </a:cubicBezTo>
                  <a:cubicBezTo>
                    <a:pt x="960" y="2557"/>
                    <a:pt x="960" y="2557"/>
                    <a:pt x="961" y="2557"/>
                  </a:cubicBezTo>
                  <a:cubicBezTo>
                    <a:pt x="961" y="2557"/>
                    <a:pt x="961" y="2557"/>
                    <a:pt x="961" y="2557"/>
                  </a:cubicBezTo>
                  <a:cubicBezTo>
                    <a:pt x="961" y="2557"/>
                    <a:pt x="962" y="2557"/>
                    <a:pt x="962" y="2557"/>
                  </a:cubicBezTo>
                  <a:cubicBezTo>
                    <a:pt x="962" y="2556"/>
                    <a:pt x="963" y="2556"/>
                    <a:pt x="963" y="2556"/>
                  </a:cubicBezTo>
                  <a:cubicBezTo>
                    <a:pt x="963" y="2556"/>
                    <a:pt x="963" y="2556"/>
                    <a:pt x="963" y="2556"/>
                  </a:cubicBezTo>
                  <a:cubicBezTo>
                    <a:pt x="965" y="2555"/>
                    <a:pt x="967" y="2555"/>
                    <a:pt x="968" y="2554"/>
                  </a:cubicBezTo>
                  <a:cubicBezTo>
                    <a:pt x="971" y="2553"/>
                    <a:pt x="973" y="2552"/>
                    <a:pt x="975" y="2551"/>
                  </a:cubicBezTo>
                  <a:cubicBezTo>
                    <a:pt x="975" y="2551"/>
                    <a:pt x="975" y="2551"/>
                    <a:pt x="976" y="2551"/>
                  </a:cubicBezTo>
                  <a:cubicBezTo>
                    <a:pt x="976" y="2551"/>
                    <a:pt x="976" y="2551"/>
                    <a:pt x="976" y="2551"/>
                  </a:cubicBezTo>
                  <a:cubicBezTo>
                    <a:pt x="977" y="2550"/>
                    <a:pt x="978" y="2550"/>
                    <a:pt x="978" y="2550"/>
                  </a:cubicBezTo>
                  <a:cubicBezTo>
                    <a:pt x="979" y="2549"/>
                    <a:pt x="980" y="2549"/>
                    <a:pt x="981" y="2549"/>
                  </a:cubicBezTo>
                  <a:cubicBezTo>
                    <a:pt x="984" y="2547"/>
                    <a:pt x="987" y="2546"/>
                    <a:pt x="990" y="2545"/>
                  </a:cubicBezTo>
                  <a:cubicBezTo>
                    <a:pt x="990" y="2545"/>
                    <a:pt x="990" y="2545"/>
                    <a:pt x="990" y="2545"/>
                  </a:cubicBezTo>
                  <a:cubicBezTo>
                    <a:pt x="990" y="2544"/>
                    <a:pt x="991" y="2544"/>
                    <a:pt x="991" y="2544"/>
                  </a:cubicBezTo>
                  <a:cubicBezTo>
                    <a:pt x="991" y="2544"/>
                    <a:pt x="992" y="2544"/>
                    <a:pt x="992" y="2544"/>
                  </a:cubicBezTo>
                  <a:cubicBezTo>
                    <a:pt x="993" y="2543"/>
                    <a:pt x="995" y="2543"/>
                    <a:pt x="997" y="2542"/>
                  </a:cubicBezTo>
                  <a:cubicBezTo>
                    <a:pt x="997" y="2542"/>
                    <a:pt x="997" y="2542"/>
                    <a:pt x="997" y="2542"/>
                  </a:cubicBezTo>
                  <a:cubicBezTo>
                    <a:pt x="999" y="2541"/>
                    <a:pt x="1000" y="2540"/>
                    <a:pt x="1002" y="2540"/>
                  </a:cubicBezTo>
                  <a:cubicBezTo>
                    <a:pt x="1002" y="2540"/>
                    <a:pt x="1002" y="2539"/>
                    <a:pt x="1002" y="2539"/>
                  </a:cubicBezTo>
                  <a:cubicBezTo>
                    <a:pt x="1004" y="2539"/>
                    <a:pt x="1006" y="2538"/>
                    <a:pt x="1007" y="2537"/>
                  </a:cubicBezTo>
                  <a:cubicBezTo>
                    <a:pt x="1007" y="2537"/>
                    <a:pt x="1008" y="2537"/>
                    <a:pt x="1008" y="2537"/>
                  </a:cubicBezTo>
                  <a:cubicBezTo>
                    <a:pt x="1009" y="2537"/>
                    <a:pt x="1009" y="2536"/>
                    <a:pt x="1010" y="2536"/>
                  </a:cubicBezTo>
                  <a:cubicBezTo>
                    <a:pt x="1011" y="2536"/>
                    <a:pt x="1011" y="2536"/>
                    <a:pt x="1012" y="2535"/>
                  </a:cubicBezTo>
                  <a:cubicBezTo>
                    <a:pt x="1012" y="2535"/>
                    <a:pt x="1012" y="2535"/>
                    <a:pt x="1013" y="2535"/>
                  </a:cubicBezTo>
                  <a:cubicBezTo>
                    <a:pt x="1015" y="2534"/>
                    <a:pt x="1017" y="2533"/>
                    <a:pt x="1020" y="2532"/>
                  </a:cubicBezTo>
                  <a:cubicBezTo>
                    <a:pt x="1020" y="2532"/>
                    <a:pt x="1021" y="2532"/>
                    <a:pt x="1021" y="2531"/>
                  </a:cubicBezTo>
                  <a:cubicBezTo>
                    <a:pt x="1021" y="2531"/>
                    <a:pt x="1022" y="2531"/>
                    <a:pt x="1022" y="2531"/>
                  </a:cubicBezTo>
                  <a:cubicBezTo>
                    <a:pt x="1026" y="2529"/>
                    <a:pt x="1030" y="2528"/>
                    <a:pt x="1034" y="2526"/>
                  </a:cubicBezTo>
                  <a:cubicBezTo>
                    <a:pt x="1035" y="2526"/>
                    <a:pt x="1035" y="2525"/>
                    <a:pt x="1036" y="2525"/>
                  </a:cubicBezTo>
                  <a:cubicBezTo>
                    <a:pt x="1037" y="2525"/>
                    <a:pt x="1037" y="2525"/>
                    <a:pt x="1037" y="2524"/>
                  </a:cubicBezTo>
                  <a:cubicBezTo>
                    <a:pt x="1038" y="2524"/>
                    <a:pt x="1039" y="2524"/>
                    <a:pt x="1039" y="2524"/>
                  </a:cubicBezTo>
                  <a:cubicBezTo>
                    <a:pt x="1040" y="2523"/>
                    <a:pt x="1041" y="2523"/>
                    <a:pt x="1042" y="2522"/>
                  </a:cubicBezTo>
                  <a:cubicBezTo>
                    <a:pt x="1043" y="2522"/>
                    <a:pt x="1043" y="2522"/>
                    <a:pt x="1044" y="2522"/>
                  </a:cubicBezTo>
                  <a:cubicBezTo>
                    <a:pt x="1044" y="2522"/>
                    <a:pt x="1044" y="2522"/>
                    <a:pt x="1044" y="2522"/>
                  </a:cubicBezTo>
                  <a:cubicBezTo>
                    <a:pt x="1045" y="2521"/>
                    <a:pt x="1046" y="2521"/>
                    <a:pt x="1047" y="2520"/>
                  </a:cubicBezTo>
                  <a:cubicBezTo>
                    <a:pt x="1048" y="2520"/>
                    <a:pt x="1048" y="2520"/>
                    <a:pt x="1048" y="2520"/>
                  </a:cubicBezTo>
                  <a:cubicBezTo>
                    <a:pt x="1049" y="2520"/>
                    <a:pt x="1049" y="2520"/>
                    <a:pt x="1050" y="2519"/>
                  </a:cubicBezTo>
                  <a:cubicBezTo>
                    <a:pt x="1050" y="2519"/>
                    <a:pt x="1050" y="2519"/>
                    <a:pt x="1051" y="2519"/>
                  </a:cubicBezTo>
                  <a:cubicBezTo>
                    <a:pt x="1051" y="2519"/>
                    <a:pt x="1051" y="2519"/>
                    <a:pt x="1051" y="2519"/>
                  </a:cubicBezTo>
                  <a:cubicBezTo>
                    <a:pt x="1051" y="2519"/>
                    <a:pt x="1052" y="2518"/>
                    <a:pt x="1052" y="2518"/>
                  </a:cubicBezTo>
                  <a:cubicBezTo>
                    <a:pt x="1052" y="2518"/>
                    <a:pt x="1052" y="2518"/>
                    <a:pt x="1053" y="2518"/>
                  </a:cubicBezTo>
                  <a:cubicBezTo>
                    <a:pt x="1053" y="2518"/>
                    <a:pt x="1053" y="2518"/>
                    <a:pt x="1053" y="2518"/>
                  </a:cubicBezTo>
                  <a:cubicBezTo>
                    <a:pt x="1053" y="2518"/>
                    <a:pt x="1054" y="2518"/>
                    <a:pt x="1054" y="2517"/>
                  </a:cubicBezTo>
                  <a:cubicBezTo>
                    <a:pt x="1054" y="2517"/>
                    <a:pt x="1054" y="2517"/>
                    <a:pt x="1054" y="2517"/>
                  </a:cubicBezTo>
                  <a:cubicBezTo>
                    <a:pt x="1055" y="2517"/>
                    <a:pt x="1056" y="2517"/>
                    <a:pt x="1057" y="2516"/>
                  </a:cubicBezTo>
                  <a:cubicBezTo>
                    <a:pt x="1058" y="2516"/>
                    <a:pt x="1059" y="2515"/>
                    <a:pt x="1060" y="2515"/>
                  </a:cubicBezTo>
                  <a:cubicBezTo>
                    <a:pt x="1060" y="2515"/>
                    <a:pt x="1061" y="2515"/>
                    <a:pt x="1061" y="2514"/>
                  </a:cubicBezTo>
                  <a:cubicBezTo>
                    <a:pt x="1063" y="2514"/>
                    <a:pt x="1064" y="2513"/>
                    <a:pt x="1065" y="2513"/>
                  </a:cubicBezTo>
                  <a:cubicBezTo>
                    <a:pt x="1066" y="2512"/>
                    <a:pt x="1066" y="2512"/>
                    <a:pt x="1067" y="2512"/>
                  </a:cubicBezTo>
                  <a:cubicBezTo>
                    <a:pt x="1067" y="2512"/>
                    <a:pt x="1067" y="2512"/>
                    <a:pt x="1067" y="2512"/>
                  </a:cubicBezTo>
                  <a:cubicBezTo>
                    <a:pt x="1068" y="2512"/>
                    <a:pt x="1068" y="2512"/>
                    <a:pt x="1068" y="2511"/>
                  </a:cubicBezTo>
                  <a:cubicBezTo>
                    <a:pt x="1069" y="2511"/>
                    <a:pt x="1070" y="2511"/>
                    <a:pt x="1071" y="2510"/>
                  </a:cubicBezTo>
                  <a:cubicBezTo>
                    <a:pt x="1072" y="2510"/>
                    <a:pt x="1072" y="2510"/>
                    <a:pt x="1073" y="2510"/>
                  </a:cubicBezTo>
                  <a:cubicBezTo>
                    <a:pt x="1073" y="2509"/>
                    <a:pt x="1073" y="2509"/>
                    <a:pt x="1074" y="2509"/>
                  </a:cubicBezTo>
                  <a:cubicBezTo>
                    <a:pt x="1074" y="2509"/>
                    <a:pt x="1074" y="2509"/>
                    <a:pt x="1075" y="2509"/>
                  </a:cubicBezTo>
                  <a:cubicBezTo>
                    <a:pt x="1075" y="2508"/>
                    <a:pt x="1076" y="2508"/>
                    <a:pt x="1077" y="2508"/>
                  </a:cubicBezTo>
                  <a:cubicBezTo>
                    <a:pt x="1077" y="2508"/>
                    <a:pt x="1077" y="2508"/>
                    <a:pt x="1077" y="2508"/>
                  </a:cubicBezTo>
                  <a:cubicBezTo>
                    <a:pt x="1078" y="2507"/>
                    <a:pt x="1078" y="2507"/>
                    <a:pt x="1079" y="2507"/>
                  </a:cubicBezTo>
                  <a:cubicBezTo>
                    <a:pt x="1086" y="2504"/>
                    <a:pt x="1093" y="2501"/>
                    <a:pt x="1100" y="2498"/>
                  </a:cubicBezTo>
                  <a:cubicBezTo>
                    <a:pt x="1100" y="2498"/>
                    <a:pt x="1101" y="2497"/>
                    <a:pt x="1102" y="2497"/>
                  </a:cubicBezTo>
                  <a:cubicBezTo>
                    <a:pt x="1102" y="2497"/>
                    <a:pt x="1103" y="2497"/>
                    <a:pt x="1103" y="2497"/>
                  </a:cubicBezTo>
                  <a:cubicBezTo>
                    <a:pt x="1104" y="2496"/>
                    <a:pt x="1104" y="2496"/>
                    <a:pt x="1105" y="2496"/>
                  </a:cubicBezTo>
                  <a:cubicBezTo>
                    <a:pt x="1105" y="2496"/>
                    <a:pt x="1105" y="2496"/>
                    <a:pt x="1105" y="2496"/>
                  </a:cubicBezTo>
                  <a:cubicBezTo>
                    <a:pt x="1106" y="2495"/>
                    <a:pt x="1106" y="2495"/>
                    <a:pt x="1107" y="2495"/>
                  </a:cubicBezTo>
                  <a:cubicBezTo>
                    <a:pt x="1111" y="2493"/>
                    <a:pt x="1115" y="2492"/>
                    <a:pt x="1119" y="2490"/>
                  </a:cubicBezTo>
                  <a:cubicBezTo>
                    <a:pt x="1119" y="2490"/>
                    <a:pt x="1119" y="2490"/>
                    <a:pt x="1119" y="2490"/>
                  </a:cubicBezTo>
                  <a:cubicBezTo>
                    <a:pt x="1119" y="2490"/>
                    <a:pt x="1119" y="2490"/>
                    <a:pt x="1120" y="2490"/>
                  </a:cubicBezTo>
                  <a:cubicBezTo>
                    <a:pt x="1122" y="2489"/>
                    <a:pt x="1124" y="2488"/>
                    <a:pt x="1127" y="2487"/>
                  </a:cubicBezTo>
                  <a:cubicBezTo>
                    <a:pt x="1127" y="2486"/>
                    <a:pt x="1127" y="2486"/>
                    <a:pt x="1128" y="2486"/>
                  </a:cubicBezTo>
                  <a:cubicBezTo>
                    <a:pt x="1128" y="2486"/>
                    <a:pt x="1128" y="2486"/>
                    <a:pt x="1128" y="2486"/>
                  </a:cubicBezTo>
                  <a:cubicBezTo>
                    <a:pt x="1129" y="2486"/>
                    <a:pt x="1129" y="2485"/>
                    <a:pt x="1130" y="2485"/>
                  </a:cubicBezTo>
                  <a:cubicBezTo>
                    <a:pt x="1131" y="2485"/>
                    <a:pt x="1131" y="2485"/>
                    <a:pt x="1131" y="2485"/>
                  </a:cubicBezTo>
                  <a:cubicBezTo>
                    <a:pt x="1132" y="2484"/>
                    <a:pt x="1133" y="2484"/>
                    <a:pt x="1134" y="2484"/>
                  </a:cubicBezTo>
                  <a:cubicBezTo>
                    <a:pt x="1134" y="2484"/>
                    <a:pt x="1134" y="2484"/>
                    <a:pt x="1134" y="2483"/>
                  </a:cubicBezTo>
                  <a:cubicBezTo>
                    <a:pt x="1136" y="2483"/>
                    <a:pt x="1138" y="2482"/>
                    <a:pt x="1139" y="2481"/>
                  </a:cubicBezTo>
                  <a:cubicBezTo>
                    <a:pt x="1140" y="2481"/>
                    <a:pt x="1140" y="2481"/>
                    <a:pt x="1140" y="2481"/>
                  </a:cubicBezTo>
                  <a:cubicBezTo>
                    <a:pt x="1141" y="2481"/>
                    <a:pt x="1141" y="2480"/>
                    <a:pt x="1142" y="2480"/>
                  </a:cubicBezTo>
                  <a:cubicBezTo>
                    <a:pt x="1142" y="2480"/>
                    <a:pt x="1143" y="2480"/>
                    <a:pt x="1143" y="2480"/>
                  </a:cubicBezTo>
                  <a:cubicBezTo>
                    <a:pt x="1143" y="2479"/>
                    <a:pt x="1144" y="2479"/>
                    <a:pt x="1144" y="2479"/>
                  </a:cubicBezTo>
                  <a:cubicBezTo>
                    <a:pt x="1144" y="2479"/>
                    <a:pt x="1144" y="2479"/>
                    <a:pt x="1145" y="2479"/>
                  </a:cubicBezTo>
                  <a:cubicBezTo>
                    <a:pt x="1145" y="2479"/>
                    <a:pt x="1145" y="2479"/>
                    <a:pt x="1145" y="2479"/>
                  </a:cubicBezTo>
                  <a:cubicBezTo>
                    <a:pt x="1146" y="2478"/>
                    <a:pt x="1148" y="2478"/>
                    <a:pt x="1149" y="2477"/>
                  </a:cubicBezTo>
                  <a:cubicBezTo>
                    <a:pt x="1149" y="2477"/>
                    <a:pt x="1149" y="2477"/>
                    <a:pt x="1150" y="2477"/>
                  </a:cubicBezTo>
                  <a:cubicBezTo>
                    <a:pt x="1150" y="2477"/>
                    <a:pt x="1150" y="2477"/>
                    <a:pt x="1150" y="2477"/>
                  </a:cubicBezTo>
                  <a:cubicBezTo>
                    <a:pt x="1152" y="2476"/>
                    <a:pt x="1154" y="2475"/>
                    <a:pt x="1156" y="2474"/>
                  </a:cubicBezTo>
                  <a:cubicBezTo>
                    <a:pt x="1156" y="2474"/>
                    <a:pt x="1156" y="2474"/>
                    <a:pt x="1157" y="2474"/>
                  </a:cubicBezTo>
                  <a:cubicBezTo>
                    <a:pt x="1157" y="2474"/>
                    <a:pt x="1157" y="2474"/>
                    <a:pt x="1157" y="2474"/>
                  </a:cubicBezTo>
                  <a:cubicBezTo>
                    <a:pt x="1158" y="2473"/>
                    <a:pt x="1158" y="2473"/>
                    <a:pt x="1158" y="2473"/>
                  </a:cubicBezTo>
                  <a:cubicBezTo>
                    <a:pt x="1159" y="2473"/>
                    <a:pt x="1160" y="2473"/>
                    <a:pt x="1161" y="2472"/>
                  </a:cubicBezTo>
                  <a:cubicBezTo>
                    <a:pt x="1162" y="2472"/>
                    <a:pt x="1163" y="2471"/>
                    <a:pt x="1164" y="2471"/>
                  </a:cubicBezTo>
                  <a:cubicBezTo>
                    <a:pt x="1165" y="2470"/>
                    <a:pt x="1165" y="2470"/>
                    <a:pt x="1166" y="2470"/>
                  </a:cubicBezTo>
                  <a:cubicBezTo>
                    <a:pt x="1167" y="2470"/>
                    <a:pt x="1167" y="2469"/>
                    <a:pt x="1167" y="2469"/>
                  </a:cubicBezTo>
                  <a:cubicBezTo>
                    <a:pt x="1168" y="2469"/>
                    <a:pt x="1168" y="2469"/>
                    <a:pt x="1168" y="2469"/>
                  </a:cubicBezTo>
                  <a:cubicBezTo>
                    <a:pt x="1168" y="2469"/>
                    <a:pt x="1168" y="2469"/>
                    <a:pt x="1169" y="2469"/>
                  </a:cubicBezTo>
                  <a:cubicBezTo>
                    <a:pt x="1169" y="2469"/>
                    <a:pt x="1169" y="2468"/>
                    <a:pt x="1170" y="2468"/>
                  </a:cubicBezTo>
                  <a:cubicBezTo>
                    <a:pt x="1170" y="2468"/>
                    <a:pt x="1170" y="2468"/>
                    <a:pt x="1170" y="2468"/>
                  </a:cubicBezTo>
                  <a:cubicBezTo>
                    <a:pt x="1174" y="2467"/>
                    <a:pt x="1177" y="2465"/>
                    <a:pt x="1180" y="2464"/>
                  </a:cubicBezTo>
                  <a:cubicBezTo>
                    <a:pt x="1181" y="2463"/>
                    <a:pt x="1182" y="2463"/>
                    <a:pt x="1183" y="2463"/>
                  </a:cubicBezTo>
                  <a:cubicBezTo>
                    <a:pt x="1184" y="2462"/>
                    <a:pt x="1185" y="2462"/>
                    <a:pt x="1186" y="2461"/>
                  </a:cubicBezTo>
                  <a:cubicBezTo>
                    <a:pt x="1188" y="2461"/>
                    <a:pt x="1189" y="2460"/>
                    <a:pt x="1190" y="2459"/>
                  </a:cubicBezTo>
                  <a:cubicBezTo>
                    <a:pt x="1191" y="2459"/>
                    <a:pt x="1191" y="2459"/>
                    <a:pt x="1191" y="2459"/>
                  </a:cubicBezTo>
                  <a:cubicBezTo>
                    <a:pt x="1191" y="2459"/>
                    <a:pt x="1191" y="2459"/>
                    <a:pt x="1192" y="2459"/>
                  </a:cubicBezTo>
                  <a:cubicBezTo>
                    <a:pt x="1192" y="2459"/>
                    <a:pt x="1192" y="2459"/>
                    <a:pt x="1192" y="2459"/>
                  </a:cubicBezTo>
                  <a:cubicBezTo>
                    <a:pt x="1194" y="2458"/>
                    <a:pt x="1196" y="2457"/>
                    <a:pt x="1197" y="2456"/>
                  </a:cubicBezTo>
                  <a:cubicBezTo>
                    <a:pt x="1198" y="2456"/>
                    <a:pt x="1198" y="2456"/>
                    <a:pt x="1199" y="2456"/>
                  </a:cubicBezTo>
                  <a:cubicBezTo>
                    <a:pt x="1199" y="2456"/>
                    <a:pt x="1199" y="2456"/>
                    <a:pt x="1200" y="2456"/>
                  </a:cubicBezTo>
                  <a:cubicBezTo>
                    <a:pt x="1200" y="2455"/>
                    <a:pt x="1200" y="2455"/>
                    <a:pt x="1200" y="2455"/>
                  </a:cubicBezTo>
                  <a:cubicBezTo>
                    <a:pt x="1201" y="2455"/>
                    <a:pt x="1201" y="2455"/>
                    <a:pt x="1201" y="2455"/>
                  </a:cubicBezTo>
                  <a:cubicBezTo>
                    <a:pt x="1202" y="2455"/>
                    <a:pt x="1202" y="2454"/>
                    <a:pt x="1202" y="2454"/>
                  </a:cubicBezTo>
                  <a:cubicBezTo>
                    <a:pt x="1203" y="2454"/>
                    <a:pt x="1203" y="2454"/>
                    <a:pt x="1203" y="2454"/>
                  </a:cubicBezTo>
                  <a:cubicBezTo>
                    <a:pt x="1203" y="2454"/>
                    <a:pt x="1203" y="2454"/>
                    <a:pt x="1203" y="2454"/>
                  </a:cubicBezTo>
                  <a:cubicBezTo>
                    <a:pt x="1204" y="2454"/>
                    <a:pt x="1204" y="2454"/>
                    <a:pt x="1204" y="2454"/>
                  </a:cubicBezTo>
                  <a:cubicBezTo>
                    <a:pt x="1205" y="2453"/>
                    <a:pt x="1206" y="2453"/>
                    <a:pt x="1207" y="2452"/>
                  </a:cubicBezTo>
                  <a:cubicBezTo>
                    <a:pt x="1207" y="2452"/>
                    <a:pt x="1207" y="2452"/>
                    <a:pt x="1207" y="2452"/>
                  </a:cubicBezTo>
                  <a:cubicBezTo>
                    <a:pt x="1208" y="2452"/>
                    <a:pt x="1208" y="2452"/>
                    <a:pt x="1208" y="2452"/>
                  </a:cubicBezTo>
                  <a:cubicBezTo>
                    <a:pt x="1208" y="2452"/>
                    <a:pt x="1208" y="2452"/>
                    <a:pt x="1208" y="2452"/>
                  </a:cubicBezTo>
                  <a:cubicBezTo>
                    <a:pt x="1214" y="2449"/>
                    <a:pt x="1219" y="2447"/>
                    <a:pt x="1225" y="2445"/>
                  </a:cubicBezTo>
                  <a:cubicBezTo>
                    <a:pt x="1226" y="2444"/>
                    <a:pt x="1226" y="2444"/>
                    <a:pt x="1226" y="2444"/>
                  </a:cubicBezTo>
                  <a:cubicBezTo>
                    <a:pt x="1227" y="2444"/>
                    <a:pt x="1227" y="2444"/>
                    <a:pt x="1228" y="2444"/>
                  </a:cubicBezTo>
                  <a:cubicBezTo>
                    <a:pt x="1228" y="2444"/>
                    <a:pt x="1228" y="2443"/>
                    <a:pt x="1228" y="2443"/>
                  </a:cubicBezTo>
                  <a:cubicBezTo>
                    <a:pt x="1228" y="2443"/>
                    <a:pt x="1229" y="2443"/>
                    <a:pt x="1229" y="2443"/>
                  </a:cubicBezTo>
                  <a:cubicBezTo>
                    <a:pt x="1229" y="2443"/>
                    <a:pt x="1229" y="2443"/>
                    <a:pt x="1230" y="2443"/>
                  </a:cubicBezTo>
                  <a:cubicBezTo>
                    <a:pt x="1230" y="2443"/>
                    <a:pt x="1231" y="2442"/>
                    <a:pt x="1231" y="2442"/>
                  </a:cubicBezTo>
                  <a:cubicBezTo>
                    <a:pt x="1231" y="2442"/>
                    <a:pt x="1231" y="2442"/>
                    <a:pt x="1232" y="2442"/>
                  </a:cubicBezTo>
                  <a:cubicBezTo>
                    <a:pt x="1232" y="2442"/>
                    <a:pt x="1232" y="2442"/>
                    <a:pt x="1232" y="2442"/>
                  </a:cubicBezTo>
                  <a:cubicBezTo>
                    <a:pt x="1233" y="2441"/>
                    <a:pt x="1234" y="2441"/>
                    <a:pt x="1234" y="2441"/>
                  </a:cubicBezTo>
                  <a:cubicBezTo>
                    <a:pt x="1235" y="2441"/>
                    <a:pt x="1235" y="2440"/>
                    <a:pt x="1235" y="2440"/>
                  </a:cubicBezTo>
                  <a:cubicBezTo>
                    <a:pt x="1236" y="2440"/>
                    <a:pt x="1236" y="2440"/>
                    <a:pt x="1236" y="2440"/>
                  </a:cubicBezTo>
                  <a:cubicBezTo>
                    <a:pt x="1237" y="2440"/>
                    <a:pt x="1238" y="2439"/>
                    <a:pt x="1238" y="2439"/>
                  </a:cubicBezTo>
                  <a:cubicBezTo>
                    <a:pt x="1240" y="2439"/>
                    <a:pt x="1241" y="2438"/>
                    <a:pt x="1242" y="2437"/>
                  </a:cubicBezTo>
                  <a:cubicBezTo>
                    <a:pt x="1243" y="2437"/>
                    <a:pt x="1243" y="2437"/>
                    <a:pt x="1243" y="2437"/>
                  </a:cubicBezTo>
                  <a:cubicBezTo>
                    <a:pt x="1244" y="2437"/>
                    <a:pt x="1245" y="2436"/>
                    <a:pt x="1246" y="2436"/>
                  </a:cubicBezTo>
                  <a:cubicBezTo>
                    <a:pt x="1246" y="2436"/>
                    <a:pt x="1246" y="2436"/>
                    <a:pt x="1246" y="2436"/>
                  </a:cubicBezTo>
                  <a:cubicBezTo>
                    <a:pt x="1247" y="2435"/>
                    <a:pt x="1247" y="2435"/>
                    <a:pt x="1248" y="2435"/>
                  </a:cubicBezTo>
                  <a:cubicBezTo>
                    <a:pt x="1248" y="2435"/>
                    <a:pt x="1248" y="2435"/>
                    <a:pt x="1248" y="2435"/>
                  </a:cubicBezTo>
                  <a:cubicBezTo>
                    <a:pt x="1249" y="2435"/>
                    <a:pt x="1249" y="2434"/>
                    <a:pt x="1250" y="2434"/>
                  </a:cubicBezTo>
                  <a:cubicBezTo>
                    <a:pt x="1250" y="2434"/>
                    <a:pt x="1250" y="2434"/>
                    <a:pt x="1250" y="2434"/>
                  </a:cubicBezTo>
                  <a:cubicBezTo>
                    <a:pt x="1251" y="2434"/>
                    <a:pt x="1253" y="2433"/>
                    <a:pt x="1254" y="2432"/>
                  </a:cubicBezTo>
                  <a:cubicBezTo>
                    <a:pt x="1254" y="2432"/>
                    <a:pt x="1254" y="2432"/>
                    <a:pt x="1255" y="2432"/>
                  </a:cubicBezTo>
                  <a:cubicBezTo>
                    <a:pt x="1255" y="2432"/>
                    <a:pt x="1255" y="2432"/>
                    <a:pt x="1256" y="2432"/>
                  </a:cubicBezTo>
                  <a:cubicBezTo>
                    <a:pt x="1256" y="2432"/>
                    <a:pt x="1256" y="2431"/>
                    <a:pt x="1256" y="2431"/>
                  </a:cubicBezTo>
                  <a:cubicBezTo>
                    <a:pt x="1258" y="2431"/>
                    <a:pt x="1259" y="2430"/>
                    <a:pt x="1260" y="2430"/>
                  </a:cubicBezTo>
                  <a:cubicBezTo>
                    <a:pt x="1261" y="2430"/>
                    <a:pt x="1261" y="2429"/>
                    <a:pt x="1261" y="2429"/>
                  </a:cubicBezTo>
                  <a:cubicBezTo>
                    <a:pt x="1262" y="2429"/>
                    <a:pt x="1262" y="2429"/>
                    <a:pt x="1262" y="2429"/>
                  </a:cubicBezTo>
                  <a:cubicBezTo>
                    <a:pt x="1262" y="2429"/>
                    <a:pt x="1263" y="2429"/>
                    <a:pt x="1263" y="2429"/>
                  </a:cubicBezTo>
                  <a:cubicBezTo>
                    <a:pt x="1263" y="2428"/>
                    <a:pt x="1263" y="2428"/>
                    <a:pt x="1264" y="2428"/>
                  </a:cubicBezTo>
                  <a:cubicBezTo>
                    <a:pt x="1265" y="2428"/>
                    <a:pt x="1266" y="2427"/>
                    <a:pt x="1268" y="2427"/>
                  </a:cubicBezTo>
                  <a:cubicBezTo>
                    <a:pt x="1268" y="2426"/>
                    <a:pt x="1268" y="2426"/>
                    <a:pt x="1269" y="2426"/>
                  </a:cubicBezTo>
                  <a:cubicBezTo>
                    <a:pt x="1269" y="2426"/>
                    <a:pt x="1269" y="2426"/>
                    <a:pt x="1269" y="2426"/>
                  </a:cubicBezTo>
                  <a:cubicBezTo>
                    <a:pt x="1271" y="2425"/>
                    <a:pt x="1273" y="2424"/>
                    <a:pt x="1276" y="2423"/>
                  </a:cubicBezTo>
                  <a:cubicBezTo>
                    <a:pt x="1276" y="2423"/>
                    <a:pt x="1276" y="2423"/>
                    <a:pt x="1276" y="2423"/>
                  </a:cubicBezTo>
                  <a:cubicBezTo>
                    <a:pt x="1276" y="2423"/>
                    <a:pt x="1277" y="2423"/>
                    <a:pt x="1277" y="2423"/>
                  </a:cubicBezTo>
                  <a:cubicBezTo>
                    <a:pt x="1277" y="2423"/>
                    <a:pt x="1277" y="2422"/>
                    <a:pt x="1278" y="2422"/>
                  </a:cubicBezTo>
                  <a:cubicBezTo>
                    <a:pt x="1278" y="2422"/>
                    <a:pt x="1278" y="2422"/>
                    <a:pt x="1278" y="2422"/>
                  </a:cubicBezTo>
                  <a:cubicBezTo>
                    <a:pt x="1282" y="2421"/>
                    <a:pt x="1286" y="2419"/>
                    <a:pt x="1289" y="2417"/>
                  </a:cubicBezTo>
                  <a:cubicBezTo>
                    <a:pt x="1290" y="2417"/>
                    <a:pt x="1290" y="2417"/>
                    <a:pt x="1290" y="2417"/>
                  </a:cubicBezTo>
                  <a:cubicBezTo>
                    <a:pt x="1292" y="2416"/>
                    <a:pt x="1293" y="2416"/>
                    <a:pt x="1294" y="2415"/>
                  </a:cubicBezTo>
                  <a:cubicBezTo>
                    <a:pt x="1295" y="2415"/>
                    <a:pt x="1295" y="2415"/>
                    <a:pt x="1295" y="2415"/>
                  </a:cubicBezTo>
                  <a:cubicBezTo>
                    <a:pt x="1296" y="2415"/>
                    <a:pt x="1297" y="2414"/>
                    <a:pt x="1298" y="2414"/>
                  </a:cubicBezTo>
                  <a:cubicBezTo>
                    <a:pt x="1298" y="2414"/>
                    <a:pt x="1298" y="2413"/>
                    <a:pt x="1299" y="2413"/>
                  </a:cubicBezTo>
                  <a:cubicBezTo>
                    <a:pt x="1302" y="2412"/>
                    <a:pt x="1305" y="2411"/>
                    <a:pt x="1308" y="2409"/>
                  </a:cubicBezTo>
                  <a:cubicBezTo>
                    <a:pt x="1308" y="2409"/>
                    <a:pt x="1308" y="2409"/>
                    <a:pt x="1308" y="2409"/>
                  </a:cubicBezTo>
                  <a:cubicBezTo>
                    <a:pt x="1309" y="2409"/>
                    <a:pt x="1310" y="2408"/>
                    <a:pt x="1311" y="2408"/>
                  </a:cubicBezTo>
                  <a:cubicBezTo>
                    <a:pt x="1312" y="2408"/>
                    <a:pt x="1312" y="2408"/>
                    <a:pt x="1312" y="2408"/>
                  </a:cubicBezTo>
                  <a:cubicBezTo>
                    <a:pt x="1312" y="2408"/>
                    <a:pt x="1313" y="2407"/>
                    <a:pt x="1313" y="2407"/>
                  </a:cubicBezTo>
                  <a:cubicBezTo>
                    <a:pt x="1313" y="2407"/>
                    <a:pt x="1313" y="2407"/>
                    <a:pt x="1313" y="2407"/>
                  </a:cubicBezTo>
                  <a:cubicBezTo>
                    <a:pt x="1314" y="2407"/>
                    <a:pt x="1315" y="2407"/>
                    <a:pt x="1315" y="2406"/>
                  </a:cubicBezTo>
                  <a:cubicBezTo>
                    <a:pt x="1316" y="2406"/>
                    <a:pt x="1316" y="2406"/>
                    <a:pt x="1316" y="2406"/>
                  </a:cubicBezTo>
                  <a:cubicBezTo>
                    <a:pt x="1317" y="2406"/>
                    <a:pt x="1317" y="2406"/>
                    <a:pt x="1318" y="2405"/>
                  </a:cubicBezTo>
                  <a:cubicBezTo>
                    <a:pt x="1318" y="2405"/>
                    <a:pt x="1318" y="2405"/>
                    <a:pt x="1318" y="2405"/>
                  </a:cubicBezTo>
                  <a:cubicBezTo>
                    <a:pt x="1319" y="2405"/>
                    <a:pt x="1319" y="2405"/>
                    <a:pt x="1320" y="2404"/>
                  </a:cubicBezTo>
                  <a:cubicBezTo>
                    <a:pt x="1322" y="2404"/>
                    <a:pt x="1324" y="2403"/>
                    <a:pt x="1325" y="2402"/>
                  </a:cubicBezTo>
                  <a:cubicBezTo>
                    <a:pt x="1326" y="2402"/>
                    <a:pt x="1326" y="2402"/>
                    <a:pt x="1327" y="2402"/>
                  </a:cubicBezTo>
                  <a:cubicBezTo>
                    <a:pt x="1327" y="2401"/>
                    <a:pt x="1327" y="2401"/>
                    <a:pt x="1327" y="2401"/>
                  </a:cubicBezTo>
                  <a:cubicBezTo>
                    <a:pt x="1328" y="2401"/>
                    <a:pt x="1328" y="2401"/>
                    <a:pt x="1328" y="2401"/>
                  </a:cubicBezTo>
                  <a:cubicBezTo>
                    <a:pt x="1330" y="2400"/>
                    <a:pt x="1331" y="2399"/>
                    <a:pt x="1333" y="2399"/>
                  </a:cubicBezTo>
                  <a:cubicBezTo>
                    <a:pt x="1341" y="2395"/>
                    <a:pt x="1348" y="2392"/>
                    <a:pt x="1356" y="2389"/>
                  </a:cubicBezTo>
                  <a:cubicBezTo>
                    <a:pt x="1356" y="2389"/>
                    <a:pt x="1357" y="2389"/>
                    <a:pt x="1357" y="2389"/>
                  </a:cubicBezTo>
                  <a:cubicBezTo>
                    <a:pt x="1360" y="2387"/>
                    <a:pt x="1363" y="2386"/>
                    <a:pt x="1366" y="2385"/>
                  </a:cubicBezTo>
                  <a:cubicBezTo>
                    <a:pt x="1366" y="2385"/>
                    <a:pt x="1366" y="2385"/>
                    <a:pt x="1366" y="2385"/>
                  </a:cubicBezTo>
                  <a:cubicBezTo>
                    <a:pt x="1370" y="2383"/>
                    <a:pt x="1375" y="2381"/>
                    <a:pt x="1379" y="2379"/>
                  </a:cubicBezTo>
                  <a:cubicBezTo>
                    <a:pt x="1380" y="2379"/>
                    <a:pt x="1381" y="2378"/>
                    <a:pt x="1382" y="2378"/>
                  </a:cubicBezTo>
                  <a:cubicBezTo>
                    <a:pt x="1383" y="2378"/>
                    <a:pt x="1384" y="2377"/>
                    <a:pt x="1385" y="2377"/>
                  </a:cubicBezTo>
                  <a:cubicBezTo>
                    <a:pt x="1386" y="2376"/>
                    <a:pt x="1387" y="2376"/>
                    <a:pt x="1388" y="2375"/>
                  </a:cubicBezTo>
                  <a:cubicBezTo>
                    <a:pt x="1388" y="2375"/>
                    <a:pt x="1388" y="2375"/>
                    <a:pt x="1388" y="2375"/>
                  </a:cubicBezTo>
                  <a:cubicBezTo>
                    <a:pt x="1389" y="2375"/>
                    <a:pt x="1389" y="2375"/>
                    <a:pt x="1389" y="2375"/>
                  </a:cubicBezTo>
                  <a:cubicBezTo>
                    <a:pt x="1389" y="2375"/>
                    <a:pt x="1389" y="2375"/>
                    <a:pt x="1389" y="2375"/>
                  </a:cubicBezTo>
                  <a:cubicBezTo>
                    <a:pt x="1389" y="2375"/>
                    <a:pt x="1389" y="2375"/>
                    <a:pt x="1389" y="2375"/>
                  </a:cubicBezTo>
                  <a:cubicBezTo>
                    <a:pt x="1390" y="2374"/>
                    <a:pt x="1391" y="2374"/>
                    <a:pt x="1392" y="2374"/>
                  </a:cubicBezTo>
                  <a:cubicBezTo>
                    <a:pt x="1392" y="2374"/>
                    <a:pt x="1393" y="2373"/>
                    <a:pt x="1393" y="2373"/>
                  </a:cubicBezTo>
                  <a:cubicBezTo>
                    <a:pt x="1395" y="2372"/>
                    <a:pt x="1397" y="2372"/>
                    <a:pt x="1399" y="2371"/>
                  </a:cubicBezTo>
                  <a:cubicBezTo>
                    <a:pt x="1399" y="2371"/>
                    <a:pt x="1399" y="2371"/>
                    <a:pt x="1399" y="2371"/>
                  </a:cubicBezTo>
                  <a:cubicBezTo>
                    <a:pt x="1400" y="2370"/>
                    <a:pt x="1401" y="2370"/>
                    <a:pt x="1402" y="2370"/>
                  </a:cubicBezTo>
                  <a:cubicBezTo>
                    <a:pt x="1402" y="2369"/>
                    <a:pt x="1402" y="2369"/>
                    <a:pt x="1402" y="2369"/>
                  </a:cubicBezTo>
                  <a:cubicBezTo>
                    <a:pt x="1404" y="2369"/>
                    <a:pt x="1406" y="2368"/>
                    <a:pt x="1408" y="2367"/>
                  </a:cubicBezTo>
                  <a:cubicBezTo>
                    <a:pt x="1408" y="2367"/>
                    <a:pt x="1408" y="2367"/>
                    <a:pt x="1409" y="2367"/>
                  </a:cubicBezTo>
                  <a:cubicBezTo>
                    <a:pt x="1411" y="2366"/>
                    <a:pt x="1413" y="2365"/>
                    <a:pt x="1415" y="2364"/>
                  </a:cubicBezTo>
                  <a:cubicBezTo>
                    <a:pt x="1415" y="2364"/>
                    <a:pt x="1415" y="2364"/>
                    <a:pt x="1415" y="2364"/>
                  </a:cubicBezTo>
                  <a:cubicBezTo>
                    <a:pt x="1417" y="2363"/>
                    <a:pt x="1418" y="2363"/>
                    <a:pt x="1419" y="2362"/>
                  </a:cubicBezTo>
                  <a:cubicBezTo>
                    <a:pt x="1420" y="2362"/>
                    <a:pt x="1420" y="2362"/>
                    <a:pt x="1420" y="2362"/>
                  </a:cubicBezTo>
                  <a:cubicBezTo>
                    <a:pt x="1420" y="2362"/>
                    <a:pt x="1421" y="2362"/>
                    <a:pt x="1421" y="2361"/>
                  </a:cubicBezTo>
                  <a:cubicBezTo>
                    <a:pt x="1421" y="2361"/>
                    <a:pt x="1421" y="2361"/>
                    <a:pt x="1421" y="2361"/>
                  </a:cubicBezTo>
                  <a:cubicBezTo>
                    <a:pt x="1422" y="2361"/>
                    <a:pt x="1422" y="2361"/>
                    <a:pt x="1422" y="2361"/>
                  </a:cubicBezTo>
                  <a:cubicBezTo>
                    <a:pt x="1423" y="2361"/>
                    <a:pt x="1423" y="2360"/>
                    <a:pt x="1424" y="2360"/>
                  </a:cubicBezTo>
                  <a:cubicBezTo>
                    <a:pt x="1424" y="2360"/>
                    <a:pt x="1424" y="2360"/>
                    <a:pt x="1424" y="2360"/>
                  </a:cubicBezTo>
                  <a:cubicBezTo>
                    <a:pt x="1424" y="2360"/>
                    <a:pt x="1425" y="2360"/>
                    <a:pt x="1425" y="2360"/>
                  </a:cubicBezTo>
                  <a:cubicBezTo>
                    <a:pt x="1425" y="2360"/>
                    <a:pt x="1425" y="2360"/>
                    <a:pt x="1425" y="2359"/>
                  </a:cubicBezTo>
                  <a:cubicBezTo>
                    <a:pt x="1426" y="2359"/>
                    <a:pt x="1427" y="2359"/>
                    <a:pt x="1428" y="2359"/>
                  </a:cubicBezTo>
                  <a:cubicBezTo>
                    <a:pt x="1428" y="2359"/>
                    <a:pt x="1428" y="2359"/>
                    <a:pt x="1428" y="2359"/>
                  </a:cubicBezTo>
                  <a:cubicBezTo>
                    <a:pt x="1430" y="2357"/>
                    <a:pt x="1433" y="2356"/>
                    <a:pt x="1435" y="2355"/>
                  </a:cubicBezTo>
                  <a:cubicBezTo>
                    <a:pt x="1435" y="2355"/>
                    <a:pt x="1436" y="2355"/>
                    <a:pt x="1436" y="2355"/>
                  </a:cubicBezTo>
                  <a:cubicBezTo>
                    <a:pt x="1436" y="2355"/>
                    <a:pt x="1436" y="2355"/>
                    <a:pt x="1436" y="2355"/>
                  </a:cubicBezTo>
                  <a:cubicBezTo>
                    <a:pt x="1436" y="2355"/>
                    <a:pt x="1436" y="2355"/>
                    <a:pt x="1436" y="2355"/>
                  </a:cubicBezTo>
                  <a:cubicBezTo>
                    <a:pt x="1438" y="2354"/>
                    <a:pt x="1439" y="2354"/>
                    <a:pt x="1440" y="2353"/>
                  </a:cubicBezTo>
                  <a:cubicBezTo>
                    <a:pt x="1440" y="2353"/>
                    <a:pt x="1440" y="2353"/>
                    <a:pt x="1440" y="2353"/>
                  </a:cubicBezTo>
                  <a:cubicBezTo>
                    <a:pt x="1441" y="2353"/>
                    <a:pt x="1442" y="2353"/>
                    <a:pt x="1442" y="2352"/>
                  </a:cubicBezTo>
                  <a:cubicBezTo>
                    <a:pt x="1443" y="2352"/>
                    <a:pt x="1443" y="2352"/>
                    <a:pt x="1444" y="2352"/>
                  </a:cubicBezTo>
                  <a:cubicBezTo>
                    <a:pt x="1444" y="2352"/>
                    <a:pt x="1444" y="2352"/>
                    <a:pt x="1444" y="2352"/>
                  </a:cubicBezTo>
                  <a:cubicBezTo>
                    <a:pt x="1444" y="2352"/>
                    <a:pt x="1444" y="2352"/>
                    <a:pt x="1444" y="2351"/>
                  </a:cubicBezTo>
                  <a:cubicBezTo>
                    <a:pt x="1445" y="2351"/>
                    <a:pt x="1445" y="2351"/>
                    <a:pt x="1445" y="2351"/>
                  </a:cubicBezTo>
                  <a:cubicBezTo>
                    <a:pt x="1446" y="2351"/>
                    <a:pt x="1447" y="2350"/>
                    <a:pt x="1448" y="2350"/>
                  </a:cubicBezTo>
                  <a:cubicBezTo>
                    <a:pt x="1448" y="2350"/>
                    <a:pt x="1448" y="2350"/>
                    <a:pt x="1448" y="2350"/>
                  </a:cubicBezTo>
                  <a:cubicBezTo>
                    <a:pt x="1449" y="2350"/>
                    <a:pt x="1449" y="2349"/>
                    <a:pt x="1449" y="2349"/>
                  </a:cubicBezTo>
                  <a:cubicBezTo>
                    <a:pt x="1450" y="2349"/>
                    <a:pt x="1450" y="2349"/>
                    <a:pt x="1450" y="2349"/>
                  </a:cubicBezTo>
                  <a:cubicBezTo>
                    <a:pt x="1450" y="2349"/>
                    <a:pt x="1450" y="2349"/>
                    <a:pt x="1450" y="2349"/>
                  </a:cubicBezTo>
                  <a:cubicBezTo>
                    <a:pt x="1451" y="2349"/>
                    <a:pt x="1451" y="2349"/>
                    <a:pt x="1451" y="2348"/>
                  </a:cubicBezTo>
                  <a:cubicBezTo>
                    <a:pt x="1452" y="2348"/>
                    <a:pt x="1452" y="2348"/>
                    <a:pt x="1452" y="2348"/>
                  </a:cubicBezTo>
                  <a:cubicBezTo>
                    <a:pt x="1452" y="2348"/>
                    <a:pt x="1453" y="2348"/>
                    <a:pt x="1453" y="2348"/>
                  </a:cubicBezTo>
                  <a:cubicBezTo>
                    <a:pt x="1453" y="2348"/>
                    <a:pt x="1453" y="2348"/>
                    <a:pt x="1453" y="2348"/>
                  </a:cubicBezTo>
                  <a:cubicBezTo>
                    <a:pt x="1454" y="2347"/>
                    <a:pt x="1456" y="2347"/>
                    <a:pt x="1457" y="2346"/>
                  </a:cubicBezTo>
                  <a:cubicBezTo>
                    <a:pt x="1457" y="2346"/>
                    <a:pt x="1458" y="2346"/>
                    <a:pt x="1458" y="2346"/>
                  </a:cubicBezTo>
                  <a:cubicBezTo>
                    <a:pt x="1459" y="2345"/>
                    <a:pt x="1459" y="2345"/>
                    <a:pt x="1460" y="2345"/>
                  </a:cubicBezTo>
                  <a:cubicBezTo>
                    <a:pt x="1460" y="2345"/>
                    <a:pt x="1460" y="2345"/>
                    <a:pt x="1460" y="2345"/>
                  </a:cubicBezTo>
                  <a:cubicBezTo>
                    <a:pt x="1460" y="2345"/>
                    <a:pt x="1460" y="2345"/>
                    <a:pt x="1460" y="2345"/>
                  </a:cubicBezTo>
                  <a:cubicBezTo>
                    <a:pt x="1461" y="2345"/>
                    <a:pt x="1461" y="2345"/>
                    <a:pt x="1461" y="2344"/>
                  </a:cubicBezTo>
                  <a:cubicBezTo>
                    <a:pt x="1464" y="2343"/>
                    <a:pt x="1467" y="2342"/>
                    <a:pt x="1471" y="2340"/>
                  </a:cubicBezTo>
                  <a:cubicBezTo>
                    <a:pt x="1471" y="2340"/>
                    <a:pt x="1472" y="2340"/>
                    <a:pt x="1472" y="2339"/>
                  </a:cubicBezTo>
                  <a:cubicBezTo>
                    <a:pt x="1473" y="2339"/>
                    <a:pt x="1474" y="2339"/>
                    <a:pt x="1475" y="2338"/>
                  </a:cubicBezTo>
                  <a:cubicBezTo>
                    <a:pt x="1475" y="2338"/>
                    <a:pt x="1476" y="2338"/>
                    <a:pt x="1476" y="2338"/>
                  </a:cubicBezTo>
                  <a:cubicBezTo>
                    <a:pt x="1476" y="2338"/>
                    <a:pt x="1476" y="2338"/>
                    <a:pt x="1476" y="2338"/>
                  </a:cubicBezTo>
                  <a:cubicBezTo>
                    <a:pt x="1476" y="2338"/>
                    <a:pt x="1477" y="2338"/>
                    <a:pt x="1477" y="2338"/>
                  </a:cubicBezTo>
                  <a:cubicBezTo>
                    <a:pt x="1477" y="2338"/>
                    <a:pt x="1477" y="2338"/>
                    <a:pt x="1477" y="2338"/>
                  </a:cubicBezTo>
                  <a:cubicBezTo>
                    <a:pt x="1477" y="2337"/>
                    <a:pt x="1477" y="2337"/>
                    <a:pt x="1477" y="2337"/>
                  </a:cubicBezTo>
                  <a:cubicBezTo>
                    <a:pt x="1478" y="2337"/>
                    <a:pt x="1478" y="2337"/>
                    <a:pt x="1478" y="2337"/>
                  </a:cubicBezTo>
                  <a:cubicBezTo>
                    <a:pt x="1478" y="2337"/>
                    <a:pt x="1478" y="2337"/>
                    <a:pt x="1478" y="2337"/>
                  </a:cubicBezTo>
                  <a:cubicBezTo>
                    <a:pt x="1484" y="2335"/>
                    <a:pt x="1489" y="2332"/>
                    <a:pt x="1494" y="2330"/>
                  </a:cubicBezTo>
                  <a:cubicBezTo>
                    <a:pt x="1495" y="2330"/>
                    <a:pt x="1495" y="2330"/>
                    <a:pt x="1495" y="2330"/>
                  </a:cubicBezTo>
                  <a:cubicBezTo>
                    <a:pt x="1495" y="2330"/>
                    <a:pt x="1495" y="2330"/>
                    <a:pt x="1495" y="2330"/>
                  </a:cubicBezTo>
                  <a:cubicBezTo>
                    <a:pt x="1495" y="2330"/>
                    <a:pt x="1495" y="2330"/>
                    <a:pt x="1495" y="2330"/>
                  </a:cubicBezTo>
                  <a:cubicBezTo>
                    <a:pt x="1496" y="2329"/>
                    <a:pt x="1497" y="2329"/>
                    <a:pt x="1498" y="2329"/>
                  </a:cubicBezTo>
                  <a:cubicBezTo>
                    <a:pt x="1498" y="2328"/>
                    <a:pt x="1498" y="2328"/>
                    <a:pt x="1499" y="2328"/>
                  </a:cubicBezTo>
                  <a:cubicBezTo>
                    <a:pt x="1499" y="2328"/>
                    <a:pt x="1499" y="2328"/>
                    <a:pt x="1500" y="2328"/>
                  </a:cubicBezTo>
                  <a:cubicBezTo>
                    <a:pt x="1500" y="2328"/>
                    <a:pt x="1500" y="2328"/>
                    <a:pt x="1500" y="2328"/>
                  </a:cubicBezTo>
                  <a:cubicBezTo>
                    <a:pt x="1500" y="2328"/>
                    <a:pt x="1500" y="2328"/>
                    <a:pt x="1501" y="2328"/>
                  </a:cubicBezTo>
                  <a:cubicBezTo>
                    <a:pt x="1501" y="2327"/>
                    <a:pt x="1501" y="2327"/>
                    <a:pt x="1501" y="2327"/>
                  </a:cubicBezTo>
                  <a:cubicBezTo>
                    <a:pt x="1502" y="2327"/>
                    <a:pt x="1502" y="2327"/>
                    <a:pt x="1502" y="2327"/>
                  </a:cubicBezTo>
                  <a:cubicBezTo>
                    <a:pt x="1503" y="2326"/>
                    <a:pt x="1504" y="2326"/>
                    <a:pt x="1505" y="2326"/>
                  </a:cubicBezTo>
                  <a:cubicBezTo>
                    <a:pt x="1505" y="2326"/>
                    <a:pt x="1505" y="2326"/>
                    <a:pt x="1505" y="2326"/>
                  </a:cubicBezTo>
                  <a:cubicBezTo>
                    <a:pt x="1505" y="2326"/>
                    <a:pt x="1505" y="2325"/>
                    <a:pt x="1505" y="2325"/>
                  </a:cubicBezTo>
                  <a:cubicBezTo>
                    <a:pt x="1506" y="2325"/>
                    <a:pt x="1507" y="2325"/>
                    <a:pt x="1508" y="2325"/>
                  </a:cubicBezTo>
                  <a:cubicBezTo>
                    <a:pt x="1508" y="2324"/>
                    <a:pt x="1508" y="2324"/>
                    <a:pt x="1509" y="2324"/>
                  </a:cubicBezTo>
                  <a:cubicBezTo>
                    <a:pt x="1509" y="2324"/>
                    <a:pt x="1509" y="2324"/>
                    <a:pt x="1509" y="2324"/>
                  </a:cubicBezTo>
                  <a:cubicBezTo>
                    <a:pt x="1510" y="2323"/>
                    <a:pt x="1511" y="2323"/>
                    <a:pt x="1513" y="2322"/>
                  </a:cubicBezTo>
                  <a:cubicBezTo>
                    <a:pt x="1513" y="2322"/>
                    <a:pt x="1513" y="2322"/>
                    <a:pt x="1513" y="2322"/>
                  </a:cubicBezTo>
                  <a:cubicBezTo>
                    <a:pt x="1513" y="2322"/>
                    <a:pt x="1513" y="2322"/>
                    <a:pt x="1513" y="2322"/>
                  </a:cubicBezTo>
                  <a:cubicBezTo>
                    <a:pt x="1514" y="2322"/>
                    <a:pt x="1514" y="2322"/>
                    <a:pt x="1514" y="2322"/>
                  </a:cubicBezTo>
                  <a:cubicBezTo>
                    <a:pt x="1515" y="2321"/>
                    <a:pt x="1517" y="2321"/>
                    <a:pt x="1518" y="2320"/>
                  </a:cubicBezTo>
                  <a:cubicBezTo>
                    <a:pt x="1518" y="2320"/>
                    <a:pt x="1518" y="2320"/>
                    <a:pt x="1518" y="2320"/>
                  </a:cubicBezTo>
                  <a:cubicBezTo>
                    <a:pt x="1519" y="2320"/>
                    <a:pt x="1519" y="2320"/>
                    <a:pt x="1519" y="2320"/>
                  </a:cubicBezTo>
                  <a:cubicBezTo>
                    <a:pt x="1519" y="2320"/>
                    <a:pt x="1519" y="2320"/>
                    <a:pt x="1519" y="2320"/>
                  </a:cubicBezTo>
                  <a:cubicBezTo>
                    <a:pt x="1519" y="2320"/>
                    <a:pt x="1519" y="2320"/>
                    <a:pt x="1519" y="2320"/>
                  </a:cubicBezTo>
                  <a:cubicBezTo>
                    <a:pt x="1520" y="2319"/>
                    <a:pt x="1520" y="2319"/>
                    <a:pt x="1521" y="2319"/>
                  </a:cubicBezTo>
                  <a:cubicBezTo>
                    <a:pt x="1521" y="2319"/>
                    <a:pt x="1521" y="2319"/>
                    <a:pt x="1521" y="2319"/>
                  </a:cubicBezTo>
                  <a:cubicBezTo>
                    <a:pt x="1521" y="2319"/>
                    <a:pt x="1522" y="2319"/>
                    <a:pt x="1522" y="2318"/>
                  </a:cubicBezTo>
                  <a:cubicBezTo>
                    <a:pt x="1522" y="2318"/>
                    <a:pt x="1522" y="2318"/>
                    <a:pt x="1522" y="2318"/>
                  </a:cubicBezTo>
                  <a:cubicBezTo>
                    <a:pt x="1523" y="2318"/>
                    <a:pt x="1524" y="2317"/>
                    <a:pt x="1526" y="2317"/>
                  </a:cubicBezTo>
                  <a:cubicBezTo>
                    <a:pt x="1526" y="2317"/>
                    <a:pt x="1526" y="2317"/>
                    <a:pt x="1526" y="2317"/>
                  </a:cubicBezTo>
                  <a:cubicBezTo>
                    <a:pt x="1528" y="2316"/>
                    <a:pt x="1529" y="2315"/>
                    <a:pt x="1531" y="2315"/>
                  </a:cubicBezTo>
                  <a:cubicBezTo>
                    <a:pt x="1531" y="2315"/>
                    <a:pt x="1531" y="2315"/>
                    <a:pt x="1531" y="2315"/>
                  </a:cubicBezTo>
                  <a:cubicBezTo>
                    <a:pt x="1531" y="2314"/>
                    <a:pt x="1532" y="2314"/>
                    <a:pt x="1532" y="2314"/>
                  </a:cubicBezTo>
                  <a:cubicBezTo>
                    <a:pt x="1534" y="2313"/>
                    <a:pt x="1536" y="2313"/>
                    <a:pt x="1538" y="2312"/>
                  </a:cubicBezTo>
                  <a:cubicBezTo>
                    <a:pt x="1538" y="2312"/>
                    <a:pt x="1538" y="2312"/>
                    <a:pt x="1538" y="2312"/>
                  </a:cubicBezTo>
                  <a:cubicBezTo>
                    <a:pt x="1539" y="2311"/>
                    <a:pt x="1540" y="2311"/>
                    <a:pt x="1541" y="2310"/>
                  </a:cubicBezTo>
                  <a:cubicBezTo>
                    <a:pt x="1541" y="2310"/>
                    <a:pt x="1541" y="2310"/>
                    <a:pt x="1542" y="2310"/>
                  </a:cubicBezTo>
                  <a:cubicBezTo>
                    <a:pt x="1542" y="2310"/>
                    <a:pt x="1543" y="2310"/>
                    <a:pt x="1543" y="2309"/>
                  </a:cubicBezTo>
                  <a:cubicBezTo>
                    <a:pt x="1543" y="2309"/>
                    <a:pt x="1544" y="2309"/>
                    <a:pt x="1544" y="2309"/>
                  </a:cubicBezTo>
                  <a:cubicBezTo>
                    <a:pt x="1545" y="2309"/>
                    <a:pt x="1546" y="2308"/>
                    <a:pt x="1547" y="2308"/>
                  </a:cubicBezTo>
                  <a:cubicBezTo>
                    <a:pt x="1547" y="2308"/>
                    <a:pt x="1547" y="2308"/>
                    <a:pt x="1548" y="2308"/>
                  </a:cubicBezTo>
                  <a:cubicBezTo>
                    <a:pt x="1548" y="2307"/>
                    <a:pt x="1548" y="2307"/>
                    <a:pt x="1548" y="2307"/>
                  </a:cubicBezTo>
                  <a:cubicBezTo>
                    <a:pt x="1549" y="2307"/>
                    <a:pt x="1549" y="2307"/>
                    <a:pt x="1550" y="2307"/>
                  </a:cubicBezTo>
                  <a:cubicBezTo>
                    <a:pt x="1550" y="2306"/>
                    <a:pt x="1550" y="2306"/>
                    <a:pt x="1550" y="2306"/>
                  </a:cubicBezTo>
                  <a:cubicBezTo>
                    <a:pt x="1551" y="2306"/>
                    <a:pt x="1552" y="2305"/>
                    <a:pt x="1553" y="2305"/>
                  </a:cubicBezTo>
                  <a:cubicBezTo>
                    <a:pt x="1554" y="2305"/>
                    <a:pt x="1554" y="2305"/>
                    <a:pt x="1555" y="2305"/>
                  </a:cubicBezTo>
                  <a:cubicBezTo>
                    <a:pt x="1555" y="2304"/>
                    <a:pt x="1555" y="2304"/>
                    <a:pt x="1556" y="2304"/>
                  </a:cubicBezTo>
                  <a:cubicBezTo>
                    <a:pt x="1556" y="2304"/>
                    <a:pt x="1556" y="2304"/>
                    <a:pt x="1556" y="2304"/>
                  </a:cubicBezTo>
                  <a:cubicBezTo>
                    <a:pt x="1557" y="2304"/>
                    <a:pt x="1557" y="2303"/>
                    <a:pt x="1558" y="2303"/>
                  </a:cubicBezTo>
                  <a:cubicBezTo>
                    <a:pt x="1558" y="2303"/>
                    <a:pt x="1558" y="2303"/>
                    <a:pt x="1558" y="2303"/>
                  </a:cubicBezTo>
                  <a:cubicBezTo>
                    <a:pt x="1559" y="2303"/>
                    <a:pt x="1560" y="2302"/>
                    <a:pt x="1561" y="2302"/>
                  </a:cubicBezTo>
                  <a:cubicBezTo>
                    <a:pt x="1561" y="2302"/>
                    <a:pt x="1561" y="2302"/>
                    <a:pt x="1561" y="2302"/>
                  </a:cubicBezTo>
                  <a:cubicBezTo>
                    <a:pt x="1562" y="2301"/>
                    <a:pt x="1563" y="2301"/>
                    <a:pt x="1563" y="2301"/>
                  </a:cubicBezTo>
                  <a:cubicBezTo>
                    <a:pt x="1564" y="2301"/>
                    <a:pt x="1564" y="2300"/>
                    <a:pt x="1565" y="2300"/>
                  </a:cubicBezTo>
                  <a:cubicBezTo>
                    <a:pt x="1565" y="2300"/>
                    <a:pt x="1565" y="2300"/>
                    <a:pt x="1565" y="2300"/>
                  </a:cubicBezTo>
                  <a:cubicBezTo>
                    <a:pt x="1565" y="2300"/>
                    <a:pt x="1565" y="2300"/>
                    <a:pt x="1565" y="2300"/>
                  </a:cubicBezTo>
                  <a:cubicBezTo>
                    <a:pt x="1565" y="2300"/>
                    <a:pt x="1565" y="2300"/>
                    <a:pt x="1566" y="2300"/>
                  </a:cubicBezTo>
                  <a:cubicBezTo>
                    <a:pt x="1566" y="2300"/>
                    <a:pt x="1566" y="2300"/>
                    <a:pt x="1567" y="2299"/>
                  </a:cubicBezTo>
                  <a:cubicBezTo>
                    <a:pt x="1567" y="2299"/>
                    <a:pt x="1567" y="2299"/>
                    <a:pt x="1567" y="2299"/>
                  </a:cubicBezTo>
                  <a:cubicBezTo>
                    <a:pt x="1569" y="2298"/>
                    <a:pt x="1572" y="2297"/>
                    <a:pt x="1575" y="2296"/>
                  </a:cubicBezTo>
                  <a:cubicBezTo>
                    <a:pt x="1575" y="2296"/>
                    <a:pt x="1575" y="2296"/>
                    <a:pt x="1575" y="2296"/>
                  </a:cubicBezTo>
                  <a:cubicBezTo>
                    <a:pt x="1577" y="2295"/>
                    <a:pt x="1578" y="2295"/>
                    <a:pt x="1579" y="2294"/>
                  </a:cubicBezTo>
                  <a:cubicBezTo>
                    <a:pt x="1579" y="2294"/>
                    <a:pt x="1579" y="2294"/>
                    <a:pt x="1579" y="2294"/>
                  </a:cubicBezTo>
                  <a:cubicBezTo>
                    <a:pt x="1579" y="2294"/>
                    <a:pt x="1580" y="2294"/>
                    <a:pt x="1580" y="2294"/>
                  </a:cubicBezTo>
                  <a:cubicBezTo>
                    <a:pt x="1580" y="2294"/>
                    <a:pt x="1580" y="2294"/>
                    <a:pt x="1580" y="2294"/>
                  </a:cubicBezTo>
                  <a:cubicBezTo>
                    <a:pt x="1580" y="2294"/>
                    <a:pt x="1580" y="2294"/>
                    <a:pt x="1580" y="2294"/>
                  </a:cubicBezTo>
                  <a:cubicBezTo>
                    <a:pt x="1581" y="2294"/>
                    <a:pt x="1581" y="2294"/>
                    <a:pt x="1581" y="2294"/>
                  </a:cubicBezTo>
                  <a:cubicBezTo>
                    <a:pt x="1582" y="2293"/>
                    <a:pt x="1584" y="2292"/>
                    <a:pt x="1586" y="2291"/>
                  </a:cubicBezTo>
                  <a:cubicBezTo>
                    <a:pt x="1586" y="2291"/>
                    <a:pt x="1586" y="2291"/>
                    <a:pt x="1587" y="2291"/>
                  </a:cubicBezTo>
                  <a:cubicBezTo>
                    <a:pt x="1588" y="2290"/>
                    <a:pt x="1591" y="2289"/>
                    <a:pt x="1592" y="2288"/>
                  </a:cubicBezTo>
                  <a:cubicBezTo>
                    <a:pt x="1593" y="2288"/>
                    <a:pt x="1593" y="2288"/>
                    <a:pt x="1593" y="2288"/>
                  </a:cubicBezTo>
                  <a:cubicBezTo>
                    <a:pt x="1593" y="2288"/>
                    <a:pt x="1594" y="2288"/>
                    <a:pt x="1594" y="2288"/>
                  </a:cubicBezTo>
                  <a:cubicBezTo>
                    <a:pt x="1594" y="2288"/>
                    <a:pt x="1595" y="2288"/>
                    <a:pt x="1595" y="2287"/>
                  </a:cubicBezTo>
                  <a:cubicBezTo>
                    <a:pt x="1596" y="2287"/>
                    <a:pt x="1597" y="2287"/>
                    <a:pt x="1598" y="2286"/>
                  </a:cubicBezTo>
                  <a:cubicBezTo>
                    <a:pt x="1598" y="2286"/>
                    <a:pt x="1599" y="2286"/>
                    <a:pt x="1599" y="2286"/>
                  </a:cubicBezTo>
                  <a:cubicBezTo>
                    <a:pt x="1599" y="2286"/>
                    <a:pt x="1599" y="2286"/>
                    <a:pt x="1599" y="2286"/>
                  </a:cubicBezTo>
                  <a:cubicBezTo>
                    <a:pt x="1599" y="2286"/>
                    <a:pt x="1599" y="2286"/>
                    <a:pt x="1599" y="2286"/>
                  </a:cubicBezTo>
                  <a:cubicBezTo>
                    <a:pt x="1601" y="2285"/>
                    <a:pt x="1602" y="2284"/>
                    <a:pt x="1603" y="2284"/>
                  </a:cubicBezTo>
                  <a:cubicBezTo>
                    <a:pt x="1603" y="2284"/>
                    <a:pt x="1603" y="2284"/>
                    <a:pt x="1604" y="2284"/>
                  </a:cubicBezTo>
                  <a:cubicBezTo>
                    <a:pt x="1604" y="2284"/>
                    <a:pt x="1604" y="2284"/>
                    <a:pt x="1604" y="2284"/>
                  </a:cubicBezTo>
                  <a:cubicBezTo>
                    <a:pt x="1604" y="2284"/>
                    <a:pt x="1604" y="2284"/>
                    <a:pt x="1604" y="2284"/>
                  </a:cubicBezTo>
                  <a:cubicBezTo>
                    <a:pt x="1604" y="2283"/>
                    <a:pt x="1604" y="2283"/>
                    <a:pt x="1605" y="2283"/>
                  </a:cubicBezTo>
                  <a:cubicBezTo>
                    <a:pt x="1605" y="2283"/>
                    <a:pt x="1605" y="2283"/>
                    <a:pt x="1605" y="2283"/>
                  </a:cubicBezTo>
                  <a:cubicBezTo>
                    <a:pt x="1605" y="2283"/>
                    <a:pt x="1605" y="2283"/>
                    <a:pt x="1605" y="2283"/>
                  </a:cubicBezTo>
                  <a:cubicBezTo>
                    <a:pt x="1606" y="2283"/>
                    <a:pt x="1607" y="2282"/>
                    <a:pt x="1608" y="2282"/>
                  </a:cubicBezTo>
                  <a:cubicBezTo>
                    <a:pt x="1608" y="2282"/>
                    <a:pt x="1608" y="2282"/>
                    <a:pt x="1608" y="2282"/>
                  </a:cubicBezTo>
                  <a:cubicBezTo>
                    <a:pt x="1609" y="2281"/>
                    <a:pt x="1609" y="2281"/>
                    <a:pt x="1610" y="2281"/>
                  </a:cubicBezTo>
                  <a:cubicBezTo>
                    <a:pt x="1610" y="2281"/>
                    <a:pt x="1610" y="2281"/>
                    <a:pt x="1610" y="2281"/>
                  </a:cubicBezTo>
                  <a:cubicBezTo>
                    <a:pt x="1610" y="2281"/>
                    <a:pt x="1610" y="2281"/>
                    <a:pt x="1611" y="2281"/>
                  </a:cubicBezTo>
                  <a:cubicBezTo>
                    <a:pt x="1611" y="2281"/>
                    <a:pt x="1611" y="2281"/>
                    <a:pt x="1611" y="2281"/>
                  </a:cubicBezTo>
                  <a:cubicBezTo>
                    <a:pt x="1611" y="2281"/>
                    <a:pt x="1611" y="2281"/>
                    <a:pt x="1611" y="2281"/>
                  </a:cubicBezTo>
                  <a:cubicBezTo>
                    <a:pt x="1611" y="2280"/>
                    <a:pt x="1612" y="2280"/>
                    <a:pt x="1612" y="2280"/>
                  </a:cubicBezTo>
                  <a:cubicBezTo>
                    <a:pt x="1612" y="2280"/>
                    <a:pt x="1612" y="2280"/>
                    <a:pt x="1612" y="2280"/>
                  </a:cubicBezTo>
                  <a:cubicBezTo>
                    <a:pt x="1612" y="2280"/>
                    <a:pt x="1613" y="2280"/>
                    <a:pt x="1613" y="2280"/>
                  </a:cubicBezTo>
                  <a:cubicBezTo>
                    <a:pt x="1613" y="2280"/>
                    <a:pt x="1613" y="2280"/>
                    <a:pt x="1613" y="2280"/>
                  </a:cubicBezTo>
                  <a:cubicBezTo>
                    <a:pt x="1613" y="2280"/>
                    <a:pt x="1613" y="2280"/>
                    <a:pt x="1613" y="2280"/>
                  </a:cubicBezTo>
                  <a:cubicBezTo>
                    <a:pt x="1614" y="2279"/>
                    <a:pt x="1615" y="2279"/>
                    <a:pt x="1615" y="2279"/>
                  </a:cubicBezTo>
                  <a:cubicBezTo>
                    <a:pt x="1616" y="2279"/>
                    <a:pt x="1616" y="2279"/>
                    <a:pt x="1616" y="2278"/>
                  </a:cubicBezTo>
                  <a:cubicBezTo>
                    <a:pt x="1616" y="2278"/>
                    <a:pt x="1617" y="2278"/>
                    <a:pt x="1617" y="2278"/>
                  </a:cubicBezTo>
                  <a:cubicBezTo>
                    <a:pt x="1617" y="2278"/>
                    <a:pt x="1617" y="2278"/>
                    <a:pt x="1617" y="2278"/>
                  </a:cubicBezTo>
                  <a:cubicBezTo>
                    <a:pt x="1617" y="2278"/>
                    <a:pt x="1617" y="2278"/>
                    <a:pt x="1617" y="2278"/>
                  </a:cubicBezTo>
                  <a:cubicBezTo>
                    <a:pt x="1617" y="2278"/>
                    <a:pt x="1617" y="2278"/>
                    <a:pt x="1617" y="2278"/>
                  </a:cubicBezTo>
                  <a:cubicBezTo>
                    <a:pt x="1618" y="2278"/>
                    <a:pt x="1618" y="2277"/>
                    <a:pt x="1619" y="2277"/>
                  </a:cubicBezTo>
                  <a:cubicBezTo>
                    <a:pt x="1619" y="2277"/>
                    <a:pt x="1619" y="2277"/>
                    <a:pt x="1620" y="2277"/>
                  </a:cubicBezTo>
                  <a:cubicBezTo>
                    <a:pt x="1620" y="2277"/>
                    <a:pt x="1621" y="2276"/>
                    <a:pt x="1621" y="2276"/>
                  </a:cubicBezTo>
                  <a:cubicBezTo>
                    <a:pt x="1622" y="2276"/>
                    <a:pt x="1622" y="2276"/>
                    <a:pt x="1622" y="2276"/>
                  </a:cubicBezTo>
                  <a:cubicBezTo>
                    <a:pt x="1622" y="2276"/>
                    <a:pt x="1622" y="2276"/>
                    <a:pt x="1623" y="2276"/>
                  </a:cubicBezTo>
                  <a:cubicBezTo>
                    <a:pt x="1623" y="2276"/>
                    <a:pt x="1623" y="2276"/>
                    <a:pt x="1623" y="2276"/>
                  </a:cubicBezTo>
                  <a:cubicBezTo>
                    <a:pt x="1623" y="2275"/>
                    <a:pt x="1623" y="2275"/>
                    <a:pt x="1623" y="2275"/>
                  </a:cubicBezTo>
                  <a:cubicBezTo>
                    <a:pt x="1624" y="2275"/>
                    <a:pt x="1624" y="2275"/>
                    <a:pt x="1625" y="2275"/>
                  </a:cubicBezTo>
                  <a:cubicBezTo>
                    <a:pt x="1625" y="2274"/>
                    <a:pt x="1626" y="2274"/>
                    <a:pt x="1626" y="2274"/>
                  </a:cubicBezTo>
                  <a:cubicBezTo>
                    <a:pt x="1626" y="2274"/>
                    <a:pt x="1626" y="2274"/>
                    <a:pt x="1626" y="2274"/>
                  </a:cubicBezTo>
                  <a:cubicBezTo>
                    <a:pt x="1627" y="2274"/>
                    <a:pt x="1628" y="2273"/>
                    <a:pt x="1629" y="2273"/>
                  </a:cubicBezTo>
                  <a:cubicBezTo>
                    <a:pt x="1629" y="2273"/>
                    <a:pt x="1630" y="2273"/>
                    <a:pt x="1630" y="2273"/>
                  </a:cubicBezTo>
                  <a:cubicBezTo>
                    <a:pt x="1630" y="2272"/>
                    <a:pt x="1631" y="2272"/>
                    <a:pt x="1631" y="2272"/>
                  </a:cubicBezTo>
                  <a:cubicBezTo>
                    <a:pt x="1632" y="2271"/>
                    <a:pt x="1633" y="2271"/>
                    <a:pt x="1635" y="2270"/>
                  </a:cubicBezTo>
                  <a:cubicBezTo>
                    <a:pt x="1635" y="2270"/>
                    <a:pt x="1635" y="2270"/>
                    <a:pt x="1635" y="2270"/>
                  </a:cubicBezTo>
                  <a:cubicBezTo>
                    <a:pt x="1635" y="2270"/>
                    <a:pt x="1636" y="2270"/>
                    <a:pt x="1636" y="2270"/>
                  </a:cubicBezTo>
                  <a:cubicBezTo>
                    <a:pt x="1636" y="2270"/>
                    <a:pt x="1637" y="2270"/>
                    <a:pt x="1637" y="2270"/>
                  </a:cubicBezTo>
                  <a:cubicBezTo>
                    <a:pt x="1637" y="2269"/>
                    <a:pt x="1638" y="2269"/>
                    <a:pt x="1638" y="2269"/>
                  </a:cubicBezTo>
                  <a:cubicBezTo>
                    <a:pt x="1638" y="2269"/>
                    <a:pt x="1638" y="2269"/>
                    <a:pt x="1638" y="2269"/>
                  </a:cubicBezTo>
                  <a:cubicBezTo>
                    <a:pt x="1638" y="2269"/>
                    <a:pt x="1638" y="2269"/>
                    <a:pt x="1639" y="2269"/>
                  </a:cubicBezTo>
                  <a:cubicBezTo>
                    <a:pt x="1639" y="2269"/>
                    <a:pt x="1639" y="2269"/>
                    <a:pt x="1639" y="2269"/>
                  </a:cubicBezTo>
                  <a:cubicBezTo>
                    <a:pt x="1640" y="2268"/>
                    <a:pt x="1642" y="2267"/>
                    <a:pt x="1644" y="2267"/>
                  </a:cubicBezTo>
                  <a:cubicBezTo>
                    <a:pt x="1644" y="2267"/>
                    <a:pt x="1644" y="2267"/>
                    <a:pt x="1644" y="2267"/>
                  </a:cubicBezTo>
                  <a:cubicBezTo>
                    <a:pt x="1644" y="2266"/>
                    <a:pt x="1645" y="2266"/>
                    <a:pt x="1646" y="2266"/>
                  </a:cubicBezTo>
                  <a:cubicBezTo>
                    <a:pt x="1646" y="2266"/>
                    <a:pt x="1646" y="2266"/>
                    <a:pt x="1646" y="2266"/>
                  </a:cubicBezTo>
                  <a:cubicBezTo>
                    <a:pt x="1646" y="2266"/>
                    <a:pt x="1646" y="2266"/>
                    <a:pt x="1646" y="2266"/>
                  </a:cubicBezTo>
                  <a:cubicBezTo>
                    <a:pt x="1647" y="2265"/>
                    <a:pt x="1647" y="2265"/>
                    <a:pt x="1648" y="2265"/>
                  </a:cubicBezTo>
                  <a:cubicBezTo>
                    <a:pt x="1648" y="2265"/>
                    <a:pt x="1649" y="2264"/>
                    <a:pt x="1649" y="2264"/>
                  </a:cubicBezTo>
                  <a:cubicBezTo>
                    <a:pt x="1649" y="2264"/>
                    <a:pt x="1649" y="2264"/>
                    <a:pt x="1649" y="2264"/>
                  </a:cubicBezTo>
                  <a:cubicBezTo>
                    <a:pt x="1649" y="2264"/>
                    <a:pt x="1649" y="2264"/>
                    <a:pt x="1650" y="2264"/>
                  </a:cubicBezTo>
                  <a:cubicBezTo>
                    <a:pt x="1650" y="2264"/>
                    <a:pt x="1650" y="2264"/>
                    <a:pt x="1650" y="2264"/>
                  </a:cubicBezTo>
                  <a:cubicBezTo>
                    <a:pt x="1650" y="2264"/>
                    <a:pt x="1650" y="2264"/>
                    <a:pt x="1650" y="2264"/>
                  </a:cubicBezTo>
                  <a:cubicBezTo>
                    <a:pt x="1651" y="2264"/>
                    <a:pt x="1651" y="2264"/>
                    <a:pt x="1652" y="2263"/>
                  </a:cubicBezTo>
                  <a:cubicBezTo>
                    <a:pt x="1652" y="2263"/>
                    <a:pt x="1652" y="2263"/>
                    <a:pt x="1652" y="2263"/>
                  </a:cubicBezTo>
                  <a:cubicBezTo>
                    <a:pt x="1653" y="2263"/>
                    <a:pt x="1654" y="2262"/>
                    <a:pt x="1655" y="2262"/>
                  </a:cubicBezTo>
                  <a:cubicBezTo>
                    <a:pt x="1655" y="2262"/>
                    <a:pt x="1655" y="2262"/>
                    <a:pt x="1655" y="2262"/>
                  </a:cubicBezTo>
                  <a:cubicBezTo>
                    <a:pt x="1655" y="2262"/>
                    <a:pt x="1656" y="2262"/>
                    <a:pt x="1656" y="2261"/>
                  </a:cubicBezTo>
                  <a:cubicBezTo>
                    <a:pt x="1656" y="2261"/>
                    <a:pt x="1656" y="2261"/>
                    <a:pt x="1656" y="2261"/>
                  </a:cubicBezTo>
                  <a:cubicBezTo>
                    <a:pt x="1656" y="2261"/>
                    <a:pt x="1656" y="2261"/>
                    <a:pt x="1656" y="2261"/>
                  </a:cubicBezTo>
                  <a:cubicBezTo>
                    <a:pt x="1657" y="2261"/>
                    <a:pt x="1657" y="2261"/>
                    <a:pt x="1657" y="2261"/>
                  </a:cubicBezTo>
                  <a:cubicBezTo>
                    <a:pt x="1657" y="2261"/>
                    <a:pt x="1657" y="2261"/>
                    <a:pt x="1657" y="2261"/>
                  </a:cubicBezTo>
                  <a:cubicBezTo>
                    <a:pt x="1657" y="2261"/>
                    <a:pt x="1657" y="2261"/>
                    <a:pt x="1657" y="2261"/>
                  </a:cubicBezTo>
                  <a:cubicBezTo>
                    <a:pt x="1657" y="2261"/>
                    <a:pt x="1657" y="2261"/>
                    <a:pt x="1657" y="2261"/>
                  </a:cubicBezTo>
                  <a:cubicBezTo>
                    <a:pt x="1657" y="2261"/>
                    <a:pt x="1657" y="2261"/>
                    <a:pt x="1657" y="2261"/>
                  </a:cubicBezTo>
                  <a:cubicBezTo>
                    <a:pt x="1657" y="2261"/>
                    <a:pt x="1658" y="2261"/>
                    <a:pt x="1658" y="2261"/>
                  </a:cubicBezTo>
                  <a:cubicBezTo>
                    <a:pt x="1658" y="2261"/>
                    <a:pt x="1658" y="2261"/>
                    <a:pt x="1658" y="2261"/>
                  </a:cubicBezTo>
                  <a:cubicBezTo>
                    <a:pt x="1658" y="2261"/>
                    <a:pt x="1658" y="2261"/>
                    <a:pt x="1658" y="2261"/>
                  </a:cubicBezTo>
                  <a:cubicBezTo>
                    <a:pt x="1659" y="2260"/>
                    <a:pt x="1660" y="2260"/>
                    <a:pt x="1661" y="2259"/>
                  </a:cubicBezTo>
                  <a:cubicBezTo>
                    <a:pt x="1661" y="2259"/>
                    <a:pt x="1661" y="2259"/>
                    <a:pt x="1661" y="2259"/>
                  </a:cubicBezTo>
                  <a:cubicBezTo>
                    <a:pt x="1661" y="2259"/>
                    <a:pt x="1661" y="2259"/>
                    <a:pt x="1661" y="2259"/>
                  </a:cubicBezTo>
                  <a:cubicBezTo>
                    <a:pt x="1661" y="2259"/>
                    <a:pt x="1661" y="2259"/>
                    <a:pt x="1661" y="2259"/>
                  </a:cubicBezTo>
                  <a:cubicBezTo>
                    <a:pt x="1661" y="2259"/>
                    <a:pt x="1661" y="2259"/>
                    <a:pt x="1661" y="2259"/>
                  </a:cubicBezTo>
                  <a:cubicBezTo>
                    <a:pt x="1661" y="2259"/>
                    <a:pt x="1661" y="2259"/>
                    <a:pt x="1661" y="2259"/>
                  </a:cubicBezTo>
                  <a:cubicBezTo>
                    <a:pt x="1662" y="2259"/>
                    <a:pt x="1662" y="2259"/>
                    <a:pt x="1662" y="2259"/>
                  </a:cubicBezTo>
                  <a:cubicBezTo>
                    <a:pt x="1662" y="2259"/>
                    <a:pt x="1662" y="2259"/>
                    <a:pt x="1662" y="2259"/>
                  </a:cubicBezTo>
                  <a:cubicBezTo>
                    <a:pt x="1663" y="2259"/>
                    <a:pt x="1663" y="2258"/>
                    <a:pt x="1664" y="2258"/>
                  </a:cubicBezTo>
                  <a:cubicBezTo>
                    <a:pt x="1664" y="2258"/>
                    <a:pt x="1664" y="2258"/>
                    <a:pt x="1664" y="2258"/>
                  </a:cubicBezTo>
                  <a:cubicBezTo>
                    <a:pt x="1664" y="2258"/>
                    <a:pt x="1664" y="2258"/>
                    <a:pt x="1664" y="2258"/>
                  </a:cubicBezTo>
                  <a:cubicBezTo>
                    <a:pt x="1664" y="2258"/>
                    <a:pt x="1664" y="2258"/>
                    <a:pt x="1665" y="2258"/>
                  </a:cubicBezTo>
                  <a:cubicBezTo>
                    <a:pt x="1665" y="2258"/>
                    <a:pt x="1665" y="2258"/>
                    <a:pt x="1665" y="2258"/>
                  </a:cubicBezTo>
                  <a:cubicBezTo>
                    <a:pt x="1665" y="2258"/>
                    <a:pt x="1665" y="2258"/>
                    <a:pt x="1665" y="2258"/>
                  </a:cubicBezTo>
                  <a:cubicBezTo>
                    <a:pt x="1665" y="2257"/>
                    <a:pt x="1666" y="2257"/>
                    <a:pt x="1666" y="2257"/>
                  </a:cubicBezTo>
                  <a:cubicBezTo>
                    <a:pt x="1666" y="2257"/>
                    <a:pt x="1666" y="2257"/>
                    <a:pt x="1666" y="2257"/>
                  </a:cubicBezTo>
                  <a:cubicBezTo>
                    <a:pt x="1667" y="2257"/>
                    <a:pt x="1669" y="2256"/>
                    <a:pt x="1670" y="2255"/>
                  </a:cubicBezTo>
                  <a:cubicBezTo>
                    <a:pt x="1670" y="2255"/>
                    <a:pt x="1670" y="2255"/>
                    <a:pt x="1670" y="2255"/>
                  </a:cubicBezTo>
                  <a:cubicBezTo>
                    <a:pt x="1671" y="2255"/>
                    <a:pt x="1672" y="2254"/>
                    <a:pt x="1674" y="2254"/>
                  </a:cubicBezTo>
                  <a:cubicBezTo>
                    <a:pt x="1674" y="2254"/>
                    <a:pt x="1674" y="2254"/>
                    <a:pt x="1674" y="2254"/>
                  </a:cubicBezTo>
                  <a:cubicBezTo>
                    <a:pt x="1674" y="2254"/>
                    <a:pt x="1675" y="2253"/>
                    <a:pt x="1675" y="2253"/>
                  </a:cubicBezTo>
                  <a:cubicBezTo>
                    <a:pt x="1675" y="2253"/>
                    <a:pt x="1675" y="2253"/>
                    <a:pt x="1675" y="2253"/>
                  </a:cubicBezTo>
                  <a:cubicBezTo>
                    <a:pt x="1675" y="2253"/>
                    <a:pt x="1675" y="2253"/>
                    <a:pt x="1675" y="2253"/>
                  </a:cubicBezTo>
                  <a:cubicBezTo>
                    <a:pt x="1675" y="2253"/>
                    <a:pt x="1675" y="2253"/>
                    <a:pt x="1675" y="2253"/>
                  </a:cubicBezTo>
                  <a:cubicBezTo>
                    <a:pt x="1676" y="2253"/>
                    <a:pt x="1676" y="2253"/>
                    <a:pt x="1676" y="2253"/>
                  </a:cubicBezTo>
                  <a:cubicBezTo>
                    <a:pt x="1676" y="2253"/>
                    <a:pt x="1676" y="2253"/>
                    <a:pt x="1676" y="2253"/>
                  </a:cubicBezTo>
                  <a:cubicBezTo>
                    <a:pt x="1676" y="2253"/>
                    <a:pt x="1676" y="2253"/>
                    <a:pt x="1676" y="2253"/>
                  </a:cubicBezTo>
                  <a:cubicBezTo>
                    <a:pt x="1676" y="2253"/>
                    <a:pt x="1676" y="2253"/>
                    <a:pt x="1676" y="2253"/>
                  </a:cubicBezTo>
                  <a:cubicBezTo>
                    <a:pt x="1677" y="2253"/>
                    <a:pt x="1677" y="2253"/>
                    <a:pt x="1677" y="2253"/>
                  </a:cubicBezTo>
                  <a:cubicBezTo>
                    <a:pt x="1677" y="2252"/>
                    <a:pt x="1677" y="2252"/>
                    <a:pt x="1677" y="2252"/>
                  </a:cubicBezTo>
                  <a:cubicBezTo>
                    <a:pt x="1677" y="2252"/>
                    <a:pt x="1677" y="2252"/>
                    <a:pt x="1677" y="2252"/>
                  </a:cubicBezTo>
                  <a:cubicBezTo>
                    <a:pt x="1677" y="2252"/>
                    <a:pt x="1678" y="2252"/>
                    <a:pt x="1678" y="2252"/>
                  </a:cubicBezTo>
                  <a:cubicBezTo>
                    <a:pt x="1678" y="2252"/>
                    <a:pt x="1678" y="2252"/>
                    <a:pt x="1679" y="2252"/>
                  </a:cubicBezTo>
                  <a:cubicBezTo>
                    <a:pt x="1679" y="2252"/>
                    <a:pt x="1679" y="2252"/>
                    <a:pt x="1679" y="2252"/>
                  </a:cubicBezTo>
                  <a:cubicBezTo>
                    <a:pt x="1679" y="2252"/>
                    <a:pt x="1679" y="2252"/>
                    <a:pt x="1679" y="2252"/>
                  </a:cubicBezTo>
                  <a:cubicBezTo>
                    <a:pt x="1679" y="2252"/>
                    <a:pt x="1679" y="2252"/>
                    <a:pt x="1679" y="2252"/>
                  </a:cubicBezTo>
                  <a:cubicBezTo>
                    <a:pt x="1679" y="2252"/>
                    <a:pt x="1679" y="2252"/>
                    <a:pt x="1679" y="2252"/>
                  </a:cubicBezTo>
                  <a:cubicBezTo>
                    <a:pt x="1679" y="2251"/>
                    <a:pt x="1679" y="2251"/>
                    <a:pt x="1680" y="2251"/>
                  </a:cubicBezTo>
                  <a:cubicBezTo>
                    <a:pt x="1680" y="2251"/>
                    <a:pt x="1680" y="2251"/>
                    <a:pt x="1680" y="2251"/>
                  </a:cubicBezTo>
                  <a:cubicBezTo>
                    <a:pt x="1680" y="2251"/>
                    <a:pt x="1680" y="2251"/>
                    <a:pt x="1680" y="2251"/>
                  </a:cubicBezTo>
                  <a:cubicBezTo>
                    <a:pt x="1680" y="2251"/>
                    <a:pt x="1680" y="2251"/>
                    <a:pt x="1680" y="2251"/>
                  </a:cubicBezTo>
                  <a:cubicBezTo>
                    <a:pt x="1680" y="2251"/>
                    <a:pt x="1680" y="2251"/>
                    <a:pt x="1680" y="2251"/>
                  </a:cubicBezTo>
                  <a:cubicBezTo>
                    <a:pt x="1680" y="2251"/>
                    <a:pt x="1680" y="2251"/>
                    <a:pt x="1680" y="2251"/>
                  </a:cubicBezTo>
                  <a:cubicBezTo>
                    <a:pt x="1680" y="2251"/>
                    <a:pt x="1680" y="2251"/>
                    <a:pt x="1681" y="2251"/>
                  </a:cubicBezTo>
                  <a:cubicBezTo>
                    <a:pt x="1681" y="2251"/>
                    <a:pt x="1681" y="2251"/>
                    <a:pt x="1681" y="2251"/>
                  </a:cubicBezTo>
                  <a:cubicBezTo>
                    <a:pt x="1681" y="2251"/>
                    <a:pt x="1681" y="2251"/>
                    <a:pt x="1682" y="2250"/>
                  </a:cubicBezTo>
                  <a:cubicBezTo>
                    <a:pt x="1682" y="2250"/>
                    <a:pt x="1682" y="2250"/>
                    <a:pt x="1682" y="2250"/>
                  </a:cubicBezTo>
                  <a:cubicBezTo>
                    <a:pt x="1684" y="2250"/>
                    <a:pt x="1685" y="2249"/>
                    <a:pt x="1687" y="2248"/>
                  </a:cubicBezTo>
                  <a:cubicBezTo>
                    <a:pt x="1687" y="2248"/>
                    <a:pt x="1687" y="2248"/>
                    <a:pt x="1687" y="2248"/>
                  </a:cubicBezTo>
                  <a:cubicBezTo>
                    <a:pt x="1687" y="2248"/>
                    <a:pt x="1687" y="2248"/>
                    <a:pt x="1688" y="2248"/>
                  </a:cubicBezTo>
                  <a:cubicBezTo>
                    <a:pt x="1688" y="2248"/>
                    <a:pt x="1688" y="2248"/>
                    <a:pt x="1688" y="2248"/>
                  </a:cubicBezTo>
                  <a:cubicBezTo>
                    <a:pt x="1689" y="2247"/>
                    <a:pt x="1691" y="2246"/>
                    <a:pt x="1693" y="2246"/>
                  </a:cubicBezTo>
                  <a:cubicBezTo>
                    <a:pt x="1693" y="2246"/>
                    <a:pt x="1693" y="2246"/>
                    <a:pt x="1693" y="2246"/>
                  </a:cubicBezTo>
                  <a:cubicBezTo>
                    <a:pt x="1693" y="2245"/>
                    <a:pt x="1693" y="2245"/>
                    <a:pt x="1694" y="2245"/>
                  </a:cubicBezTo>
                  <a:cubicBezTo>
                    <a:pt x="1694" y="2245"/>
                    <a:pt x="1694" y="2245"/>
                    <a:pt x="1694" y="2245"/>
                  </a:cubicBezTo>
                  <a:cubicBezTo>
                    <a:pt x="1694" y="2245"/>
                    <a:pt x="1695" y="2245"/>
                    <a:pt x="1695" y="2245"/>
                  </a:cubicBezTo>
                  <a:cubicBezTo>
                    <a:pt x="1696" y="2244"/>
                    <a:pt x="1696" y="2244"/>
                    <a:pt x="1696" y="2244"/>
                  </a:cubicBezTo>
                  <a:cubicBezTo>
                    <a:pt x="1696" y="2244"/>
                    <a:pt x="1696" y="2244"/>
                    <a:pt x="1696" y="2244"/>
                  </a:cubicBezTo>
                  <a:cubicBezTo>
                    <a:pt x="1697" y="2244"/>
                    <a:pt x="1697" y="2244"/>
                    <a:pt x="1697" y="2244"/>
                  </a:cubicBezTo>
                  <a:cubicBezTo>
                    <a:pt x="1697" y="2244"/>
                    <a:pt x="1697" y="2244"/>
                    <a:pt x="1697" y="2244"/>
                  </a:cubicBezTo>
                  <a:cubicBezTo>
                    <a:pt x="1697" y="2244"/>
                    <a:pt x="1697" y="2244"/>
                    <a:pt x="1697" y="2244"/>
                  </a:cubicBezTo>
                  <a:cubicBezTo>
                    <a:pt x="1697" y="2244"/>
                    <a:pt x="1697" y="2244"/>
                    <a:pt x="1697" y="2244"/>
                  </a:cubicBezTo>
                  <a:cubicBezTo>
                    <a:pt x="1698" y="2244"/>
                    <a:pt x="1698" y="2244"/>
                    <a:pt x="1698" y="2243"/>
                  </a:cubicBezTo>
                  <a:cubicBezTo>
                    <a:pt x="1698" y="2243"/>
                    <a:pt x="1699" y="2243"/>
                    <a:pt x="1699" y="2243"/>
                  </a:cubicBezTo>
                  <a:cubicBezTo>
                    <a:pt x="1699" y="2243"/>
                    <a:pt x="1699" y="2243"/>
                    <a:pt x="1699" y="2243"/>
                  </a:cubicBezTo>
                  <a:cubicBezTo>
                    <a:pt x="1699" y="2243"/>
                    <a:pt x="1699" y="2243"/>
                    <a:pt x="1700" y="2243"/>
                  </a:cubicBezTo>
                  <a:cubicBezTo>
                    <a:pt x="1700" y="2243"/>
                    <a:pt x="1700" y="2243"/>
                    <a:pt x="1700" y="2243"/>
                  </a:cubicBezTo>
                  <a:cubicBezTo>
                    <a:pt x="1700" y="2243"/>
                    <a:pt x="1700" y="2243"/>
                    <a:pt x="1700" y="2243"/>
                  </a:cubicBezTo>
                  <a:cubicBezTo>
                    <a:pt x="1700" y="2242"/>
                    <a:pt x="1700" y="2243"/>
                    <a:pt x="1700" y="2242"/>
                  </a:cubicBezTo>
                  <a:cubicBezTo>
                    <a:pt x="1702" y="2242"/>
                    <a:pt x="1703" y="2242"/>
                    <a:pt x="1704" y="2241"/>
                  </a:cubicBezTo>
                  <a:cubicBezTo>
                    <a:pt x="1704" y="2241"/>
                    <a:pt x="1704" y="2241"/>
                    <a:pt x="1704" y="2241"/>
                  </a:cubicBezTo>
                  <a:cubicBezTo>
                    <a:pt x="1705" y="2241"/>
                    <a:pt x="1706" y="2240"/>
                    <a:pt x="1707" y="2240"/>
                  </a:cubicBezTo>
                  <a:cubicBezTo>
                    <a:pt x="1707" y="2240"/>
                    <a:pt x="1707" y="2240"/>
                    <a:pt x="1707" y="2240"/>
                  </a:cubicBezTo>
                  <a:cubicBezTo>
                    <a:pt x="1707" y="2240"/>
                    <a:pt x="1707" y="2240"/>
                    <a:pt x="1707" y="2240"/>
                  </a:cubicBezTo>
                  <a:cubicBezTo>
                    <a:pt x="1708" y="2239"/>
                    <a:pt x="1708" y="2239"/>
                    <a:pt x="1708" y="2239"/>
                  </a:cubicBezTo>
                  <a:cubicBezTo>
                    <a:pt x="1709" y="2239"/>
                    <a:pt x="1709" y="2239"/>
                    <a:pt x="1709" y="2239"/>
                  </a:cubicBezTo>
                  <a:cubicBezTo>
                    <a:pt x="1709" y="2239"/>
                    <a:pt x="1709" y="2239"/>
                    <a:pt x="1709" y="2239"/>
                  </a:cubicBezTo>
                  <a:cubicBezTo>
                    <a:pt x="1709" y="2239"/>
                    <a:pt x="1710" y="2239"/>
                    <a:pt x="1710" y="2239"/>
                  </a:cubicBezTo>
                  <a:cubicBezTo>
                    <a:pt x="1710" y="2239"/>
                    <a:pt x="1710" y="2239"/>
                    <a:pt x="1710" y="2239"/>
                  </a:cubicBezTo>
                  <a:cubicBezTo>
                    <a:pt x="1710" y="2239"/>
                    <a:pt x="1710" y="2239"/>
                    <a:pt x="1710" y="2239"/>
                  </a:cubicBezTo>
                  <a:cubicBezTo>
                    <a:pt x="1710" y="2238"/>
                    <a:pt x="1711" y="2238"/>
                    <a:pt x="1712" y="2238"/>
                  </a:cubicBezTo>
                  <a:cubicBezTo>
                    <a:pt x="1712" y="2238"/>
                    <a:pt x="1712" y="2238"/>
                    <a:pt x="1712" y="2238"/>
                  </a:cubicBezTo>
                  <a:cubicBezTo>
                    <a:pt x="1712" y="2238"/>
                    <a:pt x="1712" y="2238"/>
                    <a:pt x="1712" y="2238"/>
                  </a:cubicBezTo>
                  <a:cubicBezTo>
                    <a:pt x="1712" y="2237"/>
                    <a:pt x="1712" y="2237"/>
                    <a:pt x="1712" y="2237"/>
                  </a:cubicBezTo>
                  <a:cubicBezTo>
                    <a:pt x="1713" y="2237"/>
                    <a:pt x="1712" y="2237"/>
                    <a:pt x="1713" y="2237"/>
                  </a:cubicBezTo>
                  <a:cubicBezTo>
                    <a:pt x="1713" y="2237"/>
                    <a:pt x="1714" y="2237"/>
                    <a:pt x="1714" y="2237"/>
                  </a:cubicBezTo>
                  <a:cubicBezTo>
                    <a:pt x="1714" y="2237"/>
                    <a:pt x="1714" y="2237"/>
                    <a:pt x="1714" y="2237"/>
                  </a:cubicBezTo>
                  <a:cubicBezTo>
                    <a:pt x="1714" y="2237"/>
                    <a:pt x="1715" y="2236"/>
                    <a:pt x="1715" y="2236"/>
                  </a:cubicBezTo>
                  <a:cubicBezTo>
                    <a:pt x="1715" y="2236"/>
                    <a:pt x="1715" y="2236"/>
                    <a:pt x="1715" y="2236"/>
                  </a:cubicBezTo>
                  <a:cubicBezTo>
                    <a:pt x="1715" y="2236"/>
                    <a:pt x="1715" y="2236"/>
                    <a:pt x="1715" y="2236"/>
                  </a:cubicBezTo>
                  <a:cubicBezTo>
                    <a:pt x="1715" y="2236"/>
                    <a:pt x="1715" y="2236"/>
                    <a:pt x="1715" y="2236"/>
                  </a:cubicBezTo>
                  <a:cubicBezTo>
                    <a:pt x="1715" y="2236"/>
                    <a:pt x="1715" y="2236"/>
                    <a:pt x="1715" y="2236"/>
                  </a:cubicBezTo>
                  <a:cubicBezTo>
                    <a:pt x="1716" y="2236"/>
                    <a:pt x="1716" y="2236"/>
                    <a:pt x="1716" y="2236"/>
                  </a:cubicBezTo>
                  <a:cubicBezTo>
                    <a:pt x="1716" y="2236"/>
                    <a:pt x="1716" y="2236"/>
                    <a:pt x="1716" y="2236"/>
                  </a:cubicBezTo>
                  <a:cubicBezTo>
                    <a:pt x="1717" y="2236"/>
                    <a:pt x="1717" y="2236"/>
                    <a:pt x="1717" y="2236"/>
                  </a:cubicBezTo>
                  <a:cubicBezTo>
                    <a:pt x="1717" y="2236"/>
                    <a:pt x="1717" y="2235"/>
                    <a:pt x="1717" y="2235"/>
                  </a:cubicBezTo>
                  <a:cubicBezTo>
                    <a:pt x="1717" y="2235"/>
                    <a:pt x="1717" y="2235"/>
                    <a:pt x="1717" y="2235"/>
                  </a:cubicBezTo>
                  <a:cubicBezTo>
                    <a:pt x="1718" y="2235"/>
                    <a:pt x="1718" y="2235"/>
                    <a:pt x="1718" y="2235"/>
                  </a:cubicBezTo>
                  <a:cubicBezTo>
                    <a:pt x="1718" y="2235"/>
                    <a:pt x="1718" y="2235"/>
                    <a:pt x="1718" y="2235"/>
                  </a:cubicBezTo>
                  <a:cubicBezTo>
                    <a:pt x="1718" y="2235"/>
                    <a:pt x="1718" y="2235"/>
                    <a:pt x="1718" y="2235"/>
                  </a:cubicBezTo>
                  <a:cubicBezTo>
                    <a:pt x="1718" y="2235"/>
                    <a:pt x="1718" y="2235"/>
                    <a:pt x="1718" y="2235"/>
                  </a:cubicBezTo>
                  <a:cubicBezTo>
                    <a:pt x="1719" y="2235"/>
                    <a:pt x="1719" y="2235"/>
                    <a:pt x="1719" y="2235"/>
                  </a:cubicBezTo>
                  <a:cubicBezTo>
                    <a:pt x="1719" y="2235"/>
                    <a:pt x="1719" y="2235"/>
                    <a:pt x="1719" y="2235"/>
                  </a:cubicBezTo>
                  <a:cubicBezTo>
                    <a:pt x="1719" y="2234"/>
                    <a:pt x="1720" y="2234"/>
                    <a:pt x="1720" y="2234"/>
                  </a:cubicBezTo>
                  <a:cubicBezTo>
                    <a:pt x="1720" y="2234"/>
                    <a:pt x="1720" y="2234"/>
                    <a:pt x="1720" y="2234"/>
                  </a:cubicBezTo>
                  <a:cubicBezTo>
                    <a:pt x="1720" y="2234"/>
                    <a:pt x="1720" y="2234"/>
                    <a:pt x="1720" y="2234"/>
                  </a:cubicBezTo>
                  <a:cubicBezTo>
                    <a:pt x="1720" y="2234"/>
                    <a:pt x="1720" y="2234"/>
                    <a:pt x="1720" y="2234"/>
                  </a:cubicBezTo>
                  <a:cubicBezTo>
                    <a:pt x="1721" y="2234"/>
                    <a:pt x="1722" y="2233"/>
                    <a:pt x="1723" y="2233"/>
                  </a:cubicBezTo>
                  <a:cubicBezTo>
                    <a:pt x="1723" y="2233"/>
                    <a:pt x="1723" y="2233"/>
                    <a:pt x="1723" y="2233"/>
                  </a:cubicBezTo>
                  <a:cubicBezTo>
                    <a:pt x="1723" y="2233"/>
                    <a:pt x="1723" y="2233"/>
                    <a:pt x="1723" y="2233"/>
                  </a:cubicBezTo>
                  <a:cubicBezTo>
                    <a:pt x="1723" y="2233"/>
                    <a:pt x="1723" y="2233"/>
                    <a:pt x="1723" y="2233"/>
                  </a:cubicBezTo>
                  <a:cubicBezTo>
                    <a:pt x="1723" y="2233"/>
                    <a:pt x="1723" y="2233"/>
                    <a:pt x="1723" y="2233"/>
                  </a:cubicBezTo>
                  <a:cubicBezTo>
                    <a:pt x="1723" y="2233"/>
                    <a:pt x="1723" y="2233"/>
                    <a:pt x="1723" y="2233"/>
                  </a:cubicBezTo>
                  <a:cubicBezTo>
                    <a:pt x="1723" y="2233"/>
                    <a:pt x="1724" y="2233"/>
                    <a:pt x="1724" y="2233"/>
                  </a:cubicBezTo>
                  <a:cubicBezTo>
                    <a:pt x="1724" y="2233"/>
                    <a:pt x="1724" y="2233"/>
                    <a:pt x="1724" y="2233"/>
                  </a:cubicBezTo>
                  <a:cubicBezTo>
                    <a:pt x="1724" y="2232"/>
                    <a:pt x="1724" y="2232"/>
                    <a:pt x="1724" y="2232"/>
                  </a:cubicBezTo>
                  <a:cubicBezTo>
                    <a:pt x="1724" y="2232"/>
                    <a:pt x="1724" y="2232"/>
                    <a:pt x="1724" y="2232"/>
                  </a:cubicBezTo>
                  <a:cubicBezTo>
                    <a:pt x="1726" y="2232"/>
                    <a:pt x="1727" y="2231"/>
                    <a:pt x="1728" y="2231"/>
                  </a:cubicBezTo>
                  <a:cubicBezTo>
                    <a:pt x="1728" y="2231"/>
                    <a:pt x="1728" y="2231"/>
                    <a:pt x="1728" y="2231"/>
                  </a:cubicBezTo>
                  <a:cubicBezTo>
                    <a:pt x="1728" y="2231"/>
                    <a:pt x="1728" y="2231"/>
                    <a:pt x="1728" y="2231"/>
                  </a:cubicBezTo>
                  <a:cubicBezTo>
                    <a:pt x="1728" y="2231"/>
                    <a:pt x="1728" y="2231"/>
                    <a:pt x="1728" y="2231"/>
                  </a:cubicBezTo>
                  <a:cubicBezTo>
                    <a:pt x="1728" y="2231"/>
                    <a:pt x="1728" y="2231"/>
                    <a:pt x="1729" y="2231"/>
                  </a:cubicBezTo>
                  <a:cubicBezTo>
                    <a:pt x="1729" y="2230"/>
                    <a:pt x="1729" y="2230"/>
                    <a:pt x="1729" y="2230"/>
                  </a:cubicBezTo>
                  <a:cubicBezTo>
                    <a:pt x="1729" y="2230"/>
                    <a:pt x="1729" y="2230"/>
                    <a:pt x="1729" y="2230"/>
                  </a:cubicBezTo>
                  <a:cubicBezTo>
                    <a:pt x="1729" y="2230"/>
                    <a:pt x="1729" y="2230"/>
                    <a:pt x="1729" y="2230"/>
                  </a:cubicBezTo>
                  <a:cubicBezTo>
                    <a:pt x="1729" y="2230"/>
                    <a:pt x="1729" y="2230"/>
                    <a:pt x="1729" y="2230"/>
                  </a:cubicBezTo>
                  <a:cubicBezTo>
                    <a:pt x="1729" y="2230"/>
                    <a:pt x="1729" y="2230"/>
                    <a:pt x="1730" y="2230"/>
                  </a:cubicBezTo>
                  <a:cubicBezTo>
                    <a:pt x="1730" y="2230"/>
                    <a:pt x="1730" y="2230"/>
                    <a:pt x="1730" y="2230"/>
                  </a:cubicBezTo>
                  <a:cubicBezTo>
                    <a:pt x="1731" y="2230"/>
                    <a:pt x="1731" y="2230"/>
                    <a:pt x="1731" y="2230"/>
                  </a:cubicBezTo>
                  <a:cubicBezTo>
                    <a:pt x="1731" y="2230"/>
                    <a:pt x="1731" y="2229"/>
                    <a:pt x="1731" y="2229"/>
                  </a:cubicBezTo>
                  <a:cubicBezTo>
                    <a:pt x="1731" y="2229"/>
                    <a:pt x="1731" y="2229"/>
                    <a:pt x="1731" y="2229"/>
                  </a:cubicBezTo>
                  <a:cubicBezTo>
                    <a:pt x="1731" y="2229"/>
                    <a:pt x="1732" y="2229"/>
                    <a:pt x="1732" y="2229"/>
                  </a:cubicBezTo>
                  <a:cubicBezTo>
                    <a:pt x="1732" y="2229"/>
                    <a:pt x="1732" y="2229"/>
                    <a:pt x="1732" y="2229"/>
                  </a:cubicBezTo>
                  <a:cubicBezTo>
                    <a:pt x="1732" y="2229"/>
                    <a:pt x="1732" y="2229"/>
                    <a:pt x="1732" y="2229"/>
                  </a:cubicBezTo>
                  <a:cubicBezTo>
                    <a:pt x="1732" y="2229"/>
                    <a:pt x="1732" y="2229"/>
                    <a:pt x="1732" y="2229"/>
                  </a:cubicBezTo>
                  <a:cubicBezTo>
                    <a:pt x="1732" y="2229"/>
                    <a:pt x="1732" y="2229"/>
                    <a:pt x="1732" y="2229"/>
                  </a:cubicBezTo>
                  <a:cubicBezTo>
                    <a:pt x="1732" y="2229"/>
                    <a:pt x="1732" y="2229"/>
                    <a:pt x="1732" y="2229"/>
                  </a:cubicBezTo>
                  <a:cubicBezTo>
                    <a:pt x="1732" y="2229"/>
                    <a:pt x="1732" y="2229"/>
                    <a:pt x="1732" y="2229"/>
                  </a:cubicBezTo>
                  <a:cubicBezTo>
                    <a:pt x="1732" y="2229"/>
                    <a:pt x="1732" y="2229"/>
                    <a:pt x="1732" y="2229"/>
                  </a:cubicBezTo>
                  <a:cubicBezTo>
                    <a:pt x="1732" y="2229"/>
                    <a:pt x="1732" y="2229"/>
                    <a:pt x="1732" y="2229"/>
                  </a:cubicBezTo>
                  <a:cubicBezTo>
                    <a:pt x="1733" y="2229"/>
                    <a:pt x="1733" y="2229"/>
                    <a:pt x="1733" y="2229"/>
                  </a:cubicBezTo>
                  <a:cubicBezTo>
                    <a:pt x="1733" y="2228"/>
                    <a:pt x="1733" y="2228"/>
                    <a:pt x="1733" y="2228"/>
                  </a:cubicBezTo>
                  <a:cubicBezTo>
                    <a:pt x="1734" y="2228"/>
                    <a:pt x="1734" y="2228"/>
                    <a:pt x="1734" y="2228"/>
                  </a:cubicBezTo>
                  <a:cubicBezTo>
                    <a:pt x="1734" y="2228"/>
                    <a:pt x="1734" y="2228"/>
                    <a:pt x="1734" y="2228"/>
                  </a:cubicBezTo>
                  <a:cubicBezTo>
                    <a:pt x="1734" y="2228"/>
                    <a:pt x="1734" y="2228"/>
                    <a:pt x="1734" y="2228"/>
                  </a:cubicBezTo>
                  <a:cubicBezTo>
                    <a:pt x="1734" y="2228"/>
                    <a:pt x="1734" y="2228"/>
                    <a:pt x="1734" y="2228"/>
                  </a:cubicBezTo>
                  <a:cubicBezTo>
                    <a:pt x="1734" y="2228"/>
                    <a:pt x="1734" y="2228"/>
                    <a:pt x="1734" y="2228"/>
                  </a:cubicBezTo>
                  <a:cubicBezTo>
                    <a:pt x="1735" y="2228"/>
                    <a:pt x="1735" y="2228"/>
                    <a:pt x="1735" y="2228"/>
                  </a:cubicBezTo>
                  <a:cubicBezTo>
                    <a:pt x="1735" y="2228"/>
                    <a:pt x="1735" y="2228"/>
                    <a:pt x="1735" y="2228"/>
                  </a:cubicBezTo>
                  <a:cubicBezTo>
                    <a:pt x="1735" y="2228"/>
                    <a:pt x="1735" y="2228"/>
                    <a:pt x="1735" y="2228"/>
                  </a:cubicBezTo>
                  <a:cubicBezTo>
                    <a:pt x="1735" y="2228"/>
                    <a:pt x="1735" y="2228"/>
                    <a:pt x="1735" y="2228"/>
                  </a:cubicBezTo>
                  <a:cubicBezTo>
                    <a:pt x="1735" y="2228"/>
                    <a:pt x="1735" y="2228"/>
                    <a:pt x="1735" y="2228"/>
                  </a:cubicBezTo>
                  <a:cubicBezTo>
                    <a:pt x="1735" y="2228"/>
                    <a:pt x="1735" y="2228"/>
                    <a:pt x="1735" y="2228"/>
                  </a:cubicBezTo>
                  <a:cubicBezTo>
                    <a:pt x="1735" y="2228"/>
                    <a:pt x="1735" y="2228"/>
                    <a:pt x="1735" y="2228"/>
                  </a:cubicBezTo>
                  <a:cubicBezTo>
                    <a:pt x="1735" y="2228"/>
                    <a:pt x="1735" y="2228"/>
                    <a:pt x="1735" y="2228"/>
                  </a:cubicBezTo>
                  <a:cubicBezTo>
                    <a:pt x="1735" y="2228"/>
                    <a:pt x="1736" y="2228"/>
                    <a:pt x="1736" y="2227"/>
                  </a:cubicBezTo>
                  <a:cubicBezTo>
                    <a:pt x="1736" y="2227"/>
                    <a:pt x="1736" y="2227"/>
                    <a:pt x="1736" y="2227"/>
                  </a:cubicBezTo>
                  <a:cubicBezTo>
                    <a:pt x="1736" y="2227"/>
                    <a:pt x="1736" y="2227"/>
                    <a:pt x="1736" y="2227"/>
                  </a:cubicBezTo>
                  <a:cubicBezTo>
                    <a:pt x="1737" y="2227"/>
                    <a:pt x="1737" y="2227"/>
                    <a:pt x="1737" y="2227"/>
                  </a:cubicBezTo>
                  <a:cubicBezTo>
                    <a:pt x="1737" y="2227"/>
                    <a:pt x="1737" y="2227"/>
                    <a:pt x="1737" y="2227"/>
                  </a:cubicBezTo>
                  <a:cubicBezTo>
                    <a:pt x="1738" y="2227"/>
                    <a:pt x="1738" y="2227"/>
                    <a:pt x="1738" y="2227"/>
                  </a:cubicBezTo>
                  <a:cubicBezTo>
                    <a:pt x="1738" y="2227"/>
                    <a:pt x="1738" y="2227"/>
                    <a:pt x="1738" y="2227"/>
                  </a:cubicBezTo>
                  <a:cubicBezTo>
                    <a:pt x="1738" y="2227"/>
                    <a:pt x="1738" y="2227"/>
                    <a:pt x="1738" y="2227"/>
                  </a:cubicBezTo>
                  <a:cubicBezTo>
                    <a:pt x="1738" y="2227"/>
                    <a:pt x="1738" y="2227"/>
                    <a:pt x="1738" y="2227"/>
                  </a:cubicBezTo>
                  <a:cubicBezTo>
                    <a:pt x="1738" y="2227"/>
                    <a:pt x="1738" y="2227"/>
                    <a:pt x="1738" y="2227"/>
                  </a:cubicBezTo>
                  <a:cubicBezTo>
                    <a:pt x="1738" y="2226"/>
                    <a:pt x="1739" y="2226"/>
                    <a:pt x="1739" y="2226"/>
                  </a:cubicBezTo>
                  <a:cubicBezTo>
                    <a:pt x="1739" y="2226"/>
                    <a:pt x="1739" y="2226"/>
                    <a:pt x="1739" y="2226"/>
                  </a:cubicBezTo>
                  <a:cubicBezTo>
                    <a:pt x="1739" y="2226"/>
                    <a:pt x="1739" y="2226"/>
                    <a:pt x="1739" y="2226"/>
                  </a:cubicBezTo>
                  <a:cubicBezTo>
                    <a:pt x="1740" y="2226"/>
                    <a:pt x="1739" y="2226"/>
                    <a:pt x="1740" y="2226"/>
                  </a:cubicBezTo>
                  <a:cubicBezTo>
                    <a:pt x="1740" y="2226"/>
                    <a:pt x="1740" y="2226"/>
                    <a:pt x="1740" y="2226"/>
                  </a:cubicBezTo>
                  <a:cubicBezTo>
                    <a:pt x="1740" y="2226"/>
                    <a:pt x="1740" y="2226"/>
                    <a:pt x="1740" y="2226"/>
                  </a:cubicBezTo>
                  <a:cubicBezTo>
                    <a:pt x="1740" y="2226"/>
                    <a:pt x="1740" y="2226"/>
                    <a:pt x="1740" y="2226"/>
                  </a:cubicBezTo>
                  <a:cubicBezTo>
                    <a:pt x="1740" y="2226"/>
                    <a:pt x="1740" y="2226"/>
                    <a:pt x="1740" y="2226"/>
                  </a:cubicBezTo>
                  <a:cubicBezTo>
                    <a:pt x="1740" y="2226"/>
                    <a:pt x="1740" y="2226"/>
                    <a:pt x="1740" y="2226"/>
                  </a:cubicBezTo>
                  <a:cubicBezTo>
                    <a:pt x="1740" y="2226"/>
                    <a:pt x="1740" y="2226"/>
                    <a:pt x="1740" y="2225"/>
                  </a:cubicBezTo>
                  <a:cubicBezTo>
                    <a:pt x="1740" y="2225"/>
                    <a:pt x="1740" y="2225"/>
                    <a:pt x="1741" y="2225"/>
                  </a:cubicBezTo>
                  <a:cubicBezTo>
                    <a:pt x="1741" y="2225"/>
                    <a:pt x="1741" y="2225"/>
                    <a:pt x="1741" y="2225"/>
                  </a:cubicBezTo>
                  <a:cubicBezTo>
                    <a:pt x="1741" y="2225"/>
                    <a:pt x="1741" y="2225"/>
                    <a:pt x="1741" y="2225"/>
                  </a:cubicBezTo>
                  <a:cubicBezTo>
                    <a:pt x="1741" y="2225"/>
                    <a:pt x="1741" y="2225"/>
                    <a:pt x="1741" y="2225"/>
                  </a:cubicBezTo>
                  <a:cubicBezTo>
                    <a:pt x="1741" y="2225"/>
                    <a:pt x="1741" y="2225"/>
                    <a:pt x="1741" y="2225"/>
                  </a:cubicBezTo>
                  <a:cubicBezTo>
                    <a:pt x="1742" y="2225"/>
                    <a:pt x="1742" y="2225"/>
                    <a:pt x="1742" y="2225"/>
                  </a:cubicBezTo>
                  <a:cubicBezTo>
                    <a:pt x="1742" y="2225"/>
                    <a:pt x="1742" y="2225"/>
                    <a:pt x="1742" y="2225"/>
                  </a:cubicBezTo>
                  <a:cubicBezTo>
                    <a:pt x="1742" y="2225"/>
                    <a:pt x="1742" y="2225"/>
                    <a:pt x="1742" y="2225"/>
                  </a:cubicBezTo>
                  <a:cubicBezTo>
                    <a:pt x="1742" y="2225"/>
                    <a:pt x="1742" y="2225"/>
                    <a:pt x="1742" y="2225"/>
                  </a:cubicBezTo>
                  <a:cubicBezTo>
                    <a:pt x="1742" y="2225"/>
                    <a:pt x="1742" y="2225"/>
                    <a:pt x="1742" y="2225"/>
                  </a:cubicBezTo>
                  <a:cubicBezTo>
                    <a:pt x="1742" y="2225"/>
                    <a:pt x="1742" y="2225"/>
                    <a:pt x="1742" y="2225"/>
                  </a:cubicBezTo>
                  <a:cubicBezTo>
                    <a:pt x="1742" y="2225"/>
                    <a:pt x="1742" y="2225"/>
                    <a:pt x="1742" y="2225"/>
                  </a:cubicBezTo>
                  <a:cubicBezTo>
                    <a:pt x="1742" y="2225"/>
                    <a:pt x="1743" y="2225"/>
                    <a:pt x="1743" y="2225"/>
                  </a:cubicBezTo>
                  <a:cubicBezTo>
                    <a:pt x="1743" y="2225"/>
                    <a:pt x="1743" y="2225"/>
                    <a:pt x="1743" y="2225"/>
                  </a:cubicBezTo>
                  <a:cubicBezTo>
                    <a:pt x="1743" y="2224"/>
                    <a:pt x="1743" y="2224"/>
                    <a:pt x="1743" y="2224"/>
                  </a:cubicBezTo>
                  <a:cubicBezTo>
                    <a:pt x="1743" y="2224"/>
                    <a:pt x="1743" y="2224"/>
                    <a:pt x="1743" y="2224"/>
                  </a:cubicBezTo>
                  <a:cubicBezTo>
                    <a:pt x="1743" y="2224"/>
                    <a:pt x="1743" y="2224"/>
                    <a:pt x="1743" y="2224"/>
                  </a:cubicBezTo>
                  <a:cubicBezTo>
                    <a:pt x="1743" y="2224"/>
                    <a:pt x="1743" y="2224"/>
                    <a:pt x="1743" y="2224"/>
                  </a:cubicBezTo>
                  <a:cubicBezTo>
                    <a:pt x="1743" y="2224"/>
                    <a:pt x="1743" y="2224"/>
                    <a:pt x="1743" y="2224"/>
                  </a:cubicBezTo>
                  <a:cubicBezTo>
                    <a:pt x="1743" y="2224"/>
                    <a:pt x="1743" y="2224"/>
                    <a:pt x="1743" y="2224"/>
                  </a:cubicBezTo>
                  <a:cubicBezTo>
                    <a:pt x="1743" y="2224"/>
                    <a:pt x="1743" y="2224"/>
                    <a:pt x="1744" y="2224"/>
                  </a:cubicBezTo>
                  <a:cubicBezTo>
                    <a:pt x="1744" y="2224"/>
                    <a:pt x="1744" y="2224"/>
                    <a:pt x="1744" y="2224"/>
                  </a:cubicBezTo>
                  <a:cubicBezTo>
                    <a:pt x="1744" y="2224"/>
                    <a:pt x="1744" y="2224"/>
                    <a:pt x="1744" y="2224"/>
                  </a:cubicBezTo>
                  <a:cubicBezTo>
                    <a:pt x="1744" y="2224"/>
                    <a:pt x="1744" y="2224"/>
                    <a:pt x="1744" y="2224"/>
                  </a:cubicBezTo>
                  <a:cubicBezTo>
                    <a:pt x="1744" y="2224"/>
                    <a:pt x="1744" y="2224"/>
                    <a:pt x="1744" y="2224"/>
                  </a:cubicBezTo>
                  <a:cubicBezTo>
                    <a:pt x="1744" y="2224"/>
                    <a:pt x="1744" y="2224"/>
                    <a:pt x="1744" y="2224"/>
                  </a:cubicBezTo>
                  <a:cubicBezTo>
                    <a:pt x="1744" y="2224"/>
                    <a:pt x="1744" y="2224"/>
                    <a:pt x="1744" y="2224"/>
                  </a:cubicBezTo>
                  <a:cubicBezTo>
                    <a:pt x="1745" y="2224"/>
                    <a:pt x="1744" y="2224"/>
                    <a:pt x="1745" y="2224"/>
                  </a:cubicBezTo>
                  <a:cubicBezTo>
                    <a:pt x="1745" y="2224"/>
                    <a:pt x="1745" y="2224"/>
                    <a:pt x="1745" y="2224"/>
                  </a:cubicBezTo>
                  <a:cubicBezTo>
                    <a:pt x="1745" y="2224"/>
                    <a:pt x="1745" y="2224"/>
                    <a:pt x="1745" y="2224"/>
                  </a:cubicBezTo>
                  <a:cubicBezTo>
                    <a:pt x="1745" y="2224"/>
                    <a:pt x="1745" y="2223"/>
                    <a:pt x="1745" y="2223"/>
                  </a:cubicBezTo>
                  <a:cubicBezTo>
                    <a:pt x="1745" y="2223"/>
                    <a:pt x="1745" y="2223"/>
                    <a:pt x="1745" y="2223"/>
                  </a:cubicBezTo>
                  <a:cubicBezTo>
                    <a:pt x="1746" y="2223"/>
                    <a:pt x="1746" y="2223"/>
                    <a:pt x="1746" y="2223"/>
                  </a:cubicBezTo>
                  <a:cubicBezTo>
                    <a:pt x="1746" y="2223"/>
                    <a:pt x="1746" y="2223"/>
                    <a:pt x="1746" y="2223"/>
                  </a:cubicBezTo>
                  <a:cubicBezTo>
                    <a:pt x="1746" y="2223"/>
                    <a:pt x="1746" y="2223"/>
                    <a:pt x="1746" y="2223"/>
                  </a:cubicBezTo>
                  <a:cubicBezTo>
                    <a:pt x="1746" y="2223"/>
                    <a:pt x="1746" y="2223"/>
                    <a:pt x="1746" y="2223"/>
                  </a:cubicBezTo>
                  <a:cubicBezTo>
                    <a:pt x="1746" y="2223"/>
                    <a:pt x="1746" y="2223"/>
                    <a:pt x="1746" y="2223"/>
                  </a:cubicBezTo>
                  <a:cubicBezTo>
                    <a:pt x="1746" y="2223"/>
                    <a:pt x="1746" y="2223"/>
                    <a:pt x="1746" y="2223"/>
                  </a:cubicBezTo>
                  <a:cubicBezTo>
                    <a:pt x="1746" y="2223"/>
                    <a:pt x="1746" y="2223"/>
                    <a:pt x="1746" y="2223"/>
                  </a:cubicBezTo>
                  <a:cubicBezTo>
                    <a:pt x="1746" y="2223"/>
                    <a:pt x="1746" y="2223"/>
                    <a:pt x="1746" y="2223"/>
                  </a:cubicBezTo>
                  <a:cubicBezTo>
                    <a:pt x="1747" y="2223"/>
                    <a:pt x="1748" y="2222"/>
                    <a:pt x="1749" y="2222"/>
                  </a:cubicBezTo>
                  <a:cubicBezTo>
                    <a:pt x="1749" y="2222"/>
                    <a:pt x="1749" y="2222"/>
                    <a:pt x="1749" y="2222"/>
                  </a:cubicBezTo>
                  <a:cubicBezTo>
                    <a:pt x="1749" y="2222"/>
                    <a:pt x="1750" y="2221"/>
                    <a:pt x="1750" y="2221"/>
                  </a:cubicBezTo>
                  <a:cubicBezTo>
                    <a:pt x="1750" y="2221"/>
                    <a:pt x="1750" y="2221"/>
                    <a:pt x="1750" y="2221"/>
                  </a:cubicBezTo>
                  <a:cubicBezTo>
                    <a:pt x="1751" y="2221"/>
                    <a:pt x="1752" y="2221"/>
                    <a:pt x="1752" y="2220"/>
                  </a:cubicBezTo>
                  <a:cubicBezTo>
                    <a:pt x="1752" y="2220"/>
                    <a:pt x="1752" y="2220"/>
                    <a:pt x="1752" y="2220"/>
                  </a:cubicBezTo>
                  <a:cubicBezTo>
                    <a:pt x="1752" y="2220"/>
                    <a:pt x="1752" y="2220"/>
                    <a:pt x="1752" y="2220"/>
                  </a:cubicBezTo>
                  <a:cubicBezTo>
                    <a:pt x="1752" y="2220"/>
                    <a:pt x="1752" y="2220"/>
                    <a:pt x="1752" y="2220"/>
                  </a:cubicBezTo>
                  <a:cubicBezTo>
                    <a:pt x="1752" y="2220"/>
                    <a:pt x="1752" y="2220"/>
                    <a:pt x="1752" y="2220"/>
                  </a:cubicBezTo>
                  <a:cubicBezTo>
                    <a:pt x="1752" y="2220"/>
                    <a:pt x="1752" y="2220"/>
                    <a:pt x="1752" y="2220"/>
                  </a:cubicBezTo>
                  <a:cubicBezTo>
                    <a:pt x="1752" y="2220"/>
                    <a:pt x="1752" y="2220"/>
                    <a:pt x="1752" y="2220"/>
                  </a:cubicBezTo>
                  <a:cubicBezTo>
                    <a:pt x="1752" y="2220"/>
                    <a:pt x="1752" y="2220"/>
                    <a:pt x="1752" y="2220"/>
                  </a:cubicBezTo>
                  <a:cubicBezTo>
                    <a:pt x="1752" y="2220"/>
                    <a:pt x="1752" y="2220"/>
                    <a:pt x="1753" y="2220"/>
                  </a:cubicBezTo>
                  <a:cubicBezTo>
                    <a:pt x="1753" y="2220"/>
                    <a:pt x="1753" y="2220"/>
                    <a:pt x="1753" y="2220"/>
                  </a:cubicBezTo>
                  <a:cubicBezTo>
                    <a:pt x="1753" y="2220"/>
                    <a:pt x="1753" y="2220"/>
                    <a:pt x="1753" y="2220"/>
                  </a:cubicBezTo>
                  <a:cubicBezTo>
                    <a:pt x="1753" y="2220"/>
                    <a:pt x="1753" y="2220"/>
                    <a:pt x="1753" y="2220"/>
                  </a:cubicBezTo>
                  <a:cubicBezTo>
                    <a:pt x="1753" y="2220"/>
                    <a:pt x="1753" y="2220"/>
                    <a:pt x="1753" y="2220"/>
                  </a:cubicBezTo>
                  <a:cubicBezTo>
                    <a:pt x="1753" y="2220"/>
                    <a:pt x="1753" y="2220"/>
                    <a:pt x="1753" y="2220"/>
                  </a:cubicBezTo>
                  <a:cubicBezTo>
                    <a:pt x="1754" y="2220"/>
                    <a:pt x="1755" y="2219"/>
                    <a:pt x="1755" y="2219"/>
                  </a:cubicBezTo>
                  <a:cubicBezTo>
                    <a:pt x="1755" y="2219"/>
                    <a:pt x="1755" y="2219"/>
                    <a:pt x="1755" y="2219"/>
                  </a:cubicBezTo>
                  <a:cubicBezTo>
                    <a:pt x="1755" y="2219"/>
                    <a:pt x="1755" y="2219"/>
                    <a:pt x="1755" y="2219"/>
                  </a:cubicBezTo>
                  <a:cubicBezTo>
                    <a:pt x="1755" y="2219"/>
                    <a:pt x="1755" y="2219"/>
                    <a:pt x="1755" y="2219"/>
                  </a:cubicBezTo>
                  <a:cubicBezTo>
                    <a:pt x="1755" y="2219"/>
                    <a:pt x="1756" y="2219"/>
                    <a:pt x="1756" y="2219"/>
                  </a:cubicBezTo>
                  <a:cubicBezTo>
                    <a:pt x="1756" y="2219"/>
                    <a:pt x="1756" y="2219"/>
                    <a:pt x="1756" y="2219"/>
                  </a:cubicBezTo>
                  <a:cubicBezTo>
                    <a:pt x="1756" y="2219"/>
                    <a:pt x="1756" y="2219"/>
                    <a:pt x="1756" y="2219"/>
                  </a:cubicBezTo>
                  <a:cubicBezTo>
                    <a:pt x="1756" y="2219"/>
                    <a:pt x="1756" y="2219"/>
                    <a:pt x="1756" y="2219"/>
                  </a:cubicBezTo>
                  <a:cubicBezTo>
                    <a:pt x="1756" y="2219"/>
                    <a:pt x="1756" y="2219"/>
                    <a:pt x="1756" y="2219"/>
                  </a:cubicBezTo>
                  <a:cubicBezTo>
                    <a:pt x="1756" y="2219"/>
                    <a:pt x="1756" y="2219"/>
                    <a:pt x="1756" y="2219"/>
                  </a:cubicBezTo>
                  <a:cubicBezTo>
                    <a:pt x="1756" y="2219"/>
                    <a:pt x="1756" y="2219"/>
                    <a:pt x="1756" y="2219"/>
                  </a:cubicBezTo>
                  <a:cubicBezTo>
                    <a:pt x="1683" y="2046"/>
                    <a:pt x="1642" y="1856"/>
                    <a:pt x="1642" y="1656"/>
                  </a:cubicBezTo>
                  <a:cubicBezTo>
                    <a:pt x="1642" y="1656"/>
                    <a:pt x="1642" y="1656"/>
                    <a:pt x="1642" y="1656"/>
                  </a:cubicBezTo>
                  <a:cubicBezTo>
                    <a:pt x="1642" y="1656"/>
                    <a:pt x="1642" y="1656"/>
                    <a:pt x="1642" y="1656"/>
                  </a:cubicBezTo>
                  <a:cubicBezTo>
                    <a:pt x="1642" y="1366"/>
                    <a:pt x="1728" y="1096"/>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69"/>
                    <a:pt x="1873" y="869"/>
                    <a:pt x="1873" y="869"/>
                  </a:cubicBezTo>
                  <a:cubicBezTo>
                    <a:pt x="1873" y="869"/>
                    <a:pt x="1873" y="869"/>
                    <a:pt x="1873" y="869"/>
                  </a:cubicBezTo>
                  <a:cubicBezTo>
                    <a:pt x="1873" y="869"/>
                    <a:pt x="1873" y="869"/>
                    <a:pt x="1873" y="869"/>
                  </a:cubicBezTo>
                  <a:cubicBezTo>
                    <a:pt x="1873" y="869"/>
                    <a:pt x="1873" y="869"/>
                    <a:pt x="1873" y="869"/>
                  </a:cubicBezTo>
                  <a:cubicBezTo>
                    <a:pt x="1873" y="869"/>
                    <a:pt x="1873" y="869"/>
                    <a:pt x="1873" y="869"/>
                  </a:cubicBezTo>
                  <a:cubicBezTo>
                    <a:pt x="1873" y="869"/>
                    <a:pt x="1873" y="869"/>
                    <a:pt x="1873" y="869"/>
                  </a:cubicBezTo>
                  <a:cubicBezTo>
                    <a:pt x="1873" y="869"/>
                    <a:pt x="1873" y="869"/>
                    <a:pt x="1873" y="869"/>
                  </a:cubicBezTo>
                  <a:cubicBezTo>
                    <a:pt x="1873" y="869"/>
                    <a:pt x="1873" y="869"/>
                    <a:pt x="1873" y="869"/>
                  </a:cubicBezTo>
                  <a:cubicBezTo>
                    <a:pt x="1873" y="869"/>
                    <a:pt x="1873" y="869"/>
                    <a:pt x="1873" y="869"/>
                  </a:cubicBezTo>
                  <a:cubicBezTo>
                    <a:pt x="1873" y="869"/>
                    <a:pt x="1873" y="869"/>
                    <a:pt x="1873" y="869"/>
                  </a:cubicBezTo>
                  <a:cubicBezTo>
                    <a:pt x="1873" y="869"/>
                    <a:pt x="1873" y="869"/>
                    <a:pt x="1873" y="869"/>
                  </a:cubicBezTo>
                  <a:cubicBezTo>
                    <a:pt x="1873" y="869"/>
                    <a:pt x="1873" y="869"/>
                    <a:pt x="1873" y="869"/>
                  </a:cubicBezTo>
                  <a:cubicBezTo>
                    <a:pt x="1873" y="869"/>
                    <a:pt x="1873" y="869"/>
                    <a:pt x="1873" y="869"/>
                  </a:cubicBezTo>
                  <a:cubicBezTo>
                    <a:pt x="1872" y="869"/>
                    <a:pt x="1873" y="869"/>
                    <a:pt x="1873" y="869"/>
                  </a:cubicBezTo>
                  <a:cubicBezTo>
                    <a:pt x="1873" y="869"/>
                    <a:pt x="1873" y="869"/>
                    <a:pt x="1873" y="869"/>
                  </a:cubicBezTo>
                  <a:cubicBezTo>
                    <a:pt x="1872" y="869"/>
                    <a:pt x="1872" y="869"/>
                    <a:pt x="1872" y="869"/>
                  </a:cubicBezTo>
                  <a:cubicBezTo>
                    <a:pt x="1872" y="869"/>
                    <a:pt x="1872" y="869"/>
                    <a:pt x="1872" y="869"/>
                  </a:cubicBezTo>
                  <a:cubicBezTo>
                    <a:pt x="1871" y="869"/>
                    <a:pt x="1871" y="869"/>
                    <a:pt x="1871" y="869"/>
                  </a:cubicBezTo>
                  <a:cubicBezTo>
                    <a:pt x="1871" y="869"/>
                    <a:pt x="1871" y="868"/>
                    <a:pt x="1871" y="868"/>
                  </a:cubicBezTo>
                  <a:cubicBezTo>
                    <a:pt x="1871" y="868"/>
                    <a:pt x="1871" y="868"/>
                    <a:pt x="1871" y="868"/>
                  </a:cubicBezTo>
                  <a:cubicBezTo>
                    <a:pt x="1871" y="868"/>
                    <a:pt x="1871" y="868"/>
                    <a:pt x="1871" y="868"/>
                  </a:cubicBezTo>
                  <a:cubicBezTo>
                    <a:pt x="1871" y="868"/>
                    <a:pt x="1871" y="868"/>
                    <a:pt x="1871" y="868"/>
                  </a:cubicBezTo>
                  <a:cubicBezTo>
                    <a:pt x="1871" y="868"/>
                    <a:pt x="1871" y="868"/>
                    <a:pt x="1871" y="868"/>
                  </a:cubicBezTo>
                  <a:cubicBezTo>
                    <a:pt x="1871" y="868"/>
                    <a:pt x="1871" y="868"/>
                    <a:pt x="1871" y="868"/>
                  </a:cubicBezTo>
                  <a:cubicBezTo>
                    <a:pt x="1871" y="868"/>
                    <a:pt x="1871" y="868"/>
                    <a:pt x="1871" y="868"/>
                  </a:cubicBezTo>
                  <a:cubicBezTo>
                    <a:pt x="1871" y="868"/>
                    <a:pt x="1871" y="868"/>
                    <a:pt x="1871" y="868"/>
                  </a:cubicBezTo>
                  <a:cubicBezTo>
                    <a:pt x="1871" y="868"/>
                    <a:pt x="1871" y="868"/>
                    <a:pt x="1871" y="868"/>
                  </a:cubicBezTo>
                  <a:cubicBezTo>
                    <a:pt x="1871" y="868"/>
                    <a:pt x="1871" y="868"/>
                    <a:pt x="1871" y="868"/>
                  </a:cubicBezTo>
                  <a:cubicBezTo>
                    <a:pt x="1871" y="868"/>
                    <a:pt x="1871" y="868"/>
                    <a:pt x="1871" y="868"/>
                  </a:cubicBezTo>
                  <a:cubicBezTo>
                    <a:pt x="1871" y="868"/>
                    <a:pt x="1871" y="868"/>
                    <a:pt x="1871" y="868"/>
                  </a:cubicBezTo>
                  <a:cubicBezTo>
                    <a:pt x="1871" y="868"/>
                    <a:pt x="1871" y="868"/>
                    <a:pt x="1871" y="868"/>
                  </a:cubicBezTo>
                  <a:cubicBezTo>
                    <a:pt x="1871" y="868"/>
                    <a:pt x="1871" y="868"/>
                    <a:pt x="1871" y="868"/>
                  </a:cubicBezTo>
                  <a:cubicBezTo>
                    <a:pt x="1870" y="868"/>
                    <a:pt x="1870" y="868"/>
                    <a:pt x="1870" y="868"/>
                  </a:cubicBezTo>
                  <a:cubicBezTo>
                    <a:pt x="1870" y="868"/>
                    <a:pt x="1870" y="868"/>
                    <a:pt x="1870" y="868"/>
                  </a:cubicBezTo>
                  <a:cubicBezTo>
                    <a:pt x="1870" y="867"/>
                    <a:pt x="1869" y="867"/>
                    <a:pt x="1869" y="867"/>
                  </a:cubicBezTo>
                  <a:cubicBezTo>
                    <a:pt x="1869" y="867"/>
                    <a:pt x="1869" y="867"/>
                    <a:pt x="1869" y="867"/>
                  </a:cubicBezTo>
                  <a:cubicBezTo>
                    <a:pt x="1869" y="867"/>
                    <a:pt x="1869" y="867"/>
                    <a:pt x="1869" y="867"/>
                  </a:cubicBezTo>
                  <a:cubicBezTo>
                    <a:pt x="1869" y="867"/>
                    <a:pt x="1869" y="867"/>
                    <a:pt x="1869" y="867"/>
                  </a:cubicBezTo>
                  <a:cubicBezTo>
                    <a:pt x="1869" y="867"/>
                    <a:pt x="1869" y="867"/>
                    <a:pt x="1869" y="867"/>
                  </a:cubicBezTo>
                  <a:cubicBezTo>
                    <a:pt x="1869" y="867"/>
                    <a:pt x="1869" y="867"/>
                    <a:pt x="1869" y="867"/>
                  </a:cubicBezTo>
                  <a:cubicBezTo>
                    <a:pt x="1869" y="867"/>
                    <a:pt x="1869" y="867"/>
                    <a:pt x="1868" y="867"/>
                  </a:cubicBezTo>
                  <a:cubicBezTo>
                    <a:pt x="1868" y="867"/>
                    <a:pt x="1868" y="867"/>
                    <a:pt x="1868" y="867"/>
                  </a:cubicBezTo>
                  <a:cubicBezTo>
                    <a:pt x="1867" y="866"/>
                    <a:pt x="1866" y="865"/>
                    <a:pt x="1865" y="865"/>
                  </a:cubicBezTo>
                  <a:cubicBezTo>
                    <a:pt x="1865" y="865"/>
                    <a:pt x="1865" y="865"/>
                    <a:pt x="1865" y="865"/>
                  </a:cubicBezTo>
                  <a:cubicBezTo>
                    <a:pt x="1865" y="865"/>
                    <a:pt x="1865" y="865"/>
                    <a:pt x="1865" y="864"/>
                  </a:cubicBezTo>
                  <a:cubicBezTo>
                    <a:pt x="1865" y="864"/>
                    <a:pt x="1865" y="864"/>
                    <a:pt x="1865" y="864"/>
                  </a:cubicBezTo>
                  <a:cubicBezTo>
                    <a:pt x="1865" y="864"/>
                    <a:pt x="1865" y="864"/>
                    <a:pt x="1865" y="864"/>
                  </a:cubicBezTo>
                  <a:cubicBezTo>
                    <a:pt x="1865" y="864"/>
                    <a:pt x="1865" y="864"/>
                    <a:pt x="1865" y="864"/>
                  </a:cubicBezTo>
                  <a:cubicBezTo>
                    <a:pt x="1865" y="864"/>
                    <a:pt x="1865" y="864"/>
                    <a:pt x="1865" y="864"/>
                  </a:cubicBezTo>
                  <a:cubicBezTo>
                    <a:pt x="1865" y="864"/>
                    <a:pt x="1865" y="864"/>
                    <a:pt x="1865" y="864"/>
                  </a:cubicBezTo>
                  <a:cubicBezTo>
                    <a:pt x="1864" y="864"/>
                    <a:pt x="1864" y="864"/>
                    <a:pt x="1864" y="863"/>
                  </a:cubicBezTo>
                  <a:cubicBezTo>
                    <a:pt x="1864" y="863"/>
                    <a:pt x="1864" y="863"/>
                    <a:pt x="1864" y="863"/>
                  </a:cubicBezTo>
                  <a:cubicBezTo>
                    <a:pt x="1863" y="863"/>
                    <a:pt x="1863" y="863"/>
                    <a:pt x="1863" y="863"/>
                  </a:cubicBezTo>
                  <a:cubicBezTo>
                    <a:pt x="1863" y="863"/>
                    <a:pt x="1863" y="863"/>
                    <a:pt x="1863" y="863"/>
                  </a:cubicBezTo>
                  <a:cubicBezTo>
                    <a:pt x="1863" y="863"/>
                    <a:pt x="1863" y="863"/>
                    <a:pt x="1863" y="863"/>
                  </a:cubicBezTo>
                  <a:cubicBezTo>
                    <a:pt x="1863" y="863"/>
                    <a:pt x="1863" y="863"/>
                    <a:pt x="1863" y="863"/>
                  </a:cubicBezTo>
                  <a:cubicBezTo>
                    <a:pt x="1863" y="863"/>
                    <a:pt x="1863" y="863"/>
                    <a:pt x="1863" y="863"/>
                  </a:cubicBezTo>
                  <a:cubicBezTo>
                    <a:pt x="1863" y="863"/>
                    <a:pt x="1863" y="863"/>
                    <a:pt x="1863" y="863"/>
                  </a:cubicBezTo>
                  <a:cubicBezTo>
                    <a:pt x="1863" y="863"/>
                    <a:pt x="1863" y="863"/>
                    <a:pt x="1862" y="863"/>
                  </a:cubicBezTo>
                  <a:cubicBezTo>
                    <a:pt x="1862" y="863"/>
                    <a:pt x="1862" y="863"/>
                    <a:pt x="1862" y="863"/>
                  </a:cubicBezTo>
                  <a:cubicBezTo>
                    <a:pt x="1862" y="863"/>
                    <a:pt x="1862" y="863"/>
                    <a:pt x="1862" y="863"/>
                  </a:cubicBezTo>
                  <a:cubicBezTo>
                    <a:pt x="1862" y="863"/>
                    <a:pt x="1862" y="863"/>
                    <a:pt x="1862" y="863"/>
                  </a:cubicBezTo>
                  <a:cubicBezTo>
                    <a:pt x="1862" y="863"/>
                    <a:pt x="1862" y="863"/>
                    <a:pt x="1862" y="863"/>
                  </a:cubicBezTo>
                  <a:cubicBezTo>
                    <a:pt x="1862" y="862"/>
                    <a:pt x="1862" y="862"/>
                    <a:pt x="1862" y="862"/>
                  </a:cubicBezTo>
                  <a:cubicBezTo>
                    <a:pt x="1862" y="862"/>
                    <a:pt x="1862" y="862"/>
                    <a:pt x="1862" y="862"/>
                  </a:cubicBezTo>
                  <a:cubicBezTo>
                    <a:pt x="1862" y="862"/>
                    <a:pt x="1862" y="862"/>
                    <a:pt x="1862" y="862"/>
                  </a:cubicBezTo>
                  <a:cubicBezTo>
                    <a:pt x="1862" y="862"/>
                    <a:pt x="1862" y="862"/>
                    <a:pt x="1862" y="862"/>
                  </a:cubicBezTo>
                  <a:cubicBezTo>
                    <a:pt x="1862" y="862"/>
                    <a:pt x="1862" y="862"/>
                    <a:pt x="1862" y="862"/>
                  </a:cubicBezTo>
                  <a:cubicBezTo>
                    <a:pt x="1861" y="862"/>
                    <a:pt x="1861" y="862"/>
                    <a:pt x="1861" y="862"/>
                  </a:cubicBezTo>
                  <a:cubicBezTo>
                    <a:pt x="1861" y="862"/>
                    <a:pt x="1861" y="862"/>
                    <a:pt x="1861" y="862"/>
                  </a:cubicBezTo>
                  <a:cubicBezTo>
                    <a:pt x="1861" y="862"/>
                    <a:pt x="1861" y="862"/>
                    <a:pt x="1861" y="862"/>
                  </a:cubicBezTo>
                  <a:cubicBezTo>
                    <a:pt x="1861" y="862"/>
                    <a:pt x="1861" y="862"/>
                    <a:pt x="1861" y="862"/>
                  </a:cubicBezTo>
                  <a:cubicBezTo>
                    <a:pt x="1861" y="862"/>
                    <a:pt x="1861" y="862"/>
                    <a:pt x="1861" y="862"/>
                  </a:cubicBezTo>
                  <a:cubicBezTo>
                    <a:pt x="1861" y="862"/>
                    <a:pt x="1861" y="862"/>
                    <a:pt x="1861" y="862"/>
                  </a:cubicBezTo>
                  <a:cubicBezTo>
                    <a:pt x="1861" y="862"/>
                    <a:pt x="1861" y="862"/>
                    <a:pt x="1861" y="862"/>
                  </a:cubicBezTo>
                  <a:cubicBezTo>
                    <a:pt x="1861" y="862"/>
                    <a:pt x="1861" y="862"/>
                    <a:pt x="1861" y="862"/>
                  </a:cubicBezTo>
                  <a:cubicBezTo>
                    <a:pt x="1861" y="862"/>
                    <a:pt x="1861" y="862"/>
                    <a:pt x="1861" y="862"/>
                  </a:cubicBezTo>
                  <a:cubicBezTo>
                    <a:pt x="1861" y="862"/>
                    <a:pt x="1861" y="862"/>
                    <a:pt x="1861" y="862"/>
                  </a:cubicBezTo>
                  <a:cubicBezTo>
                    <a:pt x="1861" y="862"/>
                    <a:pt x="1861" y="862"/>
                    <a:pt x="1861" y="862"/>
                  </a:cubicBezTo>
                  <a:cubicBezTo>
                    <a:pt x="1861" y="861"/>
                    <a:pt x="1860" y="861"/>
                    <a:pt x="1860" y="861"/>
                  </a:cubicBezTo>
                  <a:cubicBezTo>
                    <a:pt x="1860" y="861"/>
                    <a:pt x="1860" y="861"/>
                    <a:pt x="1860" y="861"/>
                  </a:cubicBezTo>
                  <a:cubicBezTo>
                    <a:pt x="1860" y="861"/>
                    <a:pt x="1860" y="861"/>
                    <a:pt x="1860" y="861"/>
                  </a:cubicBezTo>
                  <a:cubicBezTo>
                    <a:pt x="1860" y="861"/>
                    <a:pt x="1860" y="861"/>
                    <a:pt x="1860" y="861"/>
                  </a:cubicBezTo>
                  <a:cubicBezTo>
                    <a:pt x="1860" y="861"/>
                    <a:pt x="1860" y="861"/>
                    <a:pt x="1860" y="861"/>
                  </a:cubicBezTo>
                  <a:cubicBezTo>
                    <a:pt x="1860" y="861"/>
                    <a:pt x="1860" y="861"/>
                    <a:pt x="1860" y="861"/>
                  </a:cubicBezTo>
                  <a:cubicBezTo>
                    <a:pt x="1860" y="861"/>
                    <a:pt x="1860" y="861"/>
                    <a:pt x="1860" y="861"/>
                  </a:cubicBezTo>
                  <a:cubicBezTo>
                    <a:pt x="1860" y="861"/>
                    <a:pt x="1860" y="861"/>
                    <a:pt x="1860" y="861"/>
                  </a:cubicBezTo>
                  <a:cubicBezTo>
                    <a:pt x="1860" y="861"/>
                    <a:pt x="1860" y="861"/>
                    <a:pt x="1860" y="861"/>
                  </a:cubicBezTo>
                  <a:cubicBezTo>
                    <a:pt x="1860" y="861"/>
                    <a:pt x="1860" y="861"/>
                    <a:pt x="1860" y="861"/>
                  </a:cubicBezTo>
                  <a:cubicBezTo>
                    <a:pt x="1860" y="861"/>
                    <a:pt x="1860" y="861"/>
                    <a:pt x="1860" y="861"/>
                  </a:cubicBezTo>
                  <a:cubicBezTo>
                    <a:pt x="1860" y="861"/>
                    <a:pt x="1860" y="861"/>
                    <a:pt x="1859" y="861"/>
                  </a:cubicBezTo>
                  <a:cubicBezTo>
                    <a:pt x="1859" y="861"/>
                    <a:pt x="1859" y="861"/>
                    <a:pt x="1859" y="861"/>
                  </a:cubicBezTo>
                  <a:cubicBezTo>
                    <a:pt x="1859" y="861"/>
                    <a:pt x="1859" y="861"/>
                    <a:pt x="1859" y="861"/>
                  </a:cubicBezTo>
                  <a:cubicBezTo>
                    <a:pt x="1859" y="861"/>
                    <a:pt x="1859" y="861"/>
                    <a:pt x="1859" y="861"/>
                  </a:cubicBezTo>
                  <a:cubicBezTo>
                    <a:pt x="1859" y="861"/>
                    <a:pt x="1859" y="861"/>
                    <a:pt x="1859" y="861"/>
                  </a:cubicBezTo>
                  <a:cubicBezTo>
                    <a:pt x="1859" y="861"/>
                    <a:pt x="1859" y="861"/>
                    <a:pt x="1859" y="861"/>
                  </a:cubicBezTo>
                  <a:cubicBezTo>
                    <a:pt x="1859" y="860"/>
                    <a:pt x="1859" y="860"/>
                    <a:pt x="1859" y="860"/>
                  </a:cubicBezTo>
                  <a:cubicBezTo>
                    <a:pt x="1859" y="860"/>
                    <a:pt x="1859" y="860"/>
                    <a:pt x="1859" y="860"/>
                  </a:cubicBezTo>
                  <a:cubicBezTo>
                    <a:pt x="1859" y="860"/>
                    <a:pt x="1859" y="860"/>
                    <a:pt x="1859" y="860"/>
                  </a:cubicBezTo>
                  <a:cubicBezTo>
                    <a:pt x="1859" y="860"/>
                    <a:pt x="1859" y="860"/>
                    <a:pt x="1859" y="860"/>
                  </a:cubicBezTo>
                  <a:cubicBezTo>
                    <a:pt x="1859" y="860"/>
                    <a:pt x="1859" y="860"/>
                    <a:pt x="1858" y="860"/>
                  </a:cubicBezTo>
                  <a:cubicBezTo>
                    <a:pt x="1858" y="860"/>
                    <a:pt x="1858" y="860"/>
                    <a:pt x="1858" y="860"/>
                  </a:cubicBezTo>
                  <a:cubicBezTo>
                    <a:pt x="1858" y="860"/>
                    <a:pt x="1858" y="860"/>
                    <a:pt x="1858" y="860"/>
                  </a:cubicBezTo>
                  <a:cubicBezTo>
                    <a:pt x="1858" y="860"/>
                    <a:pt x="1858" y="860"/>
                    <a:pt x="1858" y="860"/>
                  </a:cubicBezTo>
                  <a:cubicBezTo>
                    <a:pt x="1858" y="860"/>
                    <a:pt x="1858" y="860"/>
                    <a:pt x="1858" y="860"/>
                  </a:cubicBezTo>
                  <a:cubicBezTo>
                    <a:pt x="1858" y="860"/>
                    <a:pt x="1858" y="860"/>
                    <a:pt x="1858" y="860"/>
                  </a:cubicBezTo>
                  <a:cubicBezTo>
                    <a:pt x="1858" y="860"/>
                    <a:pt x="1858" y="860"/>
                    <a:pt x="1858" y="860"/>
                  </a:cubicBezTo>
                  <a:cubicBezTo>
                    <a:pt x="1858" y="860"/>
                    <a:pt x="1858" y="860"/>
                    <a:pt x="1858" y="860"/>
                  </a:cubicBezTo>
                  <a:cubicBezTo>
                    <a:pt x="1858" y="860"/>
                    <a:pt x="1858" y="860"/>
                    <a:pt x="1858" y="860"/>
                  </a:cubicBezTo>
                  <a:cubicBezTo>
                    <a:pt x="1857" y="859"/>
                    <a:pt x="1857" y="859"/>
                    <a:pt x="1857" y="859"/>
                  </a:cubicBezTo>
                  <a:cubicBezTo>
                    <a:pt x="1857" y="859"/>
                    <a:pt x="1857" y="859"/>
                    <a:pt x="1857" y="859"/>
                  </a:cubicBezTo>
                  <a:cubicBezTo>
                    <a:pt x="1857" y="859"/>
                    <a:pt x="1857" y="859"/>
                    <a:pt x="1857" y="859"/>
                  </a:cubicBezTo>
                  <a:cubicBezTo>
                    <a:pt x="1857" y="859"/>
                    <a:pt x="1857" y="859"/>
                    <a:pt x="1857" y="859"/>
                  </a:cubicBezTo>
                  <a:cubicBezTo>
                    <a:pt x="1856" y="859"/>
                    <a:pt x="1856" y="859"/>
                    <a:pt x="1856" y="859"/>
                  </a:cubicBezTo>
                  <a:cubicBezTo>
                    <a:pt x="1856" y="859"/>
                    <a:pt x="1856" y="858"/>
                    <a:pt x="1856" y="858"/>
                  </a:cubicBezTo>
                  <a:cubicBezTo>
                    <a:pt x="1856" y="858"/>
                    <a:pt x="1856" y="858"/>
                    <a:pt x="1856" y="858"/>
                  </a:cubicBezTo>
                  <a:cubicBezTo>
                    <a:pt x="1855" y="858"/>
                    <a:pt x="1855" y="858"/>
                    <a:pt x="1855" y="858"/>
                  </a:cubicBezTo>
                  <a:cubicBezTo>
                    <a:pt x="1855" y="858"/>
                    <a:pt x="1855" y="858"/>
                    <a:pt x="1855" y="858"/>
                  </a:cubicBezTo>
                  <a:cubicBezTo>
                    <a:pt x="1855" y="858"/>
                    <a:pt x="1855" y="858"/>
                    <a:pt x="1855" y="858"/>
                  </a:cubicBezTo>
                  <a:cubicBezTo>
                    <a:pt x="1855" y="858"/>
                    <a:pt x="1855" y="858"/>
                    <a:pt x="1855" y="858"/>
                  </a:cubicBezTo>
                  <a:cubicBezTo>
                    <a:pt x="1855" y="858"/>
                    <a:pt x="1855" y="858"/>
                    <a:pt x="1855" y="858"/>
                  </a:cubicBezTo>
                  <a:cubicBezTo>
                    <a:pt x="1855" y="858"/>
                    <a:pt x="1855" y="858"/>
                    <a:pt x="1855" y="858"/>
                  </a:cubicBezTo>
                  <a:cubicBezTo>
                    <a:pt x="1855" y="858"/>
                    <a:pt x="1855" y="858"/>
                    <a:pt x="1854" y="858"/>
                  </a:cubicBezTo>
                  <a:cubicBezTo>
                    <a:pt x="1854" y="857"/>
                    <a:pt x="1854" y="857"/>
                    <a:pt x="1854" y="857"/>
                  </a:cubicBezTo>
                  <a:cubicBezTo>
                    <a:pt x="1854" y="857"/>
                    <a:pt x="1854" y="857"/>
                    <a:pt x="1854" y="857"/>
                  </a:cubicBezTo>
                  <a:cubicBezTo>
                    <a:pt x="1854" y="857"/>
                    <a:pt x="1854" y="857"/>
                    <a:pt x="1854" y="857"/>
                  </a:cubicBezTo>
                  <a:cubicBezTo>
                    <a:pt x="1854" y="857"/>
                    <a:pt x="1854" y="857"/>
                    <a:pt x="1854" y="857"/>
                  </a:cubicBezTo>
                  <a:cubicBezTo>
                    <a:pt x="1854" y="857"/>
                    <a:pt x="1854" y="857"/>
                    <a:pt x="1854" y="857"/>
                  </a:cubicBezTo>
                  <a:cubicBezTo>
                    <a:pt x="1854" y="857"/>
                    <a:pt x="1854" y="857"/>
                    <a:pt x="1853" y="857"/>
                  </a:cubicBezTo>
                  <a:cubicBezTo>
                    <a:pt x="1853" y="857"/>
                    <a:pt x="1853" y="857"/>
                    <a:pt x="1853" y="857"/>
                  </a:cubicBezTo>
                  <a:cubicBezTo>
                    <a:pt x="1853" y="857"/>
                    <a:pt x="1853" y="857"/>
                    <a:pt x="1853" y="857"/>
                  </a:cubicBezTo>
                  <a:cubicBezTo>
                    <a:pt x="1853" y="857"/>
                    <a:pt x="1853" y="856"/>
                    <a:pt x="1853" y="856"/>
                  </a:cubicBezTo>
                  <a:cubicBezTo>
                    <a:pt x="1853" y="856"/>
                    <a:pt x="1853" y="856"/>
                    <a:pt x="1853" y="856"/>
                  </a:cubicBezTo>
                  <a:cubicBezTo>
                    <a:pt x="1852" y="856"/>
                    <a:pt x="1852" y="856"/>
                    <a:pt x="1852" y="856"/>
                  </a:cubicBezTo>
                  <a:cubicBezTo>
                    <a:pt x="1852" y="856"/>
                    <a:pt x="1852" y="856"/>
                    <a:pt x="1852" y="856"/>
                  </a:cubicBezTo>
                  <a:cubicBezTo>
                    <a:pt x="1852" y="856"/>
                    <a:pt x="1852" y="856"/>
                    <a:pt x="1852" y="856"/>
                  </a:cubicBezTo>
                  <a:cubicBezTo>
                    <a:pt x="1851" y="856"/>
                    <a:pt x="1851" y="855"/>
                    <a:pt x="1851" y="855"/>
                  </a:cubicBezTo>
                  <a:cubicBezTo>
                    <a:pt x="1851" y="855"/>
                    <a:pt x="1851" y="855"/>
                    <a:pt x="1851" y="855"/>
                  </a:cubicBezTo>
                  <a:cubicBezTo>
                    <a:pt x="1851" y="855"/>
                    <a:pt x="1851" y="855"/>
                    <a:pt x="1851" y="855"/>
                  </a:cubicBezTo>
                  <a:cubicBezTo>
                    <a:pt x="1851" y="855"/>
                    <a:pt x="1851" y="855"/>
                    <a:pt x="1851" y="855"/>
                  </a:cubicBezTo>
                  <a:cubicBezTo>
                    <a:pt x="1851" y="855"/>
                    <a:pt x="1851" y="855"/>
                    <a:pt x="1851" y="855"/>
                  </a:cubicBezTo>
                  <a:cubicBezTo>
                    <a:pt x="1851" y="855"/>
                    <a:pt x="1851" y="855"/>
                    <a:pt x="1851" y="855"/>
                  </a:cubicBezTo>
                  <a:cubicBezTo>
                    <a:pt x="1851" y="855"/>
                    <a:pt x="1851" y="855"/>
                    <a:pt x="1851" y="855"/>
                  </a:cubicBezTo>
                  <a:cubicBezTo>
                    <a:pt x="1851" y="855"/>
                    <a:pt x="1851" y="855"/>
                    <a:pt x="1851" y="855"/>
                  </a:cubicBezTo>
                  <a:cubicBezTo>
                    <a:pt x="1850" y="855"/>
                    <a:pt x="1850" y="855"/>
                    <a:pt x="1850" y="855"/>
                  </a:cubicBezTo>
                  <a:cubicBezTo>
                    <a:pt x="1850" y="855"/>
                    <a:pt x="1850" y="855"/>
                    <a:pt x="1850" y="855"/>
                  </a:cubicBezTo>
                  <a:cubicBezTo>
                    <a:pt x="1850" y="855"/>
                    <a:pt x="1850" y="855"/>
                    <a:pt x="1850" y="854"/>
                  </a:cubicBezTo>
                  <a:cubicBezTo>
                    <a:pt x="1850" y="854"/>
                    <a:pt x="1849" y="854"/>
                    <a:pt x="1849" y="854"/>
                  </a:cubicBezTo>
                  <a:cubicBezTo>
                    <a:pt x="1849" y="854"/>
                    <a:pt x="1849" y="854"/>
                    <a:pt x="1849" y="854"/>
                  </a:cubicBezTo>
                  <a:cubicBezTo>
                    <a:pt x="1849" y="854"/>
                    <a:pt x="1849" y="854"/>
                    <a:pt x="1849" y="854"/>
                  </a:cubicBezTo>
                  <a:cubicBezTo>
                    <a:pt x="1849" y="854"/>
                    <a:pt x="1849" y="854"/>
                    <a:pt x="1849" y="854"/>
                  </a:cubicBezTo>
                  <a:cubicBezTo>
                    <a:pt x="1849" y="854"/>
                    <a:pt x="1849" y="854"/>
                    <a:pt x="1849" y="854"/>
                  </a:cubicBezTo>
                  <a:cubicBezTo>
                    <a:pt x="1849" y="854"/>
                    <a:pt x="1849" y="854"/>
                    <a:pt x="1849" y="854"/>
                  </a:cubicBezTo>
                  <a:cubicBezTo>
                    <a:pt x="1849" y="854"/>
                    <a:pt x="1849" y="854"/>
                    <a:pt x="1848" y="854"/>
                  </a:cubicBezTo>
                  <a:cubicBezTo>
                    <a:pt x="1848" y="854"/>
                    <a:pt x="1848" y="854"/>
                    <a:pt x="1848" y="854"/>
                  </a:cubicBezTo>
                  <a:cubicBezTo>
                    <a:pt x="1848" y="853"/>
                    <a:pt x="1848" y="853"/>
                    <a:pt x="1848" y="853"/>
                  </a:cubicBezTo>
                  <a:cubicBezTo>
                    <a:pt x="1848" y="853"/>
                    <a:pt x="1848" y="853"/>
                    <a:pt x="1848" y="853"/>
                  </a:cubicBezTo>
                  <a:cubicBezTo>
                    <a:pt x="1848" y="853"/>
                    <a:pt x="1848" y="853"/>
                    <a:pt x="1848" y="853"/>
                  </a:cubicBezTo>
                  <a:cubicBezTo>
                    <a:pt x="1848" y="853"/>
                    <a:pt x="1848" y="853"/>
                    <a:pt x="1848" y="853"/>
                  </a:cubicBezTo>
                  <a:cubicBezTo>
                    <a:pt x="1847" y="853"/>
                    <a:pt x="1847" y="853"/>
                    <a:pt x="1847" y="853"/>
                  </a:cubicBezTo>
                  <a:cubicBezTo>
                    <a:pt x="1847" y="853"/>
                    <a:pt x="1847" y="853"/>
                    <a:pt x="1847" y="853"/>
                  </a:cubicBezTo>
                  <a:cubicBezTo>
                    <a:pt x="1847" y="853"/>
                    <a:pt x="1847" y="853"/>
                    <a:pt x="1847" y="853"/>
                  </a:cubicBezTo>
                  <a:cubicBezTo>
                    <a:pt x="1847" y="853"/>
                    <a:pt x="1847" y="852"/>
                    <a:pt x="1846" y="852"/>
                  </a:cubicBezTo>
                  <a:cubicBezTo>
                    <a:pt x="1846" y="852"/>
                    <a:pt x="1846" y="852"/>
                    <a:pt x="1846" y="852"/>
                  </a:cubicBezTo>
                  <a:cubicBezTo>
                    <a:pt x="1846" y="852"/>
                    <a:pt x="1846" y="852"/>
                    <a:pt x="1846" y="852"/>
                  </a:cubicBezTo>
                  <a:cubicBezTo>
                    <a:pt x="1846" y="852"/>
                    <a:pt x="1846" y="852"/>
                    <a:pt x="1845" y="852"/>
                  </a:cubicBezTo>
                  <a:cubicBezTo>
                    <a:pt x="1845" y="852"/>
                    <a:pt x="1845" y="852"/>
                    <a:pt x="1845" y="852"/>
                  </a:cubicBezTo>
                  <a:cubicBezTo>
                    <a:pt x="1845" y="851"/>
                    <a:pt x="1845" y="851"/>
                    <a:pt x="1845" y="851"/>
                  </a:cubicBezTo>
                  <a:cubicBezTo>
                    <a:pt x="1845" y="851"/>
                    <a:pt x="1845" y="851"/>
                    <a:pt x="1845" y="851"/>
                  </a:cubicBezTo>
                  <a:cubicBezTo>
                    <a:pt x="1845" y="851"/>
                    <a:pt x="1845" y="851"/>
                    <a:pt x="1845" y="851"/>
                  </a:cubicBezTo>
                  <a:cubicBezTo>
                    <a:pt x="1845" y="851"/>
                    <a:pt x="1845" y="851"/>
                    <a:pt x="1845" y="851"/>
                  </a:cubicBezTo>
                  <a:cubicBezTo>
                    <a:pt x="1845" y="851"/>
                    <a:pt x="1845" y="851"/>
                    <a:pt x="1845" y="851"/>
                  </a:cubicBezTo>
                  <a:cubicBezTo>
                    <a:pt x="1844" y="851"/>
                    <a:pt x="1844" y="851"/>
                    <a:pt x="1844" y="851"/>
                  </a:cubicBezTo>
                  <a:cubicBezTo>
                    <a:pt x="1844" y="851"/>
                    <a:pt x="1844" y="850"/>
                    <a:pt x="1843" y="850"/>
                  </a:cubicBezTo>
                  <a:cubicBezTo>
                    <a:pt x="1843" y="850"/>
                    <a:pt x="1842" y="849"/>
                    <a:pt x="1842" y="849"/>
                  </a:cubicBezTo>
                  <a:cubicBezTo>
                    <a:pt x="1842" y="849"/>
                    <a:pt x="1842" y="849"/>
                    <a:pt x="1842" y="849"/>
                  </a:cubicBezTo>
                  <a:cubicBezTo>
                    <a:pt x="1841" y="849"/>
                    <a:pt x="1841" y="849"/>
                    <a:pt x="1841" y="849"/>
                  </a:cubicBezTo>
                  <a:cubicBezTo>
                    <a:pt x="1841" y="849"/>
                    <a:pt x="1841" y="849"/>
                    <a:pt x="1841" y="849"/>
                  </a:cubicBezTo>
                  <a:cubicBezTo>
                    <a:pt x="1840" y="848"/>
                    <a:pt x="1839" y="848"/>
                    <a:pt x="1838" y="847"/>
                  </a:cubicBezTo>
                  <a:cubicBezTo>
                    <a:pt x="1838" y="847"/>
                    <a:pt x="1838" y="847"/>
                    <a:pt x="1838" y="847"/>
                  </a:cubicBezTo>
                  <a:cubicBezTo>
                    <a:pt x="1838" y="847"/>
                    <a:pt x="1838" y="847"/>
                    <a:pt x="1837" y="846"/>
                  </a:cubicBezTo>
                  <a:cubicBezTo>
                    <a:pt x="1837" y="846"/>
                    <a:pt x="1837" y="846"/>
                    <a:pt x="1837" y="846"/>
                  </a:cubicBezTo>
                  <a:cubicBezTo>
                    <a:pt x="1837" y="846"/>
                    <a:pt x="1836" y="846"/>
                    <a:pt x="1836" y="845"/>
                  </a:cubicBezTo>
                  <a:cubicBezTo>
                    <a:pt x="1836" y="845"/>
                    <a:pt x="1836" y="845"/>
                    <a:pt x="1836" y="845"/>
                  </a:cubicBezTo>
                  <a:cubicBezTo>
                    <a:pt x="1835" y="845"/>
                    <a:pt x="1834" y="844"/>
                    <a:pt x="1833" y="843"/>
                  </a:cubicBezTo>
                  <a:cubicBezTo>
                    <a:pt x="1833" y="843"/>
                    <a:pt x="1833" y="843"/>
                    <a:pt x="1833" y="843"/>
                  </a:cubicBezTo>
                  <a:cubicBezTo>
                    <a:pt x="1833" y="843"/>
                    <a:pt x="1832" y="843"/>
                    <a:pt x="1832" y="843"/>
                  </a:cubicBezTo>
                  <a:cubicBezTo>
                    <a:pt x="1832" y="843"/>
                    <a:pt x="1832" y="843"/>
                    <a:pt x="1832" y="843"/>
                  </a:cubicBezTo>
                  <a:cubicBezTo>
                    <a:pt x="1832" y="843"/>
                    <a:pt x="1831" y="842"/>
                    <a:pt x="1830" y="842"/>
                  </a:cubicBezTo>
                  <a:cubicBezTo>
                    <a:pt x="1830" y="842"/>
                    <a:pt x="1830" y="842"/>
                    <a:pt x="1830" y="842"/>
                  </a:cubicBezTo>
                  <a:cubicBezTo>
                    <a:pt x="1830" y="841"/>
                    <a:pt x="1830" y="841"/>
                    <a:pt x="1829" y="841"/>
                  </a:cubicBezTo>
                  <a:cubicBezTo>
                    <a:pt x="1829" y="841"/>
                    <a:pt x="1829" y="841"/>
                    <a:pt x="1829" y="841"/>
                  </a:cubicBezTo>
                  <a:cubicBezTo>
                    <a:pt x="1829" y="841"/>
                    <a:pt x="1829" y="841"/>
                    <a:pt x="1829" y="841"/>
                  </a:cubicBezTo>
                  <a:cubicBezTo>
                    <a:pt x="1829" y="841"/>
                    <a:pt x="1829" y="841"/>
                    <a:pt x="1829" y="841"/>
                  </a:cubicBezTo>
                  <a:cubicBezTo>
                    <a:pt x="1829" y="841"/>
                    <a:pt x="1829" y="841"/>
                    <a:pt x="1829" y="841"/>
                  </a:cubicBezTo>
                  <a:cubicBezTo>
                    <a:pt x="1828" y="840"/>
                    <a:pt x="1828" y="840"/>
                    <a:pt x="1828" y="840"/>
                  </a:cubicBezTo>
                  <a:cubicBezTo>
                    <a:pt x="1828" y="840"/>
                    <a:pt x="1828" y="840"/>
                    <a:pt x="1827" y="840"/>
                  </a:cubicBezTo>
                  <a:cubicBezTo>
                    <a:pt x="1827" y="840"/>
                    <a:pt x="1827" y="840"/>
                    <a:pt x="1827" y="840"/>
                  </a:cubicBezTo>
                  <a:cubicBezTo>
                    <a:pt x="1827" y="840"/>
                    <a:pt x="1827" y="840"/>
                    <a:pt x="1827" y="840"/>
                  </a:cubicBezTo>
                  <a:cubicBezTo>
                    <a:pt x="1827" y="839"/>
                    <a:pt x="1826" y="839"/>
                    <a:pt x="1826" y="839"/>
                  </a:cubicBezTo>
                  <a:cubicBezTo>
                    <a:pt x="1825" y="839"/>
                    <a:pt x="1825" y="839"/>
                    <a:pt x="1825" y="839"/>
                  </a:cubicBezTo>
                  <a:cubicBezTo>
                    <a:pt x="1825" y="838"/>
                    <a:pt x="1825" y="838"/>
                    <a:pt x="1824" y="838"/>
                  </a:cubicBezTo>
                  <a:cubicBezTo>
                    <a:pt x="1824" y="838"/>
                    <a:pt x="1824" y="838"/>
                    <a:pt x="1824" y="838"/>
                  </a:cubicBezTo>
                  <a:cubicBezTo>
                    <a:pt x="1823" y="837"/>
                    <a:pt x="1822" y="837"/>
                    <a:pt x="1822" y="836"/>
                  </a:cubicBezTo>
                  <a:cubicBezTo>
                    <a:pt x="1822" y="836"/>
                    <a:pt x="1822" y="836"/>
                    <a:pt x="1822" y="836"/>
                  </a:cubicBezTo>
                  <a:cubicBezTo>
                    <a:pt x="1821" y="836"/>
                    <a:pt x="1821" y="836"/>
                    <a:pt x="1821" y="836"/>
                  </a:cubicBezTo>
                  <a:cubicBezTo>
                    <a:pt x="1821" y="836"/>
                    <a:pt x="1821" y="836"/>
                    <a:pt x="1821" y="836"/>
                  </a:cubicBezTo>
                  <a:cubicBezTo>
                    <a:pt x="1821" y="836"/>
                    <a:pt x="1821" y="836"/>
                    <a:pt x="1821" y="836"/>
                  </a:cubicBezTo>
                  <a:cubicBezTo>
                    <a:pt x="1821" y="836"/>
                    <a:pt x="1821" y="836"/>
                    <a:pt x="1821" y="836"/>
                  </a:cubicBezTo>
                  <a:cubicBezTo>
                    <a:pt x="1821" y="836"/>
                    <a:pt x="1821" y="836"/>
                    <a:pt x="1821" y="836"/>
                  </a:cubicBezTo>
                  <a:cubicBezTo>
                    <a:pt x="1821" y="835"/>
                    <a:pt x="1821" y="835"/>
                    <a:pt x="1821" y="835"/>
                  </a:cubicBezTo>
                  <a:cubicBezTo>
                    <a:pt x="1820" y="835"/>
                    <a:pt x="1820" y="835"/>
                    <a:pt x="1820" y="835"/>
                  </a:cubicBezTo>
                  <a:cubicBezTo>
                    <a:pt x="1820" y="835"/>
                    <a:pt x="1820" y="835"/>
                    <a:pt x="1820" y="835"/>
                  </a:cubicBezTo>
                  <a:cubicBezTo>
                    <a:pt x="1820" y="835"/>
                    <a:pt x="1820" y="835"/>
                    <a:pt x="1820" y="835"/>
                  </a:cubicBezTo>
                  <a:cubicBezTo>
                    <a:pt x="1820" y="835"/>
                    <a:pt x="1820" y="835"/>
                    <a:pt x="1819" y="835"/>
                  </a:cubicBezTo>
                  <a:cubicBezTo>
                    <a:pt x="1819" y="835"/>
                    <a:pt x="1819" y="834"/>
                    <a:pt x="1818" y="834"/>
                  </a:cubicBezTo>
                  <a:cubicBezTo>
                    <a:pt x="1818" y="834"/>
                    <a:pt x="1818" y="834"/>
                    <a:pt x="1818" y="834"/>
                  </a:cubicBezTo>
                  <a:cubicBezTo>
                    <a:pt x="1818" y="834"/>
                    <a:pt x="1818" y="834"/>
                    <a:pt x="1818" y="834"/>
                  </a:cubicBezTo>
                  <a:cubicBezTo>
                    <a:pt x="1818" y="834"/>
                    <a:pt x="1818" y="834"/>
                    <a:pt x="1818" y="834"/>
                  </a:cubicBezTo>
                  <a:cubicBezTo>
                    <a:pt x="1818" y="834"/>
                    <a:pt x="1818" y="834"/>
                    <a:pt x="1818" y="834"/>
                  </a:cubicBezTo>
                  <a:cubicBezTo>
                    <a:pt x="1817" y="833"/>
                    <a:pt x="1817" y="833"/>
                    <a:pt x="1816" y="833"/>
                  </a:cubicBezTo>
                  <a:cubicBezTo>
                    <a:pt x="1816" y="832"/>
                    <a:pt x="1816" y="832"/>
                    <a:pt x="1816" y="832"/>
                  </a:cubicBezTo>
                  <a:cubicBezTo>
                    <a:pt x="1813" y="831"/>
                    <a:pt x="1810" y="829"/>
                    <a:pt x="1808" y="827"/>
                  </a:cubicBezTo>
                  <a:cubicBezTo>
                    <a:pt x="1808" y="827"/>
                    <a:pt x="1808" y="827"/>
                    <a:pt x="1807" y="827"/>
                  </a:cubicBezTo>
                  <a:cubicBezTo>
                    <a:pt x="1807" y="827"/>
                    <a:pt x="1807" y="827"/>
                    <a:pt x="1807" y="827"/>
                  </a:cubicBezTo>
                  <a:cubicBezTo>
                    <a:pt x="1807" y="826"/>
                    <a:pt x="1806" y="826"/>
                    <a:pt x="1806" y="826"/>
                  </a:cubicBezTo>
                  <a:cubicBezTo>
                    <a:pt x="1806" y="826"/>
                    <a:pt x="1806" y="826"/>
                    <a:pt x="1806" y="826"/>
                  </a:cubicBezTo>
                  <a:cubicBezTo>
                    <a:pt x="1806" y="826"/>
                    <a:pt x="1806" y="826"/>
                    <a:pt x="1806" y="826"/>
                  </a:cubicBezTo>
                  <a:cubicBezTo>
                    <a:pt x="1806" y="826"/>
                    <a:pt x="1806" y="826"/>
                    <a:pt x="1805" y="826"/>
                  </a:cubicBezTo>
                  <a:cubicBezTo>
                    <a:pt x="1805" y="826"/>
                    <a:pt x="1805" y="825"/>
                    <a:pt x="1805" y="825"/>
                  </a:cubicBezTo>
                  <a:cubicBezTo>
                    <a:pt x="1805" y="825"/>
                    <a:pt x="1805" y="825"/>
                    <a:pt x="1804" y="825"/>
                  </a:cubicBezTo>
                  <a:cubicBezTo>
                    <a:pt x="1804" y="825"/>
                    <a:pt x="1804" y="825"/>
                    <a:pt x="1804" y="825"/>
                  </a:cubicBezTo>
                  <a:cubicBezTo>
                    <a:pt x="1804" y="825"/>
                    <a:pt x="1804" y="825"/>
                    <a:pt x="1804" y="825"/>
                  </a:cubicBezTo>
                  <a:cubicBezTo>
                    <a:pt x="1804" y="824"/>
                    <a:pt x="1803" y="824"/>
                    <a:pt x="1803" y="824"/>
                  </a:cubicBezTo>
                  <a:cubicBezTo>
                    <a:pt x="1803" y="824"/>
                    <a:pt x="1803" y="824"/>
                    <a:pt x="1803" y="824"/>
                  </a:cubicBezTo>
                  <a:cubicBezTo>
                    <a:pt x="1803" y="824"/>
                    <a:pt x="1802" y="824"/>
                    <a:pt x="1802" y="823"/>
                  </a:cubicBezTo>
                  <a:cubicBezTo>
                    <a:pt x="1802" y="823"/>
                    <a:pt x="1802" y="823"/>
                    <a:pt x="1802" y="823"/>
                  </a:cubicBezTo>
                  <a:cubicBezTo>
                    <a:pt x="1802" y="823"/>
                    <a:pt x="1801" y="823"/>
                    <a:pt x="1801" y="823"/>
                  </a:cubicBezTo>
                  <a:cubicBezTo>
                    <a:pt x="1801" y="823"/>
                    <a:pt x="1801" y="823"/>
                    <a:pt x="1801" y="823"/>
                  </a:cubicBezTo>
                  <a:cubicBezTo>
                    <a:pt x="1801" y="823"/>
                    <a:pt x="1801" y="823"/>
                    <a:pt x="1801" y="823"/>
                  </a:cubicBezTo>
                  <a:cubicBezTo>
                    <a:pt x="1801" y="823"/>
                    <a:pt x="1801" y="822"/>
                    <a:pt x="1801" y="822"/>
                  </a:cubicBezTo>
                  <a:cubicBezTo>
                    <a:pt x="1801" y="822"/>
                    <a:pt x="1801" y="822"/>
                    <a:pt x="1800" y="822"/>
                  </a:cubicBezTo>
                  <a:cubicBezTo>
                    <a:pt x="1800" y="822"/>
                    <a:pt x="1800" y="822"/>
                    <a:pt x="1800" y="822"/>
                  </a:cubicBezTo>
                  <a:cubicBezTo>
                    <a:pt x="1800" y="822"/>
                    <a:pt x="1800" y="822"/>
                    <a:pt x="1800" y="822"/>
                  </a:cubicBezTo>
                  <a:cubicBezTo>
                    <a:pt x="1800" y="822"/>
                    <a:pt x="1800" y="822"/>
                    <a:pt x="1800" y="822"/>
                  </a:cubicBezTo>
                  <a:cubicBezTo>
                    <a:pt x="1800" y="822"/>
                    <a:pt x="1800" y="822"/>
                    <a:pt x="1800" y="822"/>
                  </a:cubicBezTo>
                  <a:cubicBezTo>
                    <a:pt x="1800" y="822"/>
                    <a:pt x="1800" y="822"/>
                    <a:pt x="1800" y="822"/>
                  </a:cubicBezTo>
                  <a:cubicBezTo>
                    <a:pt x="1800" y="822"/>
                    <a:pt x="1800" y="822"/>
                    <a:pt x="1800" y="822"/>
                  </a:cubicBezTo>
                  <a:cubicBezTo>
                    <a:pt x="1800" y="822"/>
                    <a:pt x="1800" y="822"/>
                    <a:pt x="1799" y="822"/>
                  </a:cubicBezTo>
                  <a:cubicBezTo>
                    <a:pt x="1799" y="822"/>
                    <a:pt x="1799" y="822"/>
                    <a:pt x="1799" y="822"/>
                  </a:cubicBezTo>
                  <a:cubicBezTo>
                    <a:pt x="1799" y="822"/>
                    <a:pt x="1799" y="822"/>
                    <a:pt x="1799" y="822"/>
                  </a:cubicBezTo>
                  <a:cubicBezTo>
                    <a:pt x="1799" y="822"/>
                    <a:pt x="1799" y="821"/>
                    <a:pt x="1799" y="821"/>
                  </a:cubicBezTo>
                  <a:cubicBezTo>
                    <a:pt x="1798" y="821"/>
                    <a:pt x="1798" y="821"/>
                    <a:pt x="1797" y="820"/>
                  </a:cubicBezTo>
                  <a:cubicBezTo>
                    <a:pt x="1797" y="820"/>
                    <a:pt x="1797" y="820"/>
                    <a:pt x="1796" y="820"/>
                  </a:cubicBezTo>
                  <a:cubicBezTo>
                    <a:pt x="1796" y="820"/>
                    <a:pt x="1796" y="820"/>
                    <a:pt x="1796" y="820"/>
                  </a:cubicBezTo>
                  <a:cubicBezTo>
                    <a:pt x="1796" y="819"/>
                    <a:pt x="1796" y="819"/>
                    <a:pt x="1796" y="819"/>
                  </a:cubicBezTo>
                  <a:cubicBezTo>
                    <a:pt x="1796" y="819"/>
                    <a:pt x="1796" y="819"/>
                    <a:pt x="1795" y="819"/>
                  </a:cubicBezTo>
                  <a:cubicBezTo>
                    <a:pt x="1795" y="819"/>
                    <a:pt x="1795" y="819"/>
                    <a:pt x="1795" y="819"/>
                  </a:cubicBezTo>
                  <a:cubicBezTo>
                    <a:pt x="1795" y="819"/>
                    <a:pt x="1795" y="819"/>
                    <a:pt x="1795" y="819"/>
                  </a:cubicBezTo>
                  <a:cubicBezTo>
                    <a:pt x="1795" y="819"/>
                    <a:pt x="1794" y="818"/>
                    <a:pt x="1794" y="818"/>
                  </a:cubicBezTo>
                  <a:cubicBezTo>
                    <a:pt x="1794" y="818"/>
                    <a:pt x="1794" y="818"/>
                    <a:pt x="1794" y="818"/>
                  </a:cubicBezTo>
                  <a:cubicBezTo>
                    <a:pt x="1794" y="818"/>
                    <a:pt x="1794" y="818"/>
                    <a:pt x="1794" y="818"/>
                  </a:cubicBezTo>
                  <a:cubicBezTo>
                    <a:pt x="1793" y="818"/>
                    <a:pt x="1793" y="817"/>
                    <a:pt x="1792" y="817"/>
                  </a:cubicBezTo>
                  <a:cubicBezTo>
                    <a:pt x="1792" y="817"/>
                    <a:pt x="1792" y="817"/>
                    <a:pt x="1792" y="817"/>
                  </a:cubicBezTo>
                  <a:cubicBezTo>
                    <a:pt x="1791" y="816"/>
                    <a:pt x="1790" y="816"/>
                    <a:pt x="1789" y="815"/>
                  </a:cubicBezTo>
                  <a:cubicBezTo>
                    <a:pt x="1789" y="815"/>
                    <a:pt x="1789" y="815"/>
                    <a:pt x="1789" y="815"/>
                  </a:cubicBezTo>
                  <a:cubicBezTo>
                    <a:pt x="1789" y="815"/>
                    <a:pt x="1789" y="815"/>
                    <a:pt x="1788" y="814"/>
                  </a:cubicBezTo>
                  <a:cubicBezTo>
                    <a:pt x="1788" y="814"/>
                    <a:pt x="1788" y="814"/>
                    <a:pt x="1788" y="814"/>
                  </a:cubicBezTo>
                  <a:cubicBezTo>
                    <a:pt x="1788" y="814"/>
                    <a:pt x="1787" y="814"/>
                    <a:pt x="1787" y="814"/>
                  </a:cubicBezTo>
                  <a:cubicBezTo>
                    <a:pt x="1787" y="814"/>
                    <a:pt x="1787" y="814"/>
                    <a:pt x="1787" y="814"/>
                  </a:cubicBezTo>
                  <a:cubicBezTo>
                    <a:pt x="1787" y="814"/>
                    <a:pt x="1787" y="814"/>
                    <a:pt x="1787" y="814"/>
                  </a:cubicBezTo>
                  <a:cubicBezTo>
                    <a:pt x="1787" y="814"/>
                    <a:pt x="1787" y="814"/>
                    <a:pt x="1787" y="814"/>
                  </a:cubicBezTo>
                  <a:cubicBezTo>
                    <a:pt x="1787" y="813"/>
                    <a:pt x="1787" y="813"/>
                    <a:pt x="1787" y="813"/>
                  </a:cubicBezTo>
                  <a:cubicBezTo>
                    <a:pt x="1787" y="813"/>
                    <a:pt x="1787" y="813"/>
                    <a:pt x="1786" y="813"/>
                  </a:cubicBezTo>
                  <a:cubicBezTo>
                    <a:pt x="1786" y="813"/>
                    <a:pt x="1786" y="813"/>
                    <a:pt x="1786" y="813"/>
                  </a:cubicBezTo>
                  <a:cubicBezTo>
                    <a:pt x="1786" y="813"/>
                    <a:pt x="1786" y="813"/>
                    <a:pt x="1786" y="813"/>
                  </a:cubicBezTo>
                  <a:cubicBezTo>
                    <a:pt x="1785" y="812"/>
                    <a:pt x="1785" y="812"/>
                    <a:pt x="1784" y="812"/>
                  </a:cubicBezTo>
                  <a:cubicBezTo>
                    <a:pt x="1784" y="812"/>
                    <a:pt x="1784" y="812"/>
                    <a:pt x="1784" y="812"/>
                  </a:cubicBezTo>
                  <a:cubicBezTo>
                    <a:pt x="1781" y="809"/>
                    <a:pt x="1777" y="807"/>
                    <a:pt x="1774" y="805"/>
                  </a:cubicBezTo>
                  <a:cubicBezTo>
                    <a:pt x="1773" y="805"/>
                    <a:pt x="1773" y="805"/>
                    <a:pt x="1773" y="805"/>
                  </a:cubicBezTo>
                  <a:cubicBezTo>
                    <a:pt x="1773" y="804"/>
                    <a:pt x="1772" y="804"/>
                    <a:pt x="1772" y="804"/>
                  </a:cubicBezTo>
                  <a:cubicBezTo>
                    <a:pt x="1772" y="804"/>
                    <a:pt x="1772" y="804"/>
                    <a:pt x="1772" y="804"/>
                  </a:cubicBezTo>
                  <a:cubicBezTo>
                    <a:pt x="1761" y="797"/>
                    <a:pt x="1750" y="789"/>
                    <a:pt x="1739" y="782"/>
                  </a:cubicBezTo>
                  <a:cubicBezTo>
                    <a:pt x="1738" y="782"/>
                    <a:pt x="1738" y="782"/>
                    <a:pt x="1738" y="782"/>
                  </a:cubicBezTo>
                  <a:cubicBezTo>
                    <a:pt x="1738" y="782"/>
                    <a:pt x="1738" y="781"/>
                    <a:pt x="1738" y="781"/>
                  </a:cubicBezTo>
                  <a:cubicBezTo>
                    <a:pt x="1737" y="781"/>
                    <a:pt x="1737" y="781"/>
                    <a:pt x="1736" y="780"/>
                  </a:cubicBezTo>
                  <a:cubicBezTo>
                    <a:pt x="1736" y="780"/>
                    <a:pt x="1736" y="780"/>
                    <a:pt x="1736" y="780"/>
                  </a:cubicBezTo>
                  <a:cubicBezTo>
                    <a:pt x="1735" y="780"/>
                    <a:pt x="1735" y="780"/>
                    <a:pt x="1735" y="779"/>
                  </a:cubicBezTo>
                  <a:cubicBezTo>
                    <a:pt x="1734" y="779"/>
                    <a:pt x="1733" y="779"/>
                    <a:pt x="1733" y="778"/>
                  </a:cubicBezTo>
                  <a:cubicBezTo>
                    <a:pt x="1733" y="778"/>
                    <a:pt x="1733" y="778"/>
                    <a:pt x="1733" y="778"/>
                  </a:cubicBezTo>
                  <a:cubicBezTo>
                    <a:pt x="1732" y="778"/>
                    <a:pt x="1732" y="778"/>
                    <a:pt x="1732" y="778"/>
                  </a:cubicBezTo>
                  <a:cubicBezTo>
                    <a:pt x="1731" y="777"/>
                    <a:pt x="1731" y="777"/>
                    <a:pt x="1730" y="777"/>
                  </a:cubicBezTo>
                  <a:cubicBezTo>
                    <a:pt x="1730" y="777"/>
                    <a:pt x="1730" y="777"/>
                    <a:pt x="1730" y="777"/>
                  </a:cubicBezTo>
                  <a:cubicBezTo>
                    <a:pt x="1730" y="776"/>
                    <a:pt x="1729" y="776"/>
                    <a:pt x="1729" y="776"/>
                  </a:cubicBezTo>
                  <a:cubicBezTo>
                    <a:pt x="1729" y="776"/>
                    <a:pt x="1729" y="776"/>
                    <a:pt x="1728" y="775"/>
                  </a:cubicBezTo>
                  <a:cubicBezTo>
                    <a:pt x="1728" y="775"/>
                    <a:pt x="1728" y="775"/>
                    <a:pt x="1728" y="775"/>
                  </a:cubicBezTo>
                  <a:cubicBezTo>
                    <a:pt x="1728" y="775"/>
                    <a:pt x="1728" y="775"/>
                    <a:pt x="1728" y="775"/>
                  </a:cubicBezTo>
                  <a:cubicBezTo>
                    <a:pt x="1728" y="775"/>
                    <a:pt x="1727" y="775"/>
                    <a:pt x="1727" y="775"/>
                  </a:cubicBezTo>
                  <a:cubicBezTo>
                    <a:pt x="1727" y="775"/>
                    <a:pt x="1727" y="774"/>
                    <a:pt x="1727" y="774"/>
                  </a:cubicBezTo>
                  <a:cubicBezTo>
                    <a:pt x="1726" y="774"/>
                    <a:pt x="1726" y="774"/>
                    <a:pt x="1726" y="774"/>
                  </a:cubicBezTo>
                  <a:cubicBezTo>
                    <a:pt x="1726" y="774"/>
                    <a:pt x="1726" y="774"/>
                    <a:pt x="1726" y="774"/>
                  </a:cubicBezTo>
                  <a:cubicBezTo>
                    <a:pt x="1726" y="774"/>
                    <a:pt x="1726" y="774"/>
                    <a:pt x="1725" y="773"/>
                  </a:cubicBezTo>
                  <a:cubicBezTo>
                    <a:pt x="1725" y="773"/>
                    <a:pt x="1724" y="772"/>
                    <a:pt x="1723" y="772"/>
                  </a:cubicBezTo>
                  <a:cubicBezTo>
                    <a:pt x="1723" y="772"/>
                    <a:pt x="1722" y="771"/>
                    <a:pt x="1722" y="771"/>
                  </a:cubicBezTo>
                  <a:cubicBezTo>
                    <a:pt x="1722" y="771"/>
                    <a:pt x="1722" y="771"/>
                    <a:pt x="1722" y="771"/>
                  </a:cubicBezTo>
                  <a:cubicBezTo>
                    <a:pt x="1722" y="771"/>
                    <a:pt x="1721" y="771"/>
                    <a:pt x="1720" y="770"/>
                  </a:cubicBezTo>
                  <a:cubicBezTo>
                    <a:pt x="1720" y="770"/>
                    <a:pt x="1720" y="770"/>
                    <a:pt x="1720" y="770"/>
                  </a:cubicBezTo>
                  <a:cubicBezTo>
                    <a:pt x="1720" y="770"/>
                    <a:pt x="1720" y="770"/>
                    <a:pt x="1720" y="770"/>
                  </a:cubicBezTo>
                  <a:cubicBezTo>
                    <a:pt x="1719" y="769"/>
                    <a:pt x="1719" y="769"/>
                    <a:pt x="1718" y="769"/>
                  </a:cubicBezTo>
                  <a:cubicBezTo>
                    <a:pt x="1718" y="769"/>
                    <a:pt x="1718" y="769"/>
                    <a:pt x="1718" y="769"/>
                  </a:cubicBezTo>
                  <a:cubicBezTo>
                    <a:pt x="1717" y="768"/>
                    <a:pt x="1716" y="767"/>
                    <a:pt x="1714" y="766"/>
                  </a:cubicBezTo>
                  <a:cubicBezTo>
                    <a:pt x="1714" y="766"/>
                    <a:pt x="1714" y="766"/>
                    <a:pt x="1714" y="766"/>
                  </a:cubicBezTo>
                  <a:cubicBezTo>
                    <a:pt x="1714" y="766"/>
                    <a:pt x="1714" y="766"/>
                    <a:pt x="1713" y="766"/>
                  </a:cubicBezTo>
                  <a:cubicBezTo>
                    <a:pt x="1713" y="766"/>
                    <a:pt x="1713" y="765"/>
                    <a:pt x="1713" y="765"/>
                  </a:cubicBezTo>
                  <a:cubicBezTo>
                    <a:pt x="1713" y="765"/>
                    <a:pt x="1713" y="765"/>
                    <a:pt x="1713" y="765"/>
                  </a:cubicBezTo>
                  <a:cubicBezTo>
                    <a:pt x="1712" y="765"/>
                    <a:pt x="1712" y="765"/>
                    <a:pt x="1712" y="765"/>
                  </a:cubicBezTo>
                  <a:cubicBezTo>
                    <a:pt x="1712" y="764"/>
                    <a:pt x="1711" y="764"/>
                    <a:pt x="1711" y="764"/>
                  </a:cubicBezTo>
                  <a:cubicBezTo>
                    <a:pt x="1711" y="764"/>
                    <a:pt x="1711" y="764"/>
                    <a:pt x="1710" y="764"/>
                  </a:cubicBezTo>
                  <a:cubicBezTo>
                    <a:pt x="1710" y="764"/>
                    <a:pt x="1710" y="764"/>
                    <a:pt x="1710" y="763"/>
                  </a:cubicBezTo>
                  <a:cubicBezTo>
                    <a:pt x="1710" y="763"/>
                    <a:pt x="1710" y="763"/>
                    <a:pt x="1710" y="763"/>
                  </a:cubicBezTo>
                  <a:cubicBezTo>
                    <a:pt x="1710" y="763"/>
                    <a:pt x="1709" y="763"/>
                    <a:pt x="1709" y="763"/>
                  </a:cubicBezTo>
                  <a:cubicBezTo>
                    <a:pt x="1709" y="763"/>
                    <a:pt x="1709" y="763"/>
                    <a:pt x="1709" y="763"/>
                  </a:cubicBezTo>
                  <a:cubicBezTo>
                    <a:pt x="1708" y="762"/>
                    <a:pt x="1708" y="762"/>
                    <a:pt x="1708" y="762"/>
                  </a:cubicBezTo>
                  <a:cubicBezTo>
                    <a:pt x="1707" y="761"/>
                    <a:pt x="1706" y="761"/>
                    <a:pt x="1704" y="760"/>
                  </a:cubicBezTo>
                  <a:cubicBezTo>
                    <a:pt x="1704" y="760"/>
                    <a:pt x="1704" y="760"/>
                    <a:pt x="1704" y="759"/>
                  </a:cubicBezTo>
                  <a:cubicBezTo>
                    <a:pt x="1703" y="759"/>
                    <a:pt x="1702" y="758"/>
                    <a:pt x="1702" y="758"/>
                  </a:cubicBezTo>
                  <a:cubicBezTo>
                    <a:pt x="1701" y="758"/>
                    <a:pt x="1701" y="758"/>
                    <a:pt x="1701" y="757"/>
                  </a:cubicBezTo>
                  <a:cubicBezTo>
                    <a:pt x="1701" y="757"/>
                    <a:pt x="1701" y="757"/>
                    <a:pt x="1701" y="757"/>
                  </a:cubicBezTo>
                  <a:cubicBezTo>
                    <a:pt x="1701" y="757"/>
                    <a:pt x="1700" y="757"/>
                    <a:pt x="1700" y="757"/>
                  </a:cubicBezTo>
                  <a:cubicBezTo>
                    <a:pt x="1700" y="757"/>
                    <a:pt x="1700" y="757"/>
                    <a:pt x="1700" y="757"/>
                  </a:cubicBezTo>
                  <a:cubicBezTo>
                    <a:pt x="1700" y="757"/>
                    <a:pt x="1700" y="757"/>
                    <a:pt x="1700" y="757"/>
                  </a:cubicBezTo>
                  <a:cubicBezTo>
                    <a:pt x="1699" y="756"/>
                    <a:pt x="1699" y="756"/>
                    <a:pt x="1698" y="756"/>
                  </a:cubicBezTo>
                  <a:cubicBezTo>
                    <a:pt x="1698" y="756"/>
                    <a:pt x="1698" y="756"/>
                    <a:pt x="1698" y="755"/>
                  </a:cubicBezTo>
                  <a:cubicBezTo>
                    <a:pt x="1698" y="755"/>
                    <a:pt x="1697" y="755"/>
                    <a:pt x="1697" y="755"/>
                  </a:cubicBezTo>
                  <a:cubicBezTo>
                    <a:pt x="1697" y="755"/>
                    <a:pt x="1697" y="755"/>
                    <a:pt x="1697" y="755"/>
                  </a:cubicBezTo>
                  <a:cubicBezTo>
                    <a:pt x="1696" y="755"/>
                    <a:pt x="1696" y="754"/>
                    <a:pt x="1696" y="754"/>
                  </a:cubicBezTo>
                  <a:cubicBezTo>
                    <a:pt x="1695" y="754"/>
                    <a:pt x="1695" y="754"/>
                    <a:pt x="1695" y="753"/>
                  </a:cubicBezTo>
                  <a:cubicBezTo>
                    <a:pt x="1695" y="753"/>
                    <a:pt x="1695" y="753"/>
                    <a:pt x="1695" y="753"/>
                  </a:cubicBezTo>
                  <a:cubicBezTo>
                    <a:pt x="1694" y="753"/>
                    <a:pt x="1694" y="753"/>
                    <a:pt x="1694" y="753"/>
                  </a:cubicBezTo>
                  <a:cubicBezTo>
                    <a:pt x="1694" y="753"/>
                    <a:pt x="1694" y="753"/>
                    <a:pt x="1694" y="753"/>
                  </a:cubicBezTo>
                  <a:cubicBezTo>
                    <a:pt x="1693" y="753"/>
                    <a:pt x="1693" y="752"/>
                    <a:pt x="1693" y="752"/>
                  </a:cubicBezTo>
                  <a:cubicBezTo>
                    <a:pt x="1693" y="752"/>
                    <a:pt x="1693" y="752"/>
                    <a:pt x="1693" y="752"/>
                  </a:cubicBezTo>
                  <a:cubicBezTo>
                    <a:pt x="1692" y="752"/>
                    <a:pt x="1692" y="752"/>
                    <a:pt x="1692" y="751"/>
                  </a:cubicBezTo>
                  <a:cubicBezTo>
                    <a:pt x="1692" y="751"/>
                    <a:pt x="1692" y="751"/>
                    <a:pt x="1691" y="751"/>
                  </a:cubicBezTo>
                  <a:cubicBezTo>
                    <a:pt x="1691" y="751"/>
                    <a:pt x="1691" y="751"/>
                    <a:pt x="1691" y="751"/>
                  </a:cubicBezTo>
                  <a:cubicBezTo>
                    <a:pt x="1691" y="751"/>
                    <a:pt x="1690" y="750"/>
                    <a:pt x="1690" y="750"/>
                  </a:cubicBezTo>
                  <a:cubicBezTo>
                    <a:pt x="1689" y="750"/>
                    <a:pt x="1689" y="750"/>
                    <a:pt x="1689" y="750"/>
                  </a:cubicBezTo>
                  <a:cubicBezTo>
                    <a:pt x="1689" y="750"/>
                    <a:pt x="1689" y="750"/>
                    <a:pt x="1689" y="750"/>
                  </a:cubicBezTo>
                  <a:cubicBezTo>
                    <a:pt x="1689" y="750"/>
                    <a:pt x="1689" y="750"/>
                    <a:pt x="1689" y="749"/>
                  </a:cubicBezTo>
                  <a:cubicBezTo>
                    <a:pt x="1686" y="748"/>
                    <a:pt x="1684" y="747"/>
                    <a:pt x="1682" y="745"/>
                  </a:cubicBezTo>
                  <a:cubicBezTo>
                    <a:pt x="1682" y="745"/>
                    <a:pt x="1682" y="745"/>
                    <a:pt x="1682" y="745"/>
                  </a:cubicBezTo>
                  <a:cubicBezTo>
                    <a:pt x="1680" y="744"/>
                    <a:pt x="1679" y="743"/>
                    <a:pt x="1677" y="742"/>
                  </a:cubicBezTo>
                  <a:cubicBezTo>
                    <a:pt x="1677" y="742"/>
                    <a:pt x="1677" y="742"/>
                    <a:pt x="1677" y="742"/>
                  </a:cubicBezTo>
                  <a:cubicBezTo>
                    <a:pt x="1676" y="741"/>
                    <a:pt x="1676" y="741"/>
                    <a:pt x="1675" y="741"/>
                  </a:cubicBezTo>
                  <a:cubicBezTo>
                    <a:pt x="1675" y="741"/>
                    <a:pt x="1675" y="741"/>
                    <a:pt x="1675" y="741"/>
                  </a:cubicBezTo>
                  <a:cubicBezTo>
                    <a:pt x="1673" y="739"/>
                    <a:pt x="1671" y="738"/>
                    <a:pt x="1670" y="737"/>
                  </a:cubicBezTo>
                  <a:cubicBezTo>
                    <a:pt x="1670" y="737"/>
                    <a:pt x="1669" y="737"/>
                    <a:pt x="1669" y="737"/>
                  </a:cubicBezTo>
                  <a:cubicBezTo>
                    <a:pt x="1669" y="737"/>
                    <a:pt x="1669" y="737"/>
                    <a:pt x="1669" y="736"/>
                  </a:cubicBezTo>
                  <a:cubicBezTo>
                    <a:pt x="1668" y="736"/>
                    <a:pt x="1667" y="735"/>
                    <a:pt x="1666" y="735"/>
                  </a:cubicBezTo>
                  <a:cubicBezTo>
                    <a:pt x="1665" y="734"/>
                    <a:pt x="1665" y="734"/>
                    <a:pt x="1664" y="734"/>
                  </a:cubicBezTo>
                  <a:cubicBezTo>
                    <a:pt x="1664" y="734"/>
                    <a:pt x="1664" y="733"/>
                    <a:pt x="1664" y="733"/>
                  </a:cubicBezTo>
                  <a:cubicBezTo>
                    <a:pt x="1663" y="733"/>
                    <a:pt x="1663" y="733"/>
                    <a:pt x="1663" y="733"/>
                  </a:cubicBezTo>
                  <a:cubicBezTo>
                    <a:pt x="1660" y="731"/>
                    <a:pt x="1657" y="729"/>
                    <a:pt x="1653" y="727"/>
                  </a:cubicBezTo>
                  <a:cubicBezTo>
                    <a:pt x="1653" y="726"/>
                    <a:pt x="1653" y="726"/>
                    <a:pt x="1652" y="726"/>
                  </a:cubicBezTo>
                  <a:cubicBezTo>
                    <a:pt x="1652" y="726"/>
                    <a:pt x="1652" y="726"/>
                    <a:pt x="1652" y="726"/>
                  </a:cubicBezTo>
                  <a:cubicBezTo>
                    <a:pt x="1651" y="725"/>
                    <a:pt x="1650" y="724"/>
                    <a:pt x="1649" y="724"/>
                  </a:cubicBezTo>
                  <a:cubicBezTo>
                    <a:pt x="1649" y="724"/>
                    <a:pt x="1649" y="724"/>
                    <a:pt x="1648" y="723"/>
                  </a:cubicBezTo>
                  <a:cubicBezTo>
                    <a:pt x="1648" y="723"/>
                    <a:pt x="1647" y="722"/>
                    <a:pt x="1647" y="722"/>
                  </a:cubicBezTo>
                  <a:cubicBezTo>
                    <a:pt x="1646" y="722"/>
                    <a:pt x="1646" y="722"/>
                    <a:pt x="1646" y="722"/>
                  </a:cubicBezTo>
                  <a:cubicBezTo>
                    <a:pt x="1646" y="722"/>
                    <a:pt x="1646" y="722"/>
                    <a:pt x="1646" y="722"/>
                  </a:cubicBezTo>
                  <a:cubicBezTo>
                    <a:pt x="1645" y="721"/>
                    <a:pt x="1645" y="721"/>
                    <a:pt x="1645" y="721"/>
                  </a:cubicBezTo>
                  <a:cubicBezTo>
                    <a:pt x="1645" y="721"/>
                    <a:pt x="1645" y="721"/>
                    <a:pt x="1645" y="721"/>
                  </a:cubicBezTo>
                  <a:cubicBezTo>
                    <a:pt x="1644" y="721"/>
                    <a:pt x="1644" y="720"/>
                    <a:pt x="1643" y="720"/>
                  </a:cubicBezTo>
                  <a:cubicBezTo>
                    <a:pt x="1643" y="720"/>
                    <a:pt x="1643" y="720"/>
                    <a:pt x="1642" y="719"/>
                  </a:cubicBezTo>
                  <a:cubicBezTo>
                    <a:pt x="1642" y="719"/>
                    <a:pt x="1641" y="719"/>
                    <a:pt x="1641" y="718"/>
                  </a:cubicBezTo>
                  <a:cubicBezTo>
                    <a:pt x="1641" y="718"/>
                    <a:pt x="1640" y="718"/>
                    <a:pt x="1640" y="718"/>
                  </a:cubicBezTo>
                  <a:cubicBezTo>
                    <a:pt x="1639" y="717"/>
                    <a:pt x="1637" y="716"/>
                    <a:pt x="1636" y="715"/>
                  </a:cubicBezTo>
                  <a:cubicBezTo>
                    <a:pt x="1636" y="715"/>
                    <a:pt x="1636" y="715"/>
                    <a:pt x="1636" y="715"/>
                  </a:cubicBezTo>
                  <a:cubicBezTo>
                    <a:pt x="1635" y="715"/>
                    <a:pt x="1635" y="714"/>
                    <a:pt x="1634" y="714"/>
                  </a:cubicBezTo>
                  <a:cubicBezTo>
                    <a:pt x="1634" y="714"/>
                    <a:pt x="1634" y="714"/>
                    <a:pt x="1634" y="714"/>
                  </a:cubicBezTo>
                  <a:cubicBezTo>
                    <a:pt x="1634" y="714"/>
                    <a:pt x="1634" y="714"/>
                    <a:pt x="1633" y="714"/>
                  </a:cubicBezTo>
                  <a:cubicBezTo>
                    <a:pt x="1633" y="713"/>
                    <a:pt x="1633" y="713"/>
                    <a:pt x="1633" y="713"/>
                  </a:cubicBezTo>
                  <a:cubicBezTo>
                    <a:pt x="1629" y="711"/>
                    <a:pt x="1625" y="708"/>
                    <a:pt x="1621" y="705"/>
                  </a:cubicBezTo>
                  <a:cubicBezTo>
                    <a:pt x="1621" y="705"/>
                    <a:pt x="1621" y="705"/>
                    <a:pt x="1620" y="705"/>
                  </a:cubicBezTo>
                  <a:cubicBezTo>
                    <a:pt x="1620" y="705"/>
                    <a:pt x="1620" y="705"/>
                    <a:pt x="1619" y="704"/>
                  </a:cubicBezTo>
                  <a:cubicBezTo>
                    <a:pt x="1619" y="704"/>
                    <a:pt x="1619" y="704"/>
                    <a:pt x="1619" y="704"/>
                  </a:cubicBezTo>
                  <a:cubicBezTo>
                    <a:pt x="1618" y="703"/>
                    <a:pt x="1617" y="703"/>
                    <a:pt x="1616" y="702"/>
                  </a:cubicBezTo>
                  <a:cubicBezTo>
                    <a:pt x="1615" y="702"/>
                    <a:pt x="1615" y="702"/>
                    <a:pt x="1615" y="702"/>
                  </a:cubicBezTo>
                  <a:cubicBezTo>
                    <a:pt x="1614" y="701"/>
                    <a:pt x="1612" y="699"/>
                    <a:pt x="1610" y="698"/>
                  </a:cubicBezTo>
                  <a:cubicBezTo>
                    <a:pt x="1610" y="698"/>
                    <a:pt x="1610" y="698"/>
                    <a:pt x="1609" y="698"/>
                  </a:cubicBezTo>
                  <a:cubicBezTo>
                    <a:pt x="1604" y="695"/>
                    <a:pt x="1599" y="691"/>
                    <a:pt x="1594" y="688"/>
                  </a:cubicBezTo>
                  <a:cubicBezTo>
                    <a:pt x="1594" y="688"/>
                    <a:pt x="1594" y="688"/>
                    <a:pt x="1593" y="688"/>
                  </a:cubicBezTo>
                  <a:cubicBezTo>
                    <a:pt x="1593" y="687"/>
                    <a:pt x="1593" y="687"/>
                    <a:pt x="1592" y="687"/>
                  </a:cubicBezTo>
                  <a:cubicBezTo>
                    <a:pt x="1592" y="687"/>
                    <a:pt x="1592" y="687"/>
                    <a:pt x="1592" y="687"/>
                  </a:cubicBezTo>
                  <a:cubicBezTo>
                    <a:pt x="1587" y="684"/>
                    <a:pt x="1583" y="681"/>
                    <a:pt x="1578" y="678"/>
                  </a:cubicBezTo>
                  <a:cubicBezTo>
                    <a:pt x="1577" y="677"/>
                    <a:pt x="1575" y="676"/>
                    <a:pt x="1574" y="675"/>
                  </a:cubicBezTo>
                  <a:cubicBezTo>
                    <a:pt x="1573" y="674"/>
                    <a:pt x="1573" y="674"/>
                    <a:pt x="1573" y="674"/>
                  </a:cubicBezTo>
                  <a:cubicBezTo>
                    <a:pt x="1572" y="674"/>
                    <a:pt x="1572" y="674"/>
                    <a:pt x="1572" y="674"/>
                  </a:cubicBezTo>
                  <a:cubicBezTo>
                    <a:pt x="1572" y="674"/>
                    <a:pt x="1572" y="674"/>
                    <a:pt x="1572" y="674"/>
                  </a:cubicBezTo>
                  <a:cubicBezTo>
                    <a:pt x="1572" y="673"/>
                    <a:pt x="1572" y="673"/>
                    <a:pt x="1571" y="673"/>
                  </a:cubicBezTo>
                  <a:cubicBezTo>
                    <a:pt x="1571" y="673"/>
                    <a:pt x="1571" y="673"/>
                    <a:pt x="1571" y="673"/>
                  </a:cubicBezTo>
                  <a:cubicBezTo>
                    <a:pt x="1571" y="673"/>
                    <a:pt x="1571" y="673"/>
                    <a:pt x="1571" y="673"/>
                  </a:cubicBezTo>
                  <a:cubicBezTo>
                    <a:pt x="1571" y="673"/>
                    <a:pt x="1571" y="673"/>
                    <a:pt x="1570" y="673"/>
                  </a:cubicBezTo>
                  <a:cubicBezTo>
                    <a:pt x="1570" y="672"/>
                    <a:pt x="1569" y="671"/>
                    <a:pt x="1568" y="671"/>
                  </a:cubicBezTo>
                  <a:cubicBezTo>
                    <a:pt x="1567" y="670"/>
                    <a:pt x="1567" y="670"/>
                    <a:pt x="1566" y="670"/>
                  </a:cubicBezTo>
                  <a:cubicBezTo>
                    <a:pt x="1566" y="669"/>
                    <a:pt x="1565" y="669"/>
                    <a:pt x="1565" y="669"/>
                  </a:cubicBezTo>
                  <a:cubicBezTo>
                    <a:pt x="1565" y="669"/>
                    <a:pt x="1565" y="669"/>
                    <a:pt x="1565" y="669"/>
                  </a:cubicBezTo>
                  <a:cubicBezTo>
                    <a:pt x="1563" y="668"/>
                    <a:pt x="1562" y="667"/>
                    <a:pt x="1560" y="666"/>
                  </a:cubicBezTo>
                  <a:cubicBezTo>
                    <a:pt x="1560" y="666"/>
                    <a:pt x="1560" y="666"/>
                    <a:pt x="1560" y="666"/>
                  </a:cubicBezTo>
                  <a:cubicBezTo>
                    <a:pt x="1557" y="664"/>
                    <a:pt x="1555" y="662"/>
                    <a:pt x="1552" y="661"/>
                  </a:cubicBezTo>
                  <a:cubicBezTo>
                    <a:pt x="1551" y="660"/>
                    <a:pt x="1550" y="659"/>
                    <a:pt x="1549" y="659"/>
                  </a:cubicBezTo>
                  <a:cubicBezTo>
                    <a:pt x="1549" y="658"/>
                    <a:pt x="1549" y="658"/>
                    <a:pt x="1548" y="658"/>
                  </a:cubicBezTo>
                  <a:cubicBezTo>
                    <a:pt x="1548" y="658"/>
                    <a:pt x="1548" y="658"/>
                    <a:pt x="1548" y="658"/>
                  </a:cubicBezTo>
                  <a:cubicBezTo>
                    <a:pt x="1548" y="658"/>
                    <a:pt x="1547" y="657"/>
                    <a:pt x="1547" y="657"/>
                  </a:cubicBezTo>
                  <a:cubicBezTo>
                    <a:pt x="1546" y="657"/>
                    <a:pt x="1546" y="657"/>
                    <a:pt x="1546" y="657"/>
                  </a:cubicBezTo>
                  <a:cubicBezTo>
                    <a:pt x="1546" y="657"/>
                    <a:pt x="1546" y="656"/>
                    <a:pt x="1545" y="656"/>
                  </a:cubicBezTo>
                  <a:cubicBezTo>
                    <a:pt x="1545" y="656"/>
                    <a:pt x="1545" y="656"/>
                    <a:pt x="1545" y="656"/>
                  </a:cubicBezTo>
                  <a:cubicBezTo>
                    <a:pt x="1545" y="656"/>
                    <a:pt x="1544" y="655"/>
                    <a:pt x="1544" y="655"/>
                  </a:cubicBezTo>
                  <a:cubicBezTo>
                    <a:pt x="1543" y="655"/>
                    <a:pt x="1543" y="655"/>
                    <a:pt x="1543" y="655"/>
                  </a:cubicBezTo>
                  <a:cubicBezTo>
                    <a:pt x="1543" y="654"/>
                    <a:pt x="1542" y="654"/>
                    <a:pt x="1542" y="654"/>
                  </a:cubicBezTo>
                  <a:cubicBezTo>
                    <a:pt x="1542" y="654"/>
                    <a:pt x="1542" y="654"/>
                    <a:pt x="1542" y="654"/>
                  </a:cubicBezTo>
                  <a:cubicBezTo>
                    <a:pt x="1542" y="654"/>
                    <a:pt x="1541" y="654"/>
                    <a:pt x="1541" y="653"/>
                  </a:cubicBezTo>
                  <a:cubicBezTo>
                    <a:pt x="1541" y="653"/>
                    <a:pt x="1540" y="653"/>
                    <a:pt x="1540" y="653"/>
                  </a:cubicBezTo>
                  <a:cubicBezTo>
                    <a:pt x="1540" y="653"/>
                    <a:pt x="1540" y="653"/>
                    <a:pt x="1540" y="653"/>
                  </a:cubicBezTo>
                  <a:cubicBezTo>
                    <a:pt x="1539" y="652"/>
                    <a:pt x="1539" y="652"/>
                    <a:pt x="1539" y="652"/>
                  </a:cubicBezTo>
                  <a:cubicBezTo>
                    <a:pt x="1538" y="652"/>
                    <a:pt x="1538" y="652"/>
                    <a:pt x="1538" y="651"/>
                  </a:cubicBezTo>
                  <a:cubicBezTo>
                    <a:pt x="1537" y="651"/>
                    <a:pt x="1537" y="650"/>
                    <a:pt x="1536" y="650"/>
                  </a:cubicBezTo>
                  <a:cubicBezTo>
                    <a:pt x="1535" y="649"/>
                    <a:pt x="1534" y="648"/>
                    <a:pt x="1532" y="648"/>
                  </a:cubicBezTo>
                  <a:cubicBezTo>
                    <a:pt x="1532" y="648"/>
                    <a:pt x="1532" y="648"/>
                    <a:pt x="1532" y="648"/>
                  </a:cubicBezTo>
                  <a:cubicBezTo>
                    <a:pt x="1532" y="647"/>
                    <a:pt x="1531" y="647"/>
                    <a:pt x="1531" y="647"/>
                  </a:cubicBezTo>
                  <a:cubicBezTo>
                    <a:pt x="1531" y="647"/>
                    <a:pt x="1531" y="647"/>
                    <a:pt x="1531" y="647"/>
                  </a:cubicBezTo>
                  <a:cubicBezTo>
                    <a:pt x="1530" y="646"/>
                    <a:pt x="1530" y="646"/>
                    <a:pt x="1530" y="646"/>
                  </a:cubicBezTo>
                  <a:cubicBezTo>
                    <a:pt x="1529" y="646"/>
                    <a:pt x="1529" y="646"/>
                    <a:pt x="1529" y="645"/>
                  </a:cubicBezTo>
                  <a:cubicBezTo>
                    <a:pt x="1529" y="645"/>
                    <a:pt x="1529" y="645"/>
                    <a:pt x="1529" y="645"/>
                  </a:cubicBezTo>
                  <a:cubicBezTo>
                    <a:pt x="1528" y="645"/>
                    <a:pt x="1528" y="645"/>
                    <a:pt x="1528" y="645"/>
                  </a:cubicBezTo>
                  <a:cubicBezTo>
                    <a:pt x="1528" y="645"/>
                    <a:pt x="1528" y="645"/>
                    <a:pt x="1528" y="645"/>
                  </a:cubicBezTo>
                  <a:cubicBezTo>
                    <a:pt x="1527" y="644"/>
                    <a:pt x="1526" y="644"/>
                    <a:pt x="1525" y="643"/>
                  </a:cubicBezTo>
                  <a:cubicBezTo>
                    <a:pt x="1525" y="643"/>
                    <a:pt x="1525" y="643"/>
                    <a:pt x="1525" y="643"/>
                  </a:cubicBezTo>
                  <a:cubicBezTo>
                    <a:pt x="1524" y="643"/>
                    <a:pt x="1524" y="643"/>
                    <a:pt x="1524" y="642"/>
                  </a:cubicBezTo>
                  <a:cubicBezTo>
                    <a:pt x="1524" y="642"/>
                    <a:pt x="1524" y="642"/>
                    <a:pt x="1524" y="642"/>
                  </a:cubicBezTo>
                  <a:cubicBezTo>
                    <a:pt x="1523" y="642"/>
                    <a:pt x="1523" y="642"/>
                    <a:pt x="1522" y="641"/>
                  </a:cubicBezTo>
                  <a:cubicBezTo>
                    <a:pt x="1522" y="641"/>
                    <a:pt x="1522" y="641"/>
                    <a:pt x="1522" y="641"/>
                  </a:cubicBezTo>
                  <a:cubicBezTo>
                    <a:pt x="1522" y="641"/>
                    <a:pt x="1521" y="640"/>
                    <a:pt x="1520" y="640"/>
                  </a:cubicBezTo>
                  <a:cubicBezTo>
                    <a:pt x="1520" y="640"/>
                    <a:pt x="1520" y="640"/>
                    <a:pt x="1520" y="640"/>
                  </a:cubicBezTo>
                  <a:cubicBezTo>
                    <a:pt x="1519" y="639"/>
                    <a:pt x="1518" y="639"/>
                    <a:pt x="1518" y="638"/>
                  </a:cubicBezTo>
                  <a:cubicBezTo>
                    <a:pt x="1517" y="638"/>
                    <a:pt x="1516" y="637"/>
                    <a:pt x="1515" y="636"/>
                  </a:cubicBezTo>
                  <a:cubicBezTo>
                    <a:pt x="1515" y="636"/>
                    <a:pt x="1515" y="636"/>
                    <a:pt x="1515" y="636"/>
                  </a:cubicBezTo>
                  <a:cubicBezTo>
                    <a:pt x="1514" y="636"/>
                    <a:pt x="1513" y="635"/>
                    <a:pt x="1512" y="635"/>
                  </a:cubicBezTo>
                  <a:cubicBezTo>
                    <a:pt x="1512" y="634"/>
                    <a:pt x="1511" y="634"/>
                    <a:pt x="1511" y="634"/>
                  </a:cubicBezTo>
                  <a:cubicBezTo>
                    <a:pt x="1511" y="634"/>
                    <a:pt x="1510" y="633"/>
                    <a:pt x="1509" y="633"/>
                  </a:cubicBezTo>
                  <a:cubicBezTo>
                    <a:pt x="1508" y="632"/>
                    <a:pt x="1507" y="631"/>
                    <a:pt x="1506" y="631"/>
                  </a:cubicBezTo>
                  <a:cubicBezTo>
                    <a:pt x="1506" y="631"/>
                    <a:pt x="1506" y="630"/>
                    <a:pt x="1505" y="630"/>
                  </a:cubicBezTo>
                  <a:cubicBezTo>
                    <a:pt x="1504" y="630"/>
                    <a:pt x="1503" y="629"/>
                    <a:pt x="1502" y="628"/>
                  </a:cubicBezTo>
                  <a:cubicBezTo>
                    <a:pt x="1500" y="626"/>
                    <a:pt x="1497" y="625"/>
                    <a:pt x="1494" y="623"/>
                  </a:cubicBezTo>
                  <a:cubicBezTo>
                    <a:pt x="1494" y="623"/>
                    <a:pt x="1494" y="623"/>
                    <a:pt x="1494" y="623"/>
                  </a:cubicBezTo>
                  <a:cubicBezTo>
                    <a:pt x="1493" y="622"/>
                    <a:pt x="1493" y="622"/>
                    <a:pt x="1492" y="622"/>
                  </a:cubicBezTo>
                  <a:cubicBezTo>
                    <a:pt x="1492" y="622"/>
                    <a:pt x="1492" y="622"/>
                    <a:pt x="1492" y="622"/>
                  </a:cubicBezTo>
                  <a:cubicBezTo>
                    <a:pt x="1492" y="621"/>
                    <a:pt x="1492" y="621"/>
                    <a:pt x="1492" y="621"/>
                  </a:cubicBezTo>
                  <a:cubicBezTo>
                    <a:pt x="1491" y="621"/>
                    <a:pt x="1491" y="621"/>
                    <a:pt x="1491" y="621"/>
                  </a:cubicBezTo>
                  <a:cubicBezTo>
                    <a:pt x="1490" y="620"/>
                    <a:pt x="1489" y="620"/>
                    <a:pt x="1489" y="619"/>
                  </a:cubicBezTo>
                  <a:cubicBezTo>
                    <a:pt x="1488" y="619"/>
                    <a:pt x="1488" y="619"/>
                    <a:pt x="1488" y="619"/>
                  </a:cubicBezTo>
                  <a:cubicBezTo>
                    <a:pt x="1488" y="619"/>
                    <a:pt x="1487" y="618"/>
                    <a:pt x="1487" y="618"/>
                  </a:cubicBezTo>
                  <a:cubicBezTo>
                    <a:pt x="1486" y="617"/>
                    <a:pt x="1484" y="616"/>
                    <a:pt x="1482" y="615"/>
                  </a:cubicBezTo>
                  <a:cubicBezTo>
                    <a:pt x="1482" y="615"/>
                    <a:pt x="1482" y="615"/>
                    <a:pt x="1482" y="615"/>
                  </a:cubicBezTo>
                  <a:cubicBezTo>
                    <a:pt x="1479" y="613"/>
                    <a:pt x="1475" y="610"/>
                    <a:pt x="1471" y="608"/>
                  </a:cubicBezTo>
                  <a:cubicBezTo>
                    <a:pt x="1471" y="608"/>
                    <a:pt x="1471" y="608"/>
                    <a:pt x="1471" y="608"/>
                  </a:cubicBezTo>
                  <a:cubicBezTo>
                    <a:pt x="1471" y="608"/>
                    <a:pt x="1471" y="608"/>
                    <a:pt x="1470" y="607"/>
                  </a:cubicBezTo>
                  <a:cubicBezTo>
                    <a:pt x="1470" y="607"/>
                    <a:pt x="1470" y="607"/>
                    <a:pt x="1470" y="607"/>
                  </a:cubicBezTo>
                  <a:cubicBezTo>
                    <a:pt x="1469" y="607"/>
                    <a:pt x="1469" y="606"/>
                    <a:pt x="1468" y="606"/>
                  </a:cubicBezTo>
                  <a:cubicBezTo>
                    <a:pt x="1468" y="606"/>
                    <a:pt x="1468" y="606"/>
                    <a:pt x="1468" y="606"/>
                  </a:cubicBezTo>
                  <a:cubicBezTo>
                    <a:pt x="1467" y="605"/>
                    <a:pt x="1466" y="605"/>
                    <a:pt x="1465" y="604"/>
                  </a:cubicBezTo>
                  <a:cubicBezTo>
                    <a:pt x="1465" y="604"/>
                    <a:pt x="1465" y="604"/>
                    <a:pt x="1465" y="604"/>
                  </a:cubicBezTo>
                  <a:cubicBezTo>
                    <a:pt x="1465" y="604"/>
                    <a:pt x="1465" y="604"/>
                    <a:pt x="1464" y="604"/>
                  </a:cubicBezTo>
                  <a:cubicBezTo>
                    <a:pt x="1464" y="604"/>
                    <a:pt x="1464" y="604"/>
                    <a:pt x="1464" y="604"/>
                  </a:cubicBezTo>
                  <a:cubicBezTo>
                    <a:pt x="1463" y="603"/>
                    <a:pt x="1462" y="602"/>
                    <a:pt x="1461" y="601"/>
                  </a:cubicBezTo>
                  <a:cubicBezTo>
                    <a:pt x="1461" y="601"/>
                    <a:pt x="1461" y="601"/>
                    <a:pt x="1461" y="601"/>
                  </a:cubicBezTo>
                  <a:cubicBezTo>
                    <a:pt x="1457" y="599"/>
                    <a:pt x="1453" y="596"/>
                    <a:pt x="1449" y="594"/>
                  </a:cubicBezTo>
                  <a:cubicBezTo>
                    <a:pt x="1449" y="593"/>
                    <a:pt x="1449" y="593"/>
                    <a:pt x="1448" y="593"/>
                  </a:cubicBezTo>
                  <a:cubicBezTo>
                    <a:pt x="1446" y="591"/>
                    <a:pt x="1443" y="590"/>
                    <a:pt x="1440" y="588"/>
                  </a:cubicBezTo>
                  <a:cubicBezTo>
                    <a:pt x="1440" y="588"/>
                    <a:pt x="1440" y="587"/>
                    <a:pt x="1439" y="587"/>
                  </a:cubicBezTo>
                  <a:cubicBezTo>
                    <a:pt x="1437" y="586"/>
                    <a:pt x="1435" y="584"/>
                    <a:pt x="1433" y="583"/>
                  </a:cubicBezTo>
                  <a:cubicBezTo>
                    <a:pt x="1433" y="583"/>
                    <a:pt x="1433" y="583"/>
                    <a:pt x="1433" y="583"/>
                  </a:cubicBezTo>
                  <a:cubicBezTo>
                    <a:pt x="1431" y="582"/>
                    <a:pt x="1429" y="581"/>
                    <a:pt x="1428" y="580"/>
                  </a:cubicBezTo>
                  <a:cubicBezTo>
                    <a:pt x="1427" y="579"/>
                    <a:pt x="1427" y="579"/>
                    <a:pt x="1427" y="579"/>
                  </a:cubicBezTo>
                  <a:cubicBezTo>
                    <a:pt x="1427" y="579"/>
                    <a:pt x="1426" y="579"/>
                    <a:pt x="1426" y="578"/>
                  </a:cubicBezTo>
                  <a:cubicBezTo>
                    <a:pt x="1426" y="578"/>
                    <a:pt x="1426" y="578"/>
                    <a:pt x="1425" y="578"/>
                  </a:cubicBezTo>
                  <a:cubicBezTo>
                    <a:pt x="1425" y="578"/>
                    <a:pt x="1425" y="578"/>
                    <a:pt x="1425" y="578"/>
                  </a:cubicBezTo>
                  <a:cubicBezTo>
                    <a:pt x="1425" y="578"/>
                    <a:pt x="1424" y="577"/>
                    <a:pt x="1424" y="577"/>
                  </a:cubicBezTo>
                  <a:cubicBezTo>
                    <a:pt x="1424" y="577"/>
                    <a:pt x="1424" y="577"/>
                    <a:pt x="1424" y="577"/>
                  </a:cubicBezTo>
                  <a:cubicBezTo>
                    <a:pt x="1424" y="577"/>
                    <a:pt x="1424" y="577"/>
                    <a:pt x="1423" y="577"/>
                  </a:cubicBezTo>
                  <a:cubicBezTo>
                    <a:pt x="1421" y="575"/>
                    <a:pt x="1419" y="574"/>
                    <a:pt x="1417" y="573"/>
                  </a:cubicBezTo>
                  <a:cubicBezTo>
                    <a:pt x="1417" y="573"/>
                    <a:pt x="1417" y="573"/>
                    <a:pt x="1417" y="573"/>
                  </a:cubicBezTo>
                  <a:cubicBezTo>
                    <a:pt x="1416" y="572"/>
                    <a:pt x="1414" y="571"/>
                    <a:pt x="1413" y="570"/>
                  </a:cubicBezTo>
                  <a:cubicBezTo>
                    <a:pt x="1413" y="570"/>
                    <a:pt x="1412" y="570"/>
                    <a:pt x="1412" y="569"/>
                  </a:cubicBezTo>
                  <a:cubicBezTo>
                    <a:pt x="1411" y="569"/>
                    <a:pt x="1411" y="568"/>
                    <a:pt x="1410" y="568"/>
                  </a:cubicBezTo>
                  <a:cubicBezTo>
                    <a:pt x="1400" y="561"/>
                    <a:pt x="1389" y="555"/>
                    <a:pt x="1379" y="548"/>
                  </a:cubicBezTo>
                  <a:cubicBezTo>
                    <a:pt x="1379" y="548"/>
                    <a:pt x="1379" y="548"/>
                    <a:pt x="1379" y="548"/>
                  </a:cubicBezTo>
                  <a:cubicBezTo>
                    <a:pt x="1378" y="548"/>
                    <a:pt x="1378" y="547"/>
                    <a:pt x="1377" y="547"/>
                  </a:cubicBezTo>
                  <a:cubicBezTo>
                    <a:pt x="1377" y="547"/>
                    <a:pt x="1377" y="547"/>
                    <a:pt x="1377" y="546"/>
                  </a:cubicBezTo>
                  <a:cubicBezTo>
                    <a:pt x="1376" y="546"/>
                    <a:pt x="1376" y="546"/>
                    <a:pt x="1376" y="546"/>
                  </a:cubicBezTo>
                  <a:cubicBezTo>
                    <a:pt x="1375" y="545"/>
                    <a:pt x="1374" y="545"/>
                    <a:pt x="1374" y="544"/>
                  </a:cubicBezTo>
                  <a:cubicBezTo>
                    <a:pt x="1373" y="544"/>
                    <a:pt x="1373" y="544"/>
                    <a:pt x="1373" y="544"/>
                  </a:cubicBezTo>
                  <a:cubicBezTo>
                    <a:pt x="1373" y="544"/>
                    <a:pt x="1373" y="544"/>
                    <a:pt x="1372" y="544"/>
                  </a:cubicBezTo>
                  <a:cubicBezTo>
                    <a:pt x="1372" y="543"/>
                    <a:pt x="1372" y="543"/>
                    <a:pt x="1371" y="543"/>
                  </a:cubicBezTo>
                  <a:cubicBezTo>
                    <a:pt x="1371" y="543"/>
                    <a:pt x="1371" y="542"/>
                    <a:pt x="1370" y="542"/>
                  </a:cubicBezTo>
                  <a:cubicBezTo>
                    <a:pt x="1370" y="542"/>
                    <a:pt x="1369" y="542"/>
                    <a:pt x="1369" y="541"/>
                  </a:cubicBezTo>
                  <a:cubicBezTo>
                    <a:pt x="1368" y="541"/>
                    <a:pt x="1368" y="541"/>
                    <a:pt x="1368" y="541"/>
                  </a:cubicBezTo>
                  <a:cubicBezTo>
                    <a:pt x="1368" y="540"/>
                    <a:pt x="1367" y="540"/>
                    <a:pt x="1367" y="540"/>
                  </a:cubicBezTo>
                  <a:cubicBezTo>
                    <a:pt x="1367" y="540"/>
                    <a:pt x="1367" y="540"/>
                    <a:pt x="1367" y="540"/>
                  </a:cubicBezTo>
                  <a:cubicBezTo>
                    <a:pt x="1366" y="540"/>
                    <a:pt x="1366" y="540"/>
                    <a:pt x="1366" y="539"/>
                  </a:cubicBezTo>
                  <a:cubicBezTo>
                    <a:pt x="1366" y="539"/>
                    <a:pt x="1366" y="539"/>
                    <a:pt x="1366" y="539"/>
                  </a:cubicBezTo>
                  <a:cubicBezTo>
                    <a:pt x="1366" y="539"/>
                    <a:pt x="1365" y="539"/>
                    <a:pt x="1365" y="539"/>
                  </a:cubicBezTo>
                  <a:cubicBezTo>
                    <a:pt x="1364" y="538"/>
                    <a:pt x="1363" y="538"/>
                    <a:pt x="1362" y="537"/>
                  </a:cubicBezTo>
                  <a:cubicBezTo>
                    <a:pt x="1361" y="536"/>
                    <a:pt x="1361" y="536"/>
                    <a:pt x="1360" y="536"/>
                  </a:cubicBezTo>
                  <a:cubicBezTo>
                    <a:pt x="1360" y="535"/>
                    <a:pt x="1360" y="535"/>
                    <a:pt x="1359" y="535"/>
                  </a:cubicBezTo>
                  <a:cubicBezTo>
                    <a:pt x="1359" y="535"/>
                    <a:pt x="1359" y="535"/>
                    <a:pt x="1359" y="535"/>
                  </a:cubicBezTo>
                  <a:cubicBezTo>
                    <a:pt x="1358" y="534"/>
                    <a:pt x="1357" y="534"/>
                    <a:pt x="1356" y="533"/>
                  </a:cubicBezTo>
                  <a:cubicBezTo>
                    <a:pt x="1356" y="533"/>
                    <a:pt x="1356" y="533"/>
                    <a:pt x="1356" y="533"/>
                  </a:cubicBezTo>
                  <a:cubicBezTo>
                    <a:pt x="1356" y="533"/>
                    <a:pt x="1356" y="533"/>
                    <a:pt x="1355" y="532"/>
                  </a:cubicBezTo>
                  <a:cubicBezTo>
                    <a:pt x="1355" y="532"/>
                    <a:pt x="1355" y="532"/>
                    <a:pt x="1355" y="532"/>
                  </a:cubicBezTo>
                  <a:cubicBezTo>
                    <a:pt x="1354" y="532"/>
                    <a:pt x="1354" y="532"/>
                    <a:pt x="1354" y="532"/>
                  </a:cubicBezTo>
                  <a:cubicBezTo>
                    <a:pt x="1354" y="532"/>
                    <a:pt x="1354" y="532"/>
                    <a:pt x="1354" y="531"/>
                  </a:cubicBezTo>
                  <a:cubicBezTo>
                    <a:pt x="1354" y="531"/>
                    <a:pt x="1353" y="531"/>
                    <a:pt x="1353" y="531"/>
                  </a:cubicBezTo>
                  <a:cubicBezTo>
                    <a:pt x="1353" y="531"/>
                    <a:pt x="1353" y="531"/>
                    <a:pt x="1353" y="531"/>
                  </a:cubicBezTo>
                  <a:cubicBezTo>
                    <a:pt x="1352" y="530"/>
                    <a:pt x="1351" y="530"/>
                    <a:pt x="1350" y="529"/>
                  </a:cubicBezTo>
                  <a:cubicBezTo>
                    <a:pt x="1350" y="529"/>
                    <a:pt x="1350" y="529"/>
                    <a:pt x="1350" y="529"/>
                  </a:cubicBezTo>
                  <a:cubicBezTo>
                    <a:pt x="1348" y="528"/>
                    <a:pt x="1347" y="527"/>
                    <a:pt x="1345" y="526"/>
                  </a:cubicBezTo>
                  <a:cubicBezTo>
                    <a:pt x="1345" y="526"/>
                    <a:pt x="1345" y="525"/>
                    <a:pt x="1344" y="525"/>
                  </a:cubicBezTo>
                  <a:cubicBezTo>
                    <a:pt x="1344" y="525"/>
                    <a:pt x="1343" y="525"/>
                    <a:pt x="1343" y="524"/>
                  </a:cubicBezTo>
                  <a:cubicBezTo>
                    <a:pt x="1342" y="524"/>
                    <a:pt x="1342" y="524"/>
                    <a:pt x="1342" y="524"/>
                  </a:cubicBezTo>
                  <a:cubicBezTo>
                    <a:pt x="1342" y="524"/>
                    <a:pt x="1342" y="524"/>
                    <a:pt x="1341" y="523"/>
                  </a:cubicBezTo>
                  <a:cubicBezTo>
                    <a:pt x="1341" y="523"/>
                    <a:pt x="1341" y="523"/>
                    <a:pt x="1341" y="523"/>
                  </a:cubicBezTo>
                  <a:cubicBezTo>
                    <a:pt x="1339" y="522"/>
                    <a:pt x="1338" y="521"/>
                    <a:pt x="1336" y="520"/>
                  </a:cubicBezTo>
                  <a:cubicBezTo>
                    <a:pt x="1336" y="520"/>
                    <a:pt x="1336" y="520"/>
                    <a:pt x="1336" y="520"/>
                  </a:cubicBezTo>
                  <a:cubicBezTo>
                    <a:pt x="1335" y="519"/>
                    <a:pt x="1335" y="519"/>
                    <a:pt x="1334" y="519"/>
                  </a:cubicBezTo>
                  <a:cubicBezTo>
                    <a:pt x="1332" y="517"/>
                    <a:pt x="1331" y="516"/>
                    <a:pt x="1329" y="515"/>
                  </a:cubicBezTo>
                  <a:cubicBezTo>
                    <a:pt x="1329" y="515"/>
                    <a:pt x="1328" y="515"/>
                    <a:pt x="1328" y="515"/>
                  </a:cubicBezTo>
                  <a:cubicBezTo>
                    <a:pt x="1328" y="514"/>
                    <a:pt x="1327" y="514"/>
                    <a:pt x="1327" y="514"/>
                  </a:cubicBezTo>
                  <a:cubicBezTo>
                    <a:pt x="1327" y="514"/>
                    <a:pt x="1326" y="513"/>
                    <a:pt x="1326" y="513"/>
                  </a:cubicBezTo>
                  <a:cubicBezTo>
                    <a:pt x="1325" y="513"/>
                    <a:pt x="1325" y="513"/>
                    <a:pt x="1325" y="513"/>
                  </a:cubicBezTo>
                  <a:cubicBezTo>
                    <a:pt x="1325" y="513"/>
                    <a:pt x="1325" y="513"/>
                    <a:pt x="1324" y="512"/>
                  </a:cubicBezTo>
                  <a:cubicBezTo>
                    <a:pt x="1324" y="512"/>
                    <a:pt x="1324" y="512"/>
                    <a:pt x="1324" y="512"/>
                  </a:cubicBezTo>
                  <a:cubicBezTo>
                    <a:pt x="1324" y="512"/>
                    <a:pt x="1324" y="512"/>
                    <a:pt x="1324" y="512"/>
                  </a:cubicBezTo>
                  <a:cubicBezTo>
                    <a:pt x="1322" y="511"/>
                    <a:pt x="1320" y="510"/>
                    <a:pt x="1318" y="508"/>
                  </a:cubicBezTo>
                  <a:cubicBezTo>
                    <a:pt x="1318" y="508"/>
                    <a:pt x="1318" y="508"/>
                    <a:pt x="1318" y="508"/>
                  </a:cubicBezTo>
                  <a:cubicBezTo>
                    <a:pt x="1315" y="506"/>
                    <a:pt x="1311" y="504"/>
                    <a:pt x="1307" y="501"/>
                  </a:cubicBezTo>
                  <a:cubicBezTo>
                    <a:pt x="1307" y="501"/>
                    <a:pt x="1307" y="501"/>
                    <a:pt x="1307" y="501"/>
                  </a:cubicBezTo>
                  <a:cubicBezTo>
                    <a:pt x="1302" y="498"/>
                    <a:pt x="1297" y="494"/>
                    <a:pt x="1292" y="491"/>
                  </a:cubicBezTo>
                  <a:cubicBezTo>
                    <a:pt x="1292" y="491"/>
                    <a:pt x="1292" y="491"/>
                    <a:pt x="1292" y="491"/>
                  </a:cubicBezTo>
                  <a:cubicBezTo>
                    <a:pt x="1288" y="489"/>
                    <a:pt x="1285" y="486"/>
                    <a:pt x="1281" y="484"/>
                  </a:cubicBezTo>
                  <a:cubicBezTo>
                    <a:pt x="1281" y="484"/>
                    <a:pt x="1281" y="484"/>
                    <a:pt x="1281" y="484"/>
                  </a:cubicBezTo>
                  <a:cubicBezTo>
                    <a:pt x="1280" y="484"/>
                    <a:pt x="1280" y="483"/>
                    <a:pt x="1279" y="483"/>
                  </a:cubicBezTo>
                  <a:cubicBezTo>
                    <a:pt x="1279" y="483"/>
                    <a:pt x="1279" y="483"/>
                    <a:pt x="1279" y="483"/>
                  </a:cubicBezTo>
                  <a:cubicBezTo>
                    <a:pt x="1278" y="482"/>
                    <a:pt x="1277" y="482"/>
                    <a:pt x="1277" y="481"/>
                  </a:cubicBezTo>
                  <a:cubicBezTo>
                    <a:pt x="1277" y="481"/>
                    <a:pt x="1276" y="481"/>
                    <a:pt x="1276" y="481"/>
                  </a:cubicBezTo>
                  <a:cubicBezTo>
                    <a:pt x="1276" y="481"/>
                    <a:pt x="1276" y="481"/>
                    <a:pt x="1276" y="481"/>
                  </a:cubicBezTo>
                  <a:cubicBezTo>
                    <a:pt x="1274" y="479"/>
                    <a:pt x="1273" y="479"/>
                    <a:pt x="1271" y="478"/>
                  </a:cubicBezTo>
                  <a:cubicBezTo>
                    <a:pt x="1271" y="477"/>
                    <a:pt x="1270" y="477"/>
                    <a:pt x="1270" y="477"/>
                  </a:cubicBezTo>
                  <a:cubicBezTo>
                    <a:pt x="1270" y="477"/>
                    <a:pt x="1269" y="477"/>
                    <a:pt x="1269" y="476"/>
                  </a:cubicBezTo>
                  <a:cubicBezTo>
                    <a:pt x="1269" y="476"/>
                    <a:pt x="1269" y="476"/>
                    <a:pt x="1269" y="476"/>
                  </a:cubicBezTo>
                  <a:cubicBezTo>
                    <a:pt x="1267" y="475"/>
                    <a:pt x="1266" y="474"/>
                    <a:pt x="1264" y="473"/>
                  </a:cubicBezTo>
                  <a:cubicBezTo>
                    <a:pt x="1264" y="473"/>
                    <a:pt x="1264" y="473"/>
                    <a:pt x="1264" y="473"/>
                  </a:cubicBezTo>
                  <a:cubicBezTo>
                    <a:pt x="1263" y="473"/>
                    <a:pt x="1263" y="472"/>
                    <a:pt x="1262" y="472"/>
                  </a:cubicBezTo>
                  <a:cubicBezTo>
                    <a:pt x="1262" y="472"/>
                    <a:pt x="1262" y="472"/>
                    <a:pt x="1262" y="471"/>
                  </a:cubicBezTo>
                  <a:cubicBezTo>
                    <a:pt x="1261" y="471"/>
                    <a:pt x="1261" y="471"/>
                    <a:pt x="1260" y="471"/>
                  </a:cubicBezTo>
                  <a:cubicBezTo>
                    <a:pt x="1260" y="470"/>
                    <a:pt x="1260" y="470"/>
                    <a:pt x="1260" y="470"/>
                  </a:cubicBezTo>
                  <a:cubicBezTo>
                    <a:pt x="1260" y="470"/>
                    <a:pt x="1259" y="470"/>
                    <a:pt x="1259" y="470"/>
                  </a:cubicBezTo>
                  <a:cubicBezTo>
                    <a:pt x="1259" y="470"/>
                    <a:pt x="1259" y="470"/>
                    <a:pt x="1259" y="470"/>
                  </a:cubicBezTo>
                  <a:cubicBezTo>
                    <a:pt x="1258" y="469"/>
                    <a:pt x="1257" y="469"/>
                    <a:pt x="1257" y="468"/>
                  </a:cubicBezTo>
                  <a:cubicBezTo>
                    <a:pt x="1256" y="468"/>
                    <a:pt x="1256" y="468"/>
                    <a:pt x="1255" y="467"/>
                  </a:cubicBezTo>
                  <a:cubicBezTo>
                    <a:pt x="1255" y="467"/>
                    <a:pt x="1254" y="467"/>
                    <a:pt x="1254" y="466"/>
                  </a:cubicBezTo>
                  <a:cubicBezTo>
                    <a:pt x="1252" y="465"/>
                    <a:pt x="1251" y="464"/>
                    <a:pt x="1249" y="463"/>
                  </a:cubicBezTo>
                  <a:cubicBezTo>
                    <a:pt x="1249" y="463"/>
                    <a:pt x="1248" y="463"/>
                    <a:pt x="1248" y="463"/>
                  </a:cubicBezTo>
                  <a:cubicBezTo>
                    <a:pt x="1248" y="462"/>
                    <a:pt x="1247" y="462"/>
                    <a:pt x="1247" y="462"/>
                  </a:cubicBezTo>
                  <a:cubicBezTo>
                    <a:pt x="1245" y="461"/>
                    <a:pt x="1243" y="460"/>
                    <a:pt x="1242" y="458"/>
                  </a:cubicBezTo>
                  <a:cubicBezTo>
                    <a:pt x="1241" y="458"/>
                    <a:pt x="1240" y="458"/>
                    <a:pt x="1240" y="457"/>
                  </a:cubicBezTo>
                  <a:cubicBezTo>
                    <a:pt x="1240" y="457"/>
                    <a:pt x="1239" y="457"/>
                    <a:pt x="1239" y="457"/>
                  </a:cubicBezTo>
                  <a:cubicBezTo>
                    <a:pt x="1238" y="456"/>
                    <a:pt x="1237" y="455"/>
                    <a:pt x="1236" y="455"/>
                  </a:cubicBezTo>
                  <a:cubicBezTo>
                    <a:pt x="1236" y="455"/>
                    <a:pt x="1236" y="455"/>
                    <a:pt x="1236" y="455"/>
                  </a:cubicBezTo>
                  <a:cubicBezTo>
                    <a:pt x="1235" y="454"/>
                    <a:pt x="1235" y="454"/>
                    <a:pt x="1235" y="454"/>
                  </a:cubicBezTo>
                  <a:cubicBezTo>
                    <a:pt x="1234" y="453"/>
                    <a:pt x="1233" y="453"/>
                    <a:pt x="1232" y="452"/>
                  </a:cubicBezTo>
                  <a:cubicBezTo>
                    <a:pt x="1232" y="452"/>
                    <a:pt x="1232" y="452"/>
                    <a:pt x="1232" y="452"/>
                  </a:cubicBezTo>
                  <a:cubicBezTo>
                    <a:pt x="1231" y="452"/>
                    <a:pt x="1231" y="452"/>
                    <a:pt x="1231" y="451"/>
                  </a:cubicBezTo>
                  <a:cubicBezTo>
                    <a:pt x="1230" y="451"/>
                    <a:pt x="1229" y="450"/>
                    <a:pt x="1228" y="449"/>
                  </a:cubicBezTo>
                  <a:cubicBezTo>
                    <a:pt x="1228" y="449"/>
                    <a:pt x="1227" y="449"/>
                    <a:pt x="1227" y="449"/>
                  </a:cubicBezTo>
                  <a:cubicBezTo>
                    <a:pt x="1227" y="449"/>
                    <a:pt x="1227" y="449"/>
                    <a:pt x="1227" y="449"/>
                  </a:cubicBezTo>
                  <a:cubicBezTo>
                    <a:pt x="1227" y="449"/>
                    <a:pt x="1227" y="449"/>
                    <a:pt x="1227" y="449"/>
                  </a:cubicBezTo>
                  <a:cubicBezTo>
                    <a:pt x="1227" y="449"/>
                    <a:pt x="1226" y="448"/>
                    <a:pt x="1226" y="448"/>
                  </a:cubicBezTo>
                  <a:cubicBezTo>
                    <a:pt x="1224" y="447"/>
                    <a:pt x="1222" y="446"/>
                    <a:pt x="1220" y="444"/>
                  </a:cubicBezTo>
                  <a:cubicBezTo>
                    <a:pt x="1220" y="444"/>
                    <a:pt x="1220" y="444"/>
                    <a:pt x="1219" y="444"/>
                  </a:cubicBezTo>
                  <a:cubicBezTo>
                    <a:pt x="1219" y="444"/>
                    <a:pt x="1219" y="444"/>
                    <a:pt x="1219" y="444"/>
                  </a:cubicBezTo>
                  <a:cubicBezTo>
                    <a:pt x="1219" y="443"/>
                    <a:pt x="1219" y="443"/>
                    <a:pt x="1218" y="443"/>
                  </a:cubicBezTo>
                  <a:cubicBezTo>
                    <a:pt x="1218" y="443"/>
                    <a:pt x="1218" y="443"/>
                    <a:pt x="1218" y="443"/>
                  </a:cubicBezTo>
                  <a:cubicBezTo>
                    <a:pt x="1217" y="443"/>
                    <a:pt x="1217" y="443"/>
                    <a:pt x="1217" y="442"/>
                  </a:cubicBezTo>
                  <a:cubicBezTo>
                    <a:pt x="1214" y="440"/>
                    <a:pt x="1211" y="438"/>
                    <a:pt x="1208" y="436"/>
                  </a:cubicBezTo>
                  <a:cubicBezTo>
                    <a:pt x="1208" y="436"/>
                    <a:pt x="1207" y="436"/>
                    <a:pt x="1207" y="436"/>
                  </a:cubicBezTo>
                  <a:cubicBezTo>
                    <a:pt x="1207" y="436"/>
                    <a:pt x="1207" y="436"/>
                    <a:pt x="1207" y="436"/>
                  </a:cubicBezTo>
                  <a:cubicBezTo>
                    <a:pt x="1206" y="435"/>
                    <a:pt x="1205" y="435"/>
                    <a:pt x="1205" y="434"/>
                  </a:cubicBezTo>
                  <a:cubicBezTo>
                    <a:pt x="1203" y="433"/>
                    <a:pt x="1200" y="432"/>
                    <a:pt x="1198" y="430"/>
                  </a:cubicBezTo>
                  <a:cubicBezTo>
                    <a:pt x="1198" y="430"/>
                    <a:pt x="1198" y="430"/>
                    <a:pt x="1198" y="430"/>
                  </a:cubicBezTo>
                  <a:cubicBezTo>
                    <a:pt x="1197" y="429"/>
                    <a:pt x="1195" y="428"/>
                    <a:pt x="1193" y="427"/>
                  </a:cubicBezTo>
                  <a:cubicBezTo>
                    <a:pt x="1192" y="426"/>
                    <a:pt x="1190" y="425"/>
                    <a:pt x="1189" y="424"/>
                  </a:cubicBezTo>
                  <a:cubicBezTo>
                    <a:pt x="1189" y="424"/>
                    <a:pt x="1189" y="424"/>
                    <a:pt x="1189" y="424"/>
                  </a:cubicBezTo>
                  <a:cubicBezTo>
                    <a:pt x="1189" y="424"/>
                    <a:pt x="1188" y="423"/>
                    <a:pt x="1187" y="423"/>
                  </a:cubicBezTo>
                  <a:cubicBezTo>
                    <a:pt x="1187" y="423"/>
                    <a:pt x="1187" y="423"/>
                    <a:pt x="1186" y="422"/>
                  </a:cubicBezTo>
                  <a:cubicBezTo>
                    <a:pt x="1185" y="422"/>
                    <a:pt x="1185" y="421"/>
                    <a:pt x="1184" y="421"/>
                  </a:cubicBezTo>
                  <a:cubicBezTo>
                    <a:pt x="1184" y="421"/>
                    <a:pt x="1183" y="420"/>
                    <a:pt x="1183" y="420"/>
                  </a:cubicBezTo>
                  <a:cubicBezTo>
                    <a:pt x="1183" y="420"/>
                    <a:pt x="1183" y="420"/>
                    <a:pt x="1182" y="420"/>
                  </a:cubicBezTo>
                  <a:cubicBezTo>
                    <a:pt x="1182" y="419"/>
                    <a:pt x="1181" y="419"/>
                    <a:pt x="1181" y="419"/>
                  </a:cubicBezTo>
                  <a:cubicBezTo>
                    <a:pt x="1181" y="419"/>
                    <a:pt x="1180" y="419"/>
                    <a:pt x="1180" y="419"/>
                  </a:cubicBezTo>
                  <a:cubicBezTo>
                    <a:pt x="1180" y="418"/>
                    <a:pt x="1179" y="418"/>
                    <a:pt x="1178" y="417"/>
                  </a:cubicBezTo>
                  <a:cubicBezTo>
                    <a:pt x="1178" y="417"/>
                    <a:pt x="1178" y="417"/>
                    <a:pt x="1177" y="416"/>
                  </a:cubicBezTo>
                  <a:cubicBezTo>
                    <a:pt x="1177" y="416"/>
                    <a:pt x="1177" y="416"/>
                    <a:pt x="1177" y="416"/>
                  </a:cubicBezTo>
                  <a:cubicBezTo>
                    <a:pt x="1176" y="416"/>
                    <a:pt x="1175" y="415"/>
                    <a:pt x="1174" y="415"/>
                  </a:cubicBezTo>
                  <a:cubicBezTo>
                    <a:pt x="1174" y="415"/>
                    <a:pt x="1174" y="415"/>
                    <a:pt x="1174" y="415"/>
                  </a:cubicBezTo>
                  <a:cubicBezTo>
                    <a:pt x="1174" y="414"/>
                    <a:pt x="1173" y="414"/>
                    <a:pt x="1172" y="413"/>
                  </a:cubicBezTo>
                  <a:cubicBezTo>
                    <a:pt x="1172" y="413"/>
                    <a:pt x="1171" y="413"/>
                    <a:pt x="1171" y="412"/>
                  </a:cubicBezTo>
                  <a:cubicBezTo>
                    <a:pt x="1170" y="412"/>
                    <a:pt x="1170" y="412"/>
                    <a:pt x="1169" y="411"/>
                  </a:cubicBezTo>
                  <a:cubicBezTo>
                    <a:pt x="1169" y="411"/>
                    <a:pt x="1169" y="411"/>
                    <a:pt x="1169" y="411"/>
                  </a:cubicBezTo>
                  <a:cubicBezTo>
                    <a:pt x="1168" y="411"/>
                    <a:pt x="1168" y="410"/>
                    <a:pt x="1167" y="410"/>
                  </a:cubicBezTo>
                  <a:cubicBezTo>
                    <a:pt x="1167" y="410"/>
                    <a:pt x="1167" y="410"/>
                    <a:pt x="1166" y="409"/>
                  </a:cubicBezTo>
                  <a:cubicBezTo>
                    <a:pt x="1166" y="409"/>
                    <a:pt x="1166" y="409"/>
                    <a:pt x="1166" y="409"/>
                  </a:cubicBezTo>
                  <a:cubicBezTo>
                    <a:pt x="1165" y="408"/>
                    <a:pt x="1163" y="407"/>
                    <a:pt x="1162" y="407"/>
                  </a:cubicBezTo>
                  <a:cubicBezTo>
                    <a:pt x="1162" y="407"/>
                    <a:pt x="1162" y="407"/>
                    <a:pt x="1162" y="407"/>
                  </a:cubicBezTo>
                  <a:cubicBezTo>
                    <a:pt x="1162" y="406"/>
                    <a:pt x="1161" y="406"/>
                    <a:pt x="1161" y="406"/>
                  </a:cubicBezTo>
                  <a:cubicBezTo>
                    <a:pt x="1161" y="406"/>
                    <a:pt x="1161" y="406"/>
                    <a:pt x="1161" y="406"/>
                  </a:cubicBezTo>
                  <a:cubicBezTo>
                    <a:pt x="1161" y="406"/>
                    <a:pt x="1161" y="406"/>
                    <a:pt x="1160" y="406"/>
                  </a:cubicBezTo>
                  <a:cubicBezTo>
                    <a:pt x="1160" y="405"/>
                    <a:pt x="1160" y="405"/>
                    <a:pt x="1160" y="405"/>
                  </a:cubicBezTo>
                  <a:cubicBezTo>
                    <a:pt x="1159" y="405"/>
                    <a:pt x="1159" y="405"/>
                    <a:pt x="1159" y="404"/>
                  </a:cubicBezTo>
                  <a:cubicBezTo>
                    <a:pt x="1158" y="404"/>
                    <a:pt x="1158" y="404"/>
                    <a:pt x="1157" y="403"/>
                  </a:cubicBezTo>
                  <a:cubicBezTo>
                    <a:pt x="1156" y="403"/>
                    <a:pt x="1156" y="403"/>
                    <a:pt x="1155" y="402"/>
                  </a:cubicBezTo>
                  <a:cubicBezTo>
                    <a:pt x="1155" y="402"/>
                    <a:pt x="1154" y="401"/>
                    <a:pt x="1153" y="401"/>
                  </a:cubicBezTo>
                  <a:cubicBezTo>
                    <a:pt x="1153" y="401"/>
                    <a:pt x="1153" y="401"/>
                    <a:pt x="1153" y="401"/>
                  </a:cubicBezTo>
                  <a:cubicBezTo>
                    <a:pt x="1153" y="401"/>
                    <a:pt x="1152" y="400"/>
                    <a:pt x="1152" y="400"/>
                  </a:cubicBezTo>
                  <a:cubicBezTo>
                    <a:pt x="1151" y="399"/>
                    <a:pt x="1150" y="399"/>
                    <a:pt x="1150" y="398"/>
                  </a:cubicBezTo>
                  <a:cubicBezTo>
                    <a:pt x="1149" y="398"/>
                    <a:pt x="1148" y="397"/>
                    <a:pt x="1147" y="397"/>
                  </a:cubicBezTo>
                  <a:cubicBezTo>
                    <a:pt x="1146" y="396"/>
                    <a:pt x="1146" y="396"/>
                    <a:pt x="1145" y="396"/>
                  </a:cubicBezTo>
                  <a:cubicBezTo>
                    <a:pt x="1145" y="396"/>
                    <a:pt x="1145" y="396"/>
                    <a:pt x="1145" y="396"/>
                  </a:cubicBezTo>
                  <a:cubicBezTo>
                    <a:pt x="1144" y="395"/>
                    <a:pt x="1143" y="394"/>
                    <a:pt x="1143" y="394"/>
                  </a:cubicBezTo>
                  <a:cubicBezTo>
                    <a:pt x="1142" y="394"/>
                    <a:pt x="1142" y="394"/>
                    <a:pt x="1142" y="394"/>
                  </a:cubicBezTo>
                  <a:cubicBezTo>
                    <a:pt x="1142" y="394"/>
                    <a:pt x="1142" y="393"/>
                    <a:pt x="1142" y="393"/>
                  </a:cubicBezTo>
                  <a:cubicBezTo>
                    <a:pt x="1141" y="393"/>
                    <a:pt x="1141" y="393"/>
                    <a:pt x="1141" y="393"/>
                  </a:cubicBezTo>
                  <a:cubicBezTo>
                    <a:pt x="1140" y="392"/>
                    <a:pt x="1140" y="392"/>
                    <a:pt x="1139" y="392"/>
                  </a:cubicBezTo>
                  <a:cubicBezTo>
                    <a:pt x="1139" y="392"/>
                    <a:pt x="1139" y="391"/>
                    <a:pt x="1138" y="391"/>
                  </a:cubicBezTo>
                  <a:cubicBezTo>
                    <a:pt x="1138" y="391"/>
                    <a:pt x="1138" y="391"/>
                    <a:pt x="1138" y="391"/>
                  </a:cubicBezTo>
                  <a:cubicBezTo>
                    <a:pt x="1138" y="391"/>
                    <a:pt x="1138" y="391"/>
                    <a:pt x="1138" y="391"/>
                  </a:cubicBezTo>
                  <a:cubicBezTo>
                    <a:pt x="1137" y="390"/>
                    <a:pt x="1137" y="390"/>
                    <a:pt x="1137" y="390"/>
                  </a:cubicBezTo>
                  <a:cubicBezTo>
                    <a:pt x="1136" y="390"/>
                    <a:pt x="1136" y="389"/>
                    <a:pt x="1135" y="389"/>
                  </a:cubicBezTo>
                  <a:cubicBezTo>
                    <a:pt x="1135" y="389"/>
                    <a:pt x="1135" y="389"/>
                    <a:pt x="1134" y="389"/>
                  </a:cubicBezTo>
                  <a:cubicBezTo>
                    <a:pt x="1134" y="389"/>
                    <a:pt x="1134" y="389"/>
                    <a:pt x="1134" y="389"/>
                  </a:cubicBezTo>
                  <a:cubicBezTo>
                    <a:pt x="1134" y="388"/>
                    <a:pt x="1134" y="388"/>
                    <a:pt x="1134" y="388"/>
                  </a:cubicBezTo>
                  <a:cubicBezTo>
                    <a:pt x="1134" y="388"/>
                    <a:pt x="1133" y="388"/>
                    <a:pt x="1133" y="388"/>
                  </a:cubicBezTo>
                  <a:cubicBezTo>
                    <a:pt x="1132" y="387"/>
                    <a:pt x="1132" y="387"/>
                    <a:pt x="1131" y="386"/>
                  </a:cubicBezTo>
                  <a:cubicBezTo>
                    <a:pt x="1131" y="386"/>
                    <a:pt x="1131" y="386"/>
                    <a:pt x="1131" y="386"/>
                  </a:cubicBezTo>
                  <a:cubicBezTo>
                    <a:pt x="1130" y="386"/>
                    <a:pt x="1130" y="386"/>
                    <a:pt x="1129" y="385"/>
                  </a:cubicBezTo>
                  <a:cubicBezTo>
                    <a:pt x="1129" y="385"/>
                    <a:pt x="1129" y="385"/>
                    <a:pt x="1128" y="385"/>
                  </a:cubicBezTo>
                  <a:cubicBezTo>
                    <a:pt x="1128" y="385"/>
                    <a:pt x="1128" y="384"/>
                    <a:pt x="1128" y="384"/>
                  </a:cubicBezTo>
                  <a:cubicBezTo>
                    <a:pt x="1128" y="384"/>
                    <a:pt x="1127" y="384"/>
                    <a:pt x="1127" y="384"/>
                  </a:cubicBezTo>
                  <a:cubicBezTo>
                    <a:pt x="1127" y="384"/>
                    <a:pt x="1126" y="383"/>
                    <a:pt x="1125" y="383"/>
                  </a:cubicBezTo>
                  <a:cubicBezTo>
                    <a:pt x="1125" y="383"/>
                    <a:pt x="1125" y="383"/>
                    <a:pt x="1125" y="383"/>
                  </a:cubicBezTo>
                  <a:cubicBezTo>
                    <a:pt x="1125" y="382"/>
                    <a:pt x="1124" y="382"/>
                    <a:pt x="1123" y="381"/>
                  </a:cubicBezTo>
                  <a:cubicBezTo>
                    <a:pt x="1123" y="381"/>
                    <a:pt x="1123" y="381"/>
                    <a:pt x="1122" y="381"/>
                  </a:cubicBezTo>
                  <a:cubicBezTo>
                    <a:pt x="1122" y="381"/>
                    <a:pt x="1122" y="381"/>
                    <a:pt x="1122" y="381"/>
                  </a:cubicBezTo>
                  <a:cubicBezTo>
                    <a:pt x="1122" y="381"/>
                    <a:pt x="1122" y="380"/>
                    <a:pt x="1122" y="380"/>
                  </a:cubicBezTo>
                  <a:cubicBezTo>
                    <a:pt x="1121" y="380"/>
                    <a:pt x="1121" y="380"/>
                    <a:pt x="1121" y="380"/>
                  </a:cubicBezTo>
                  <a:cubicBezTo>
                    <a:pt x="1120" y="379"/>
                    <a:pt x="1118" y="378"/>
                    <a:pt x="1117" y="377"/>
                  </a:cubicBezTo>
                  <a:cubicBezTo>
                    <a:pt x="1117" y="377"/>
                    <a:pt x="1117" y="377"/>
                    <a:pt x="1117" y="377"/>
                  </a:cubicBezTo>
                  <a:cubicBezTo>
                    <a:pt x="1116" y="377"/>
                    <a:pt x="1116" y="377"/>
                    <a:pt x="1116" y="377"/>
                  </a:cubicBezTo>
                  <a:cubicBezTo>
                    <a:pt x="1116" y="376"/>
                    <a:pt x="1116" y="376"/>
                    <a:pt x="1116" y="376"/>
                  </a:cubicBezTo>
                  <a:cubicBezTo>
                    <a:pt x="1112" y="374"/>
                    <a:pt x="1109" y="372"/>
                    <a:pt x="1106" y="370"/>
                  </a:cubicBezTo>
                  <a:cubicBezTo>
                    <a:pt x="1106" y="370"/>
                    <a:pt x="1105" y="370"/>
                    <a:pt x="1105" y="370"/>
                  </a:cubicBezTo>
                  <a:cubicBezTo>
                    <a:pt x="1105" y="369"/>
                    <a:pt x="1104" y="369"/>
                    <a:pt x="1104" y="369"/>
                  </a:cubicBezTo>
                  <a:cubicBezTo>
                    <a:pt x="1103" y="368"/>
                    <a:pt x="1103" y="368"/>
                    <a:pt x="1102" y="368"/>
                  </a:cubicBezTo>
                  <a:cubicBezTo>
                    <a:pt x="1102" y="367"/>
                    <a:pt x="1102" y="367"/>
                    <a:pt x="1102" y="367"/>
                  </a:cubicBezTo>
                  <a:cubicBezTo>
                    <a:pt x="1101" y="367"/>
                    <a:pt x="1101" y="367"/>
                    <a:pt x="1100" y="366"/>
                  </a:cubicBezTo>
                  <a:cubicBezTo>
                    <a:pt x="1100" y="366"/>
                    <a:pt x="1100" y="366"/>
                    <a:pt x="1099" y="366"/>
                  </a:cubicBezTo>
                  <a:cubicBezTo>
                    <a:pt x="1099" y="366"/>
                    <a:pt x="1099" y="365"/>
                    <a:pt x="1098" y="365"/>
                  </a:cubicBezTo>
                  <a:cubicBezTo>
                    <a:pt x="1098" y="365"/>
                    <a:pt x="1098" y="365"/>
                    <a:pt x="1097" y="365"/>
                  </a:cubicBezTo>
                  <a:cubicBezTo>
                    <a:pt x="1097" y="364"/>
                    <a:pt x="1097" y="364"/>
                    <a:pt x="1097" y="364"/>
                  </a:cubicBezTo>
                  <a:cubicBezTo>
                    <a:pt x="1096" y="364"/>
                    <a:pt x="1096" y="363"/>
                    <a:pt x="1095" y="363"/>
                  </a:cubicBezTo>
                  <a:cubicBezTo>
                    <a:pt x="1095" y="363"/>
                    <a:pt x="1095" y="363"/>
                    <a:pt x="1095" y="363"/>
                  </a:cubicBezTo>
                  <a:cubicBezTo>
                    <a:pt x="1094" y="362"/>
                    <a:pt x="1093" y="362"/>
                    <a:pt x="1093" y="361"/>
                  </a:cubicBezTo>
                  <a:cubicBezTo>
                    <a:pt x="1092" y="361"/>
                    <a:pt x="1091" y="361"/>
                    <a:pt x="1091" y="360"/>
                  </a:cubicBezTo>
                  <a:cubicBezTo>
                    <a:pt x="1091" y="360"/>
                    <a:pt x="1091" y="360"/>
                    <a:pt x="1091" y="360"/>
                  </a:cubicBezTo>
                  <a:cubicBezTo>
                    <a:pt x="1090" y="360"/>
                    <a:pt x="1089" y="359"/>
                    <a:pt x="1088" y="358"/>
                  </a:cubicBezTo>
                  <a:cubicBezTo>
                    <a:pt x="1088" y="358"/>
                    <a:pt x="1088" y="358"/>
                    <a:pt x="1088" y="358"/>
                  </a:cubicBezTo>
                  <a:cubicBezTo>
                    <a:pt x="1085" y="356"/>
                    <a:pt x="1082" y="354"/>
                    <a:pt x="1079" y="352"/>
                  </a:cubicBezTo>
                  <a:cubicBezTo>
                    <a:pt x="1078" y="352"/>
                    <a:pt x="1078" y="352"/>
                    <a:pt x="1078" y="352"/>
                  </a:cubicBezTo>
                  <a:cubicBezTo>
                    <a:pt x="1077" y="351"/>
                    <a:pt x="1076" y="350"/>
                    <a:pt x="1074" y="349"/>
                  </a:cubicBezTo>
                  <a:cubicBezTo>
                    <a:pt x="1074" y="349"/>
                    <a:pt x="1074" y="349"/>
                    <a:pt x="1073" y="349"/>
                  </a:cubicBezTo>
                  <a:cubicBezTo>
                    <a:pt x="1073" y="349"/>
                    <a:pt x="1073" y="349"/>
                    <a:pt x="1073" y="349"/>
                  </a:cubicBezTo>
                  <a:cubicBezTo>
                    <a:pt x="1071" y="348"/>
                    <a:pt x="1070" y="347"/>
                    <a:pt x="1068" y="346"/>
                  </a:cubicBezTo>
                  <a:cubicBezTo>
                    <a:pt x="1068" y="346"/>
                    <a:pt x="1068" y="346"/>
                    <a:pt x="1068" y="346"/>
                  </a:cubicBezTo>
                  <a:cubicBezTo>
                    <a:pt x="1065" y="343"/>
                    <a:pt x="1062" y="341"/>
                    <a:pt x="1059" y="339"/>
                  </a:cubicBezTo>
                  <a:cubicBezTo>
                    <a:pt x="1058" y="339"/>
                    <a:pt x="1058" y="339"/>
                    <a:pt x="1058" y="339"/>
                  </a:cubicBezTo>
                  <a:cubicBezTo>
                    <a:pt x="1057" y="338"/>
                    <a:pt x="1056" y="337"/>
                    <a:pt x="1054" y="336"/>
                  </a:cubicBezTo>
                  <a:cubicBezTo>
                    <a:pt x="1053" y="336"/>
                    <a:pt x="1052" y="335"/>
                    <a:pt x="1051" y="335"/>
                  </a:cubicBezTo>
                  <a:cubicBezTo>
                    <a:pt x="1051" y="334"/>
                    <a:pt x="1051" y="334"/>
                    <a:pt x="1051" y="334"/>
                  </a:cubicBezTo>
                  <a:cubicBezTo>
                    <a:pt x="1050" y="334"/>
                    <a:pt x="1050" y="334"/>
                    <a:pt x="1050" y="333"/>
                  </a:cubicBezTo>
                  <a:cubicBezTo>
                    <a:pt x="1049" y="333"/>
                    <a:pt x="1049" y="333"/>
                    <a:pt x="1048" y="332"/>
                  </a:cubicBezTo>
                  <a:cubicBezTo>
                    <a:pt x="1048" y="332"/>
                    <a:pt x="1048" y="332"/>
                    <a:pt x="1048" y="332"/>
                  </a:cubicBezTo>
                  <a:cubicBezTo>
                    <a:pt x="1048" y="332"/>
                    <a:pt x="1048" y="332"/>
                    <a:pt x="1047" y="332"/>
                  </a:cubicBezTo>
                  <a:cubicBezTo>
                    <a:pt x="1040" y="327"/>
                    <a:pt x="1032" y="322"/>
                    <a:pt x="1025" y="317"/>
                  </a:cubicBezTo>
                  <a:cubicBezTo>
                    <a:pt x="1020" y="314"/>
                    <a:pt x="1015" y="311"/>
                    <a:pt x="1010" y="308"/>
                  </a:cubicBezTo>
                  <a:cubicBezTo>
                    <a:pt x="1010" y="308"/>
                    <a:pt x="1010" y="307"/>
                    <a:pt x="1010" y="307"/>
                  </a:cubicBezTo>
                  <a:cubicBezTo>
                    <a:pt x="1007" y="306"/>
                    <a:pt x="1005" y="304"/>
                    <a:pt x="1002" y="303"/>
                  </a:cubicBezTo>
                  <a:cubicBezTo>
                    <a:pt x="998" y="300"/>
                    <a:pt x="995" y="298"/>
                    <a:pt x="991" y="295"/>
                  </a:cubicBezTo>
                  <a:cubicBezTo>
                    <a:pt x="991" y="295"/>
                    <a:pt x="991" y="295"/>
                    <a:pt x="991" y="295"/>
                  </a:cubicBezTo>
                  <a:cubicBezTo>
                    <a:pt x="988" y="293"/>
                    <a:pt x="985" y="291"/>
                    <a:pt x="982" y="289"/>
                  </a:cubicBezTo>
                  <a:cubicBezTo>
                    <a:pt x="982" y="289"/>
                    <a:pt x="982" y="289"/>
                    <a:pt x="982" y="289"/>
                  </a:cubicBezTo>
                  <a:cubicBezTo>
                    <a:pt x="981" y="289"/>
                    <a:pt x="980" y="288"/>
                    <a:pt x="979" y="287"/>
                  </a:cubicBezTo>
                  <a:cubicBezTo>
                    <a:pt x="979" y="287"/>
                    <a:pt x="978" y="287"/>
                    <a:pt x="978" y="287"/>
                  </a:cubicBezTo>
                  <a:cubicBezTo>
                    <a:pt x="978" y="287"/>
                    <a:pt x="978" y="286"/>
                    <a:pt x="977" y="286"/>
                  </a:cubicBezTo>
                  <a:cubicBezTo>
                    <a:pt x="977" y="286"/>
                    <a:pt x="976" y="286"/>
                    <a:pt x="976" y="285"/>
                  </a:cubicBezTo>
                  <a:cubicBezTo>
                    <a:pt x="975" y="285"/>
                    <a:pt x="975" y="285"/>
                    <a:pt x="975" y="285"/>
                  </a:cubicBezTo>
                  <a:cubicBezTo>
                    <a:pt x="975" y="285"/>
                    <a:pt x="975" y="284"/>
                    <a:pt x="974" y="284"/>
                  </a:cubicBezTo>
                  <a:cubicBezTo>
                    <a:pt x="974" y="284"/>
                    <a:pt x="973" y="284"/>
                    <a:pt x="973" y="283"/>
                  </a:cubicBezTo>
                  <a:cubicBezTo>
                    <a:pt x="973" y="283"/>
                    <a:pt x="973" y="283"/>
                    <a:pt x="973" y="283"/>
                  </a:cubicBezTo>
                  <a:cubicBezTo>
                    <a:pt x="972" y="283"/>
                    <a:pt x="972" y="283"/>
                    <a:pt x="971" y="282"/>
                  </a:cubicBezTo>
                  <a:cubicBezTo>
                    <a:pt x="971" y="282"/>
                    <a:pt x="971" y="282"/>
                    <a:pt x="971" y="282"/>
                  </a:cubicBezTo>
                  <a:cubicBezTo>
                    <a:pt x="970" y="282"/>
                    <a:pt x="969" y="281"/>
                    <a:pt x="969" y="281"/>
                  </a:cubicBezTo>
                  <a:cubicBezTo>
                    <a:pt x="968" y="280"/>
                    <a:pt x="967" y="280"/>
                    <a:pt x="966" y="279"/>
                  </a:cubicBezTo>
                  <a:cubicBezTo>
                    <a:pt x="965" y="279"/>
                    <a:pt x="965" y="278"/>
                    <a:pt x="964" y="278"/>
                  </a:cubicBezTo>
                  <a:cubicBezTo>
                    <a:pt x="964" y="278"/>
                    <a:pt x="964" y="278"/>
                    <a:pt x="964" y="278"/>
                  </a:cubicBezTo>
                  <a:cubicBezTo>
                    <a:pt x="963" y="277"/>
                    <a:pt x="963" y="277"/>
                    <a:pt x="962" y="277"/>
                  </a:cubicBezTo>
                  <a:cubicBezTo>
                    <a:pt x="962" y="276"/>
                    <a:pt x="962" y="276"/>
                    <a:pt x="962" y="276"/>
                  </a:cubicBezTo>
                  <a:cubicBezTo>
                    <a:pt x="962" y="276"/>
                    <a:pt x="961" y="276"/>
                    <a:pt x="961" y="276"/>
                  </a:cubicBezTo>
                  <a:cubicBezTo>
                    <a:pt x="960" y="275"/>
                    <a:pt x="958" y="274"/>
                    <a:pt x="957" y="273"/>
                  </a:cubicBezTo>
                  <a:cubicBezTo>
                    <a:pt x="957" y="273"/>
                    <a:pt x="956" y="273"/>
                    <a:pt x="956" y="272"/>
                  </a:cubicBezTo>
                  <a:cubicBezTo>
                    <a:pt x="956" y="272"/>
                    <a:pt x="956" y="272"/>
                    <a:pt x="956" y="272"/>
                  </a:cubicBezTo>
                  <a:cubicBezTo>
                    <a:pt x="956" y="272"/>
                    <a:pt x="955" y="272"/>
                    <a:pt x="955" y="272"/>
                  </a:cubicBezTo>
                  <a:cubicBezTo>
                    <a:pt x="954" y="271"/>
                    <a:pt x="953" y="271"/>
                    <a:pt x="952" y="270"/>
                  </a:cubicBezTo>
                  <a:cubicBezTo>
                    <a:pt x="952" y="270"/>
                    <a:pt x="952" y="270"/>
                    <a:pt x="952" y="270"/>
                  </a:cubicBezTo>
                  <a:cubicBezTo>
                    <a:pt x="951" y="269"/>
                    <a:pt x="950" y="269"/>
                    <a:pt x="949" y="268"/>
                  </a:cubicBezTo>
                  <a:cubicBezTo>
                    <a:pt x="949" y="268"/>
                    <a:pt x="949" y="268"/>
                    <a:pt x="949" y="268"/>
                  </a:cubicBezTo>
                  <a:cubicBezTo>
                    <a:pt x="949" y="268"/>
                    <a:pt x="948" y="268"/>
                    <a:pt x="948" y="267"/>
                  </a:cubicBezTo>
                  <a:cubicBezTo>
                    <a:pt x="948" y="267"/>
                    <a:pt x="947" y="267"/>
                    <a:pt x="947" y="267"/>
                  </a:cubicBezTo>
                  <a:cubicBezTo>
                    <a:pt x="947" y="267"/>
                    <a:pt x="947" y="266"/>
                    <a:pt x="947" y="266"/>
                  </a:cubicBezTo>
                  <a:cubicBezTo>
                    <a:pt x="947" y="266"/>
                    <a:pt x="946" y="266"/>
                    <a:pt x="946" y="266"/>
                  </a:cubicBezTo>
                  <a:cubicBezTo>
                    <a:pt x="944" y="265"/>
                    <a:pt x="942" y="263"/>
                    <a:pt x="940" y="262"/>
                  </a:cubicBezTo>
                  <a:cubicBezTo>
                    <a:pt x="940" y="262"/>
                    <a:pt x="940" y="262"/>
                    <a:pt x="940" y="262"/>
                  </a:cubicBezTo>
                  <a:cubicBezTo>
                    <a:pt x="940" y="262"/>
                    <a:pt x="939" y="261"/>
                    <a:pt x="939" y="261"/>
                  </a:cubicBezTo>
                  <a:cubicBezTo>
                    <a:pt x="939" y="261"/>
                    <a:pt x="938" y="261"/>
                    <a:pt x="938" y="261"/>
                  </a:cubicBezTo>
                  <a:cubicBezTo>
                    <a:pt x="938" y="260"/>
                    <a:pt x="937" y="260"/>
                    <a:pt x="937" y="260"/>
                  </a:cubicBezTo>
                  <a:cubicBezTo>
                    <a:pt x="937" y="260"/>
                    <a:pt x="937" y="260"/>
                    <a:pt x="937" y="260"/>
                  </a:cubicBezTo>
                  <a:cubicBezTo>
                    <a:pt x="933" y="258"/>
                    <a:pt x="930" y="255"/>
                    <a:pt x="926" y="253"/>
                  </a:cubicBezTo>
                  <a:cubicBezTo>
                    <a:pt x="926" y="253"/>
                    <a:pt x="926" y="253"/>
                    <a:pt x="926" y="253"/>
                  </a:cubicBezTo>
                  <a:cubicBezTo>
                    <a:pt x="925" y="252"/>
                    <a:pt x="924" y="252"/>
                    <a:pt x="923" y="251"/>
                  </a:cubicBezTo>
                  <a:cubicBezTo>
                    <a:pt x="922" y="250"/>
                    <a:pt x="920" y="249"/>
                    <a:pt x="918" y="248"/>
                  </a:cubicBezTo>
                  <a:cubicBezTo>
                    <a:pt x="918" y="247"/>
                    <a:pt x="917" y="247"/>
                    <a:pt x="916" y="247"/>
                  </a:cubicBezTo>
                  <a:cubicBezTo>
                    <a:pt x="916" y="246"/>
                    <a:pt x="916" y="246"/>
                    <a:pt x="916" y="246"/>
                  </a:cubicBezTo>
                  <a:cubicBezTo>
                    <a:pt x="916" y="246"/>
                    <a:pt x="916" y="246"/>
                    <a:pt x="916" y="246"/>
                  </a:cubicBezTo>
                  <a:cubicBezTo>
                    <a:pt x="915" y="246"/>
                    <a:pt x="915" y="246"/>
                    <a:pt x="915" y="246"/>
                  </a:cubicBezTo>
                  <a:cubicBezTo>
                    <a:pt x="906" y="240"/>
                    <a:pt x="898" y="235"/>
                    <a:pt x="890" y="230"/>
                  </a:cubicBezTo>
                  <a:cubicBezTo>
                    <a:pt x="890" y="229"/>
                    <a:pt x="890" y="229"/>
                    <a:pt x="890" y="229"/>
                  </a:cubicBezTo>
                  <a:cubicBezTo>
                    <a:pt x="889" y="229"/>
                    <a:pt x="889" y="229"/>
                    <a:pt x="889" y="229"/>
                  </a:cubicBezTo>
                  <a:cubicBezTo>
                    <a:pt x="889" y="229"/>
                    <a:pt x="889" y="228"/>
                    <a:pt x="888" y="228"/>
                  </a:cubicBezTo>
                  <a:cubicBezTo>
                    <a:pt x="885" y="226"/>
                    <a:pt x="881" y="224"/>
                    <a:pt x="878" y="222"/>
                  </a:cubicBezTo>
                  <a:cubicBezTo>
                    <a:pt x="878" y="221"/>
                    <a:pt x="878" y="221"/>
                    <a:pt x="878" y="221"/>
                  </a:cubicBezTo>
                  <a:cubicBezTo>
                    <a:pt x="877" y="221"/>
                    <a:pt x="877" y="221"/>
                    <a:pt x="876" y="221"/>
                  </a:cubicBezTo>
                  <a:cubicBezTo>
                    <a:pt x="876" y="220"/>
                    <a:pt x="876" y="220"/>
                    <a:pt x="876" y="220"/>
                  </a:cubicBezTo>
                  <a:cubicBezTo>
                    <a:pt x="876" y="220"/>
                    <a:pt x="876" y="220"/>
                    <a:pt x="876" y="220"/>
                  </a:cubicBezTo>
                  <a:cubicBezTo>
                    <a:pt x="876" y="220"/>
                    <a:pt x="875" y="220"/>
                    <a:pt x="875" y="220"/>
                  </a:cubicBezTo>
                  <a:cubicBezTo>
                    <a:pt x="872" y="217"/>
                    <a:pt x="868" y="215"/>
                    <a:pt x="865" y="213"/>
                  </a:cubicBezTo>
                  <a:cubicBezTo>
                    <a:pt x="863" y="212"/>
                    <a:pt x="861" y="211"/>
                    <a:pt x="860" y="210"/>
                  </a:cubicBezTo>
                  <a:cubicBezTo>
                    <a:pt x="859" y="210"/>
                    <a:pt x="859" y="209"/>
                    <a:pt x="859" y="209"/>
                  </a:cubicBezTo>
                  <a:cubicBezTo>
                    <a:pt x="859" y="209"/>
                    <a:pt x="858" y="209"/>
                    <a:pt x="858" y="209"/>
                  </a:cubicBezTo>
                  <a:cubicBezTo>
                    <a:pt x="858" y="209"/>
                    <a:pt x="858" y="209"/>
                    <a:pt x="858" y="209"/>
                  </a:cubicBezTo>
                  <a:cubicBezTo>
                    <a:pt x="858" y="209"/>
                    <a:pt x="858" y="208"/>
                    <a:pt x="858" y="208"/>
                  </a:cubicBezTo>
                  <a:cubicBezTo>
                    <a:pt x="857" y="208"/>
                    <a:pt x="856" y="207"/>
                    <a:pt x="855" y="207"/>
                  </a:cubicBezTo>
                  <a:cubicBezTo>
                    <a:pt x="854" y="206"/>
                    <a:pt x="854" y="206"/>
                    <a:pt x="853" y="205"/>
                  </a:cubicBezTo>
                  <a:cubicBezTo>
                    <a:pt x="853" y="205"/>
                    <a:pt x="852" y="205"/>
                    <a:pt x="852" y="205"/>
                  </a:cubicBezTo>
                  <a:cubicBezTo>
                    <a:pt x="852" y="204"/>
                    <a:pt x="851" y="204"/>
                    <a:pt x="851" y="204"/>
                  </a:cubicBezTo>
                  <a:cubicBezTo>
                    <a:pt x="851" y="204"/>
                    <a:pt x="851" y="204"/>
                    <a:pt x="850" y="204"/>
                  </a:cubicBezTo>
                  <a:cubicBezTo>
                    <a:pt x="850" y="204"/>
                    <a:pt x="850" y="203"/>
                    <a:pt x="850" y="203"/>
                  </a:cubicBezTo>
                  <a:cubicBezTo>
                    <a:pt x="850" y="203"/>
                    <a:pt x="850" y="203"/>
                    <a:pt x="850" y="203"/>
                  </a:cubicBezTo>
                  <a:cubicBezTo>
                    <a:pt x="850" y="203"/>
                    <a:pt x="849" y="203"/>
                    <a:pt x="849" y="203"/>
                  </a:cubicBezTo>
                  <a:cubicBezTo>
                    <a:pt x="848" y="202"/>
                    <a:pt x="848" y="202"/>
                    <a:pt x="847" y="201"/>
                  </a:cubicBezTo>
                  <a:cubicBezTo>
                    <a:pt x="847" y="201"/>
                    <a:pt x="847" y="201"/>
                    <a:pt x="846" y="201"/>
                  </a:cubicBezTo>
                  <a:cubicBezTo>
                    <a:pt x="846" y="201"/>
                    <a:pt x="846" y="201"/>
                    <a:pt x="845" y="200"/>
                  </a:cubicBezTo>
                  <a:cubicBezTo>
                    <a:pt x="845" y="200"/>
                    <a:pt x="845" y="200"/>
                    <a:pt x="845" y="200"/>
                  </a:cubicBezTo>
                  <a:cubicBezTo>
                    <a:pt x="844" y="199"/>
                    <a:pt x="843" y="199"/>
                    <a:pt x="842" y="198"/>
                  </a:cubicBezTo>
                  <a:cubicBezTo>
                    <a:pt x="842" y="198"/>
                    <a:pt x="842" y="198"/>
                    <a:pt x="842" y="198"/>
                  </a:cubicBezTo>
                  <a:cubicBezTo>
                    <a:pt x="842" y="198"/>
                    <a:pt x="842" y="198"/>
                    <a:pt x="841" y="198"/>
                  </a:cubicBezTo>
                  <a:cubicBezTo>
                    <a:pt x="841" y="198"/>
                    <a:pt x="841" y="197"/>
                    <a:pt x="841" y="197"/>
                  </a:cubicBezTo>
                  <a:cubicBezTo>
                    <a:pt x="839" y="196"/>
                    <a:pt x="838" y="195"/>
                    <a:pt x="837" y="195"/>
                  </a:cubicBezTo>
                  <a:cubicBezTo>
                    <a:pt x="836" y="195"/>
                    <a:pt x="836" y="194"/>
                    <a:pt x="836" y="194"/>
                  </a:cubicBezTo>
                  <a:cubicBezTo>
                    <a:pt x="836" y="194"/>
                    <a:pt x="836" y="194"/>
                    <a:pt x="836" y="194"/>
                  </a:cubicBezTo>
                  <a:cubicBezTo>
                    <a:pt x="835" y="194"/>
                    <a:pt x="835" y="194"/>
                    <a:pt x="835" y="193"/>
                  </a:cubicBezTo>
                  <a:cubicBezTo>
                    <a:pt x="835" y="193"/>
                    <a:pt x="835" y="193"/>
                    <a:pt x="835" y="193"/>
                  </a:cubicBezTo>
                  <a:cubicBezTo>
                    <a:pt x="834" y="193"/>
                    <a:pt x="834" y="193"/>
                    <a:pt x="834" y="193"/>
                  </a:cubicBezTo>
                  <a:cubicBezTo>
                    <a:pt x="829" y="190"/>
                    <a:pt x="825" y="187"/>
                    <a:pt x="820" y="184"/>
                  </a:cubicBezTo>
                  <a:cubicBezTo>
                    <a:pt x="818" y="183"/>
                    <a:pt x="816" y="181"/>
                    <a:pt x="814" y="180"/>
                  </a:cubicBezTo>
                  <a:cubicBezTo>
                    <a:pt x="814" y="180"/>
                    <a:pt x="813" y="180"/>
                    <a:pt x="813" y="180"/>
                  </a:cubicBezTo>
                  <a:cubicBezTo>
                    <a:pt x="810" y="177"/>
                    <a:pt x="807" y="175"/>
                    <a:pt x="803" y="173"/>
                  </a:cubicBezTo>
                  <a:cubicBezTo>
                    <a:pt x="803" y="172"/>
                    <a:pt x="802" y="172"/>
                    <a:pt x="801" y="172"/>
                  </a:cubicBezTo>
                  <a:cubicBezTo>
                    <a:pt x="801" y="171"/>
                    <a:pt x="801" y="171"/>
                    <a:pt x="801" y="171"/>
                  </a:cubicBezTo>
                  <a:cubicBezTo>
                    <a:pt x="799" y="170"/>
                    <a:pt x="798" y="169"/>
                    <a:pt x="796" y="168"/>
                  </a:cubicBezTo>
                  <a:cubicBezTo>
                    <a:pt x="796" y="168"/>
                    <a:pt x="796" y="168"/>
                    <a:pt x="795" y="168"/>
                  </a:cubicBezTo>
                  <a:cubicBezTo>
                    <a:pt x="795" y="167"/>
                    <a:pt x="794" y="167"/>
                    <a:pt x="793" y="167"/>
                  </a:cubicBezTo>
                  <a:cubicBezTo>
                    <a:pt x="793" y="166"/>
                    <a:pt x="793" y="166"/>
                    <a:pt x="792" y="166"/>
                  </a:cubicBezTo>
                  <a:cubicBezTo>
                    <a:pt x="792" y="166"/>
                    <a:pt x="792" y="166"/>
                    <a:pt x="792" y="166"/>
                  </a:cubicBezTo>
                  <a:cubicBezTo>
                    <a:pt x="792" y="166"/>
                    <a:pt x="792" y="166"/>
                    <a:pt x="792" y="166"/>
                  </a:cubicBezTo>
                  <a:cubicBezTo>
                    <a:pt x="792" y="165"/>
                    <a:pt x="792" y="165"/>
                    <a:pt x="792" y="165"/>
                  </a:cubicBezTo>
                  <a:cubicBezTo>
                    <a:pt x="789" y="164"/>
                    <a:pt x="787" y="163"/>
                    <a:pt x="785" y="161"/>
                  </a:cubicBezTo>
                  <a:cubicBezTo>
                    <a:pt x="785" y="161"/>
                    <a:pt x="784" y="161"/>
                    <a:pt x="784" y="160"/>
                  </a:cubicBezTo>
                  <a:cubicBezTo>
                    <a:pt x="784" y="160"/>
                    <a:pt x="784" y="160"/>
                    <a:pt x="784" y="160"/>
                  </a:cubicBezTo>
                  <a:cubicBezTo>
                    <a:pt x="784" y="160"/>
                    <a:pt x="783" y="160"/>
                    <a:pt x="783" y="160"/>
                  </a:cubicBezTo>
                  <a:cubicBezTo>
                    <a:pt x="783" y="160"/>
                    <a:pt x="783" y="160"/>
                    <a:pt x="783" y="160"/>
                  </a:cubicBezTo>
                  <a:cubicBezTo>
                    <a:pt x="782" y="159"/>
                    <a:pt x="781" y="159"/>
                    <a:pt x="781" y="158"/>
                  </a:cubicBezTo>
                  <a:cubicBezTo>
                    <a:pt x="780" y="158"/>
                    <a:pt x="780" y="158"/>
                    <a:pt x="780" y="158"/>
                  </a:cubicBezTo>
                  <a:cubicBezTo>
                    <a:pt x="780" y="158"/>
                    <a:pt x="779" y="157"/>
                    <a:pt x="779" y="157"/>
                  </a:cubicBezTo>
                  <a:cubicBezTo>
                    <a:pt x="779" y="157"/>
                    <a:pt x="779" y="157"/>
                    <a:pt x="779" y="157"/>
                  </a:cubicBezTo>
                  <a:cubicBezTo>
                    <a:pt x="779" y="157"/>
                    <a:pt x="778" y="157"/>
                    <a:pt x="778" y="157"/>
                  </a:cubicBezTo>
                  <a:cubicBezTo>
                    <a:pt x="778" y="157"/>
                    <a:pt x="778" y="157"/>
                    <a:pt x="778" y="156"/>
                  </a:cubicBezTo>
                  <a:cubicBezTo>
                    <a:pt x="777" y="156"/>
                    <a:pt x="777" y="156"/>
                    <a:pt x="776" y="155"/>
                  </a:cubicBezTo>
                  <a:cubicBezTo>
                    <a:pt x="776" y="155"/>
                    <a:pt x="776" y="155"/>
                    <a:pt x="775" y="155"/>
                  </a:cubicBezTo>
                  <a:cubicBezTo>
                    <a:pt x="774" y="154"/>
                    <a:pt x="773" y="153"/>
                    <a:pt x="772" y="153"/>
                  </a:cubicBezTo>
                  <a:cubicBezTo>
                    <a:pt x="772" y="153"/>
                    <a:pt x="772" y="152"/>
                    <a:pt x="771" y="152"/>
                  </a:cubicBezTo>
                  <a:cubicBezTo>
                    <a:pt x="771" y="152"/>
                    <a:pt x="771" y="152"/>
                    <a:pt x="771" y="152"/>
                  </a:cubicBezTo>
                  <a:cubicBezTo>
                    <a:pt x="771" y="152"/>
                    <a:pt x="771" y="152"/>
                    <a:pt x="771" y="152"/>
                  </a:cubicBezTo>
                  <a:cubicBezTo>
                    <a:pt x="771" y="152"/>
                    <a:pt x="771" y="152"/>
                    <a:pt x="771" y="152"/>
                  </a:cubicBezTo>
                  <a:cubicBezTo>
                    <a:pt x="770" y="151"/>
                    <a:pt x="770" y="151"/>
                    <a:pt x="770" y="151"/>
                  </a:cubicBezTo>
                  <a:cubicBezTo>
                    <a:pt x="769" y="151"/>
                    <a:pt x="769" y="151"/>
                    <a:pt x="769" y="151"/>
                  </a:cubicBezTo>
                  <a:cubicBezTo>
                    <a:pt x="769" y="151"/>
                    <a:pt x="769" y="151"/>
                    <a:pt x="769" y="151"/>
                  </a:cubicBezTo>
                  <a:cubicBezTo>
                    <a:pt x="769" y="150"/>
                    <a:pt x="768" y="150"/>
                    <a:pt x="768" y="150"/>
                  </a:cubicBezTo>
                  <a:cubicBezTo>
                    <a:pt x="768" y="150"/>
                    <a:pt x="768" y="150"/>
                    <a:pt x="768" y="150"/>
                  </a:cubicBezTo>
                  <a:cubicBezTo>
                    <a:pt x="767" y="149"/>
                    <a:pt x="765" y="148"/>
                    <a:pt x="763" y="147"/>
                  </a:cubicBezTo>
                  <a:cubicBezTo>
                    <a:pt x="763" y="147"/>
                    <a:pt x="763" y="147"/>
                    <a:pt x="763" y="146"/>
                  </a:cubicBezTo>
                  <a:cubicBezTo>
                    <a:pt x="762" y="146"/>
                    <a:pt x="762" y="146"/>
                    <a:pt x="762" y="146"/>
                  </a:cubicBezTo>
                  <a:cubicBezTo>
                    <a:pt x="762" y="146"/>
                    <a:pt x="761" y="145"/>
                    <a:pt x="760" y="145"/>
                  </a:cubicBezTo>
                  <a:cubicBezTo>
                    <a:pt x="760" y="144"/>
                    <a:pt x="759" y="144"/>
                    <a:pt x="758" y="143"/>
                  </a:cubicBezTo>
                  <a:cubicBezTo>
                    <a:pt x="758" y="143"/>
                    <a:pt x="758" y="143"/>
                    <a:pt x="758" y="143"/>
                  </a:cubicBezTo>
                  <a:cubicBezTo>
                    <a:pt x="758" y="143"/>
                    <a:pt x="758" y="143"/>
                    <a:pt x="758" y="143"/>
                  </a:cubicBezTo>
                  <a:cubicBezTo>
                    <a:pt x="757" y="143"/>
                    <a:pt x="756" y="142"/>
                    <a:pt x="756" y="142"/>
                  </a:cubicBezTo>
                  <a:cubicBezTo>
                    <a:pt x="756" y="142"/>
                    <a:pt x="756" y="142"/>
                    <a:pt x="755" y="142"/>
                  </a:cubicBezTo>
                  <a:cubicBezTo>
                    <a:pt x="755" y="141"/>
                    <a:pt x="754" y="141"/>
                    <a:pt x="754" y="141"/>
                  </a:cubicBezTo>
                  <a:cubicBezTo>
                    <a:pt x="754" y="141"/>
                    <a:pt x="753" y="140"/>
                    <a:pt x="753" y="140"/>
                  </a:cubicBezTo>
                  <a:cubicBezTo>
                    <a:pt x="753" y="140"/>
                    <a:pt x="753" y="140"/>
                    <a:pt x="753" y="140"/>
                  </a:cubicBezTo>
                  <a:cubicBezTo>
                    <a:pt x="752" y="140"/>
                    <a:pt x="752" y="140"/>
                    <a:pt x="752" y="139"/>
                  </a:cubicBezTo>
                  <a:cubicBezTo>
                    <a:pt x="751" y="139"/>
                    <a:pt x="751" y="139"/>
                    <a:pt x="751" y="139"/>
                  </a:cubicBezTo>
                  <a:cubicBezTo>
                    <a:pt x="751" y="139"/>
                    <a:pt x="751" y="139"/>
                    <a:pt x="751" y="139"/>
                  </a:cubicBezTo>
                  <a:cubicBezTo>
                    <a:pt x="749" y="138"/>
                    <a:pt x="747" y="136"/>
                    <a:pt x="745" y="135"/>
                  </a:cubicBezTo>
                  <a:cubicBezTo>
                    <a:pt x="745" y="135"/>
                    <a:pt x="745" y="135"/>
                    <a:pt x="745" y="135"/>
                  </a:cubicBezTo>
                  <a:cubicBezTo>
                    <a:pt x="743" y="134"/>
                    <a:pt x="740" y="132"/>
                    <a:pt x="738" y="131"/>
                  </a:cubicBezTo>
                  <a:cubicBezTo>
                    <a:pt x="738" y="131"/>
                    <a:pt x="738" y="131"/>
                    <a:pt x="738" y="131"/>
                  </a:cubicBezTo>
                  <a:cubicBezTo>
                    <a:pt x="735" y="128"/>
                    <a:pt x="732" y="126"/>
                    <a:pt x="729" y="124"/>
                  </a:cubicBezTo>
                  <a:cubicBezTo>
                    <a:pt x="728" y="124"/>
                    <a:pt x="728" y="124"/>
                    <a:pt x="728" y="124"/>
                  </a:cubicBezTo>
                  <a:cubicBezTo>
                    <a:pt x="728" y="124"/>
                    <a:pt x="728" y="124"/>
                    <a:pt x="728" y="124"/>
                  </a:cubicBezTo>
                  <a:cubicBezTo>
                    <a:pt x="728" y="124"/>
                    <a:pt x="728" y="124"/>
                    <a:pt x="728" y="124"/>
                  </a:cubicBezTo>
                  <a:cubicBezTo>
                    <a:pt x="726" y="123"/>
                    <a:pt x="724" y="121"/>
                    <a:pt x="722" y="120"/>
                  </a:cubicBezTo>
                  <a:cubicBezTo>
                    <a:pt x="722" y="120"/>
                    <a:pt x="722" y="120"/>
                    <a:pt x="722" y="120"/>
                  </a:cubicBezTo>
                  <a:cubicBezTo>
                    <a:pt x="721" y="120"/>
                    <a:pt x="721" y="119"/>
                    <a:pt x="720" y="119"/>
                  </a:cubicBezTo>
                  <a:cubicBezTo>
                    <a:pt x="720" y="119"/>
                    <a:pt x="720" y="119"/>
                    <a:pt x="720" y="119"/>
                  </a:cubicBezTo>
                  <a:cubicBezTo>
                    <a:pt x="719" y="118"/>
                    <a:pt x="719" y="118"/>
                    <a:pt x="718" y="118"/>
                  </a:cubicBezTo>
                  <a:cubicBezTo>
                    <a:pt x="717" y="117"/>
                    <a:pt x="717" y="116"/>
                    <a:pt x="716" y="116"/>
                  </a:cubicBezTo>
                  <a:cubicBezTo>
                    <a:pt x="715" y="115"/>
                    <a:pt x="714" y="115"/>
                    <a:pt x="713" y="114"/>
                  </a:cubicBezTo>
                  <a:cubicBezTo>
                    <a:pt x="713" y="114"/>
                    <a:pt x="713" y="114"/>
                    <a:pt x="713" y="114"/>
                  </a:cubicBezTo>
                  <a:cubicBezTo>
                    <a:pt x="713" y="114"/>
                    <a:pt x="713" y="114"/>
                    <a:pt x="712" y="114"/>
                  </a:cubicBezTo>
                  <a:cubicBezTo>
                    <a:pt x="711" y="113"/>
                    <a:pt x="710" y="112"/>
                    <a:pt x="709" y="112"/>
                  </a:cubicBezTo>
                  <a:cubicBezTo>
                    <a:pt x="709" y="112"/>
                    <a:pt x="709" y="112"/>
                    <a:pt x="709" y="111"/>
                  </a:cubicBezTo>
                  <a:cubicBezTo>
                    <a:pt x="707" y="111"/>
                    <a:pt x="706" y="110"/>
                    <a:pt x="705" y="109"/>
                  </a:cubicBezTo>
                  <a:cubicBezTo>
                    <a:pt x="705" y="109"/>
                    <a:pt x="705" y="109"/>
                    <a:pt x="704" y="109"/>
                  </a:cubicBezTo>
                  <a:cubicBezTo>
                    <a:pt x="704" y="109"/>
                    <a:pt x="704" y="109"/>
                    <a:pt x="704" y="109"/>
                  </a:cubicBezTo>
                  <a:cubicBezTo>
                    <a:pt x="704" y="108"/>
                    <a:pt x="704" y="108"/>
                    <a:pt x="704" y="108"/>
                  </a:cubicBezTo>
                  <a:cubicBezTo>
                    <a:pt x="704" y="108"/>
                    <a:pt x="703" y="108"/>
                    <a:pt x="703" y="107"/>
                  </a:cubicBezTo>
                  <a:cubicBezTo>
                    <a:pt x="702" y="107"/>
                    <a:pt x="702" y="107"/>
                    <a:pt x="702" y="107"/>
                  </a:cubicBezTo>
                  <a:cubicBezTo>
                    <a:pt x="702" y="107"/>
                    <a:pt x="702" y="107"/>
                    <a:pt x="702" y="107"/>
                  </a:cubicBezTo>
                  <a:cubicBezTo>
                    <a:pt x="702" y="107"/>
                    <a:pt x="702" y="107"/>
                    <a:pt x="702" y="107"/>
                  </a:cubicBezTo>
                  <a:cubicBezTo>
                    <a:pt x="701" y="106"/>
                    <a:pt x="701" y="106"/>
                    <a:pt x="700" y="106"/>
                  </a:cubicBezTo>
                  <a:cubicBezTo>
                    <a:pt x="700" y="106"/>
                    <a:pt x="700" y="106"/>
                    <a:pt x="700" y="105"/>
                  </a:cubicBezTo>
                  <a:cubicBezTo>
                    <a:pt x="699" y="105"/>
                    <a:pt x="699" y="105"/>
                    <a:pt x="699" y="105"/>
                  </a:cubicBezTo>
                  <a:cubicBezTo>
                    <a:pt x="699" y="105"/>
                    <a:pt x="699" y="105"/>
                    <a:pt x="699" y="105"/>
                  </a:cubicBezTo>
                  <a:cubicBezTo>
                    <a:pt x="698" y="105"/>
                    <a:pt x="698" y="104"/>
                    <a:pt x="697" y="104"/>
                  </a:cubicBezTo>
                  <a:cubicBezTo>
                    <a:pt x="697" y="104"/>
                    <a:pt x="696" y="103"/>
                    <a:pt x="696" y="103"/>
                  </a:cubicBezTo>
                  <a:cubicBezTo>
                    <a:pt x="696" y="103"/>
                    <a:pt x="695" y="103"/>
                    <a:pt x="695" y="103"/>
                  </a:cubicBezTo>
                  <a:cubicBezTo>
                    <a:pt x="695" y="102"/>
                    <a:pt x="695" y="102"/>
                    <a:pt x="695" y="102"/>
                  </a:cubicBezTo>
                  <a:cubicBezTo>
                    <a:pt x="695" y="102"/>
                    <a:pt x="695" y="102"/>
                    <a:pt x="695" y="102"/>
                  </a:cubicBezTo>
                  <a:cubicBezTo>
                    <a:pt x="694" y="102"/>
                    <a:pt x="694" y="102"/>
                    <a:pt x="694" y="102"/>
                  </a:cubicBezTo>
                  <a:cubicBezTo>
                    <a:pt x="694" y="102"/>
                    <a:pt x="694" y="102"/>
                    <a:pt x="694" y="102"/>
                  </a:cubicBezTo>
                  <a:cubicBezTo>
                    <a:pt x="693" y="101"/>
                    <a:pt x="693" y="101"/>
                    <a:pt x="693" y="101"/>
                  </a:cubicBezTo>
                  <a:cubicBezTo>
                    <a:pt x="693" y="101"/>
                    <a:pt x="693" y="101"/>
                    <a:pt x="692" y="101"/>
                  </a:cubicBezTo>
                  <a:cubicBezTo>
                    <a:pt x="692" y="100"/>
                    <a:pt x="691" y="100"/>
                    <a:pt x="691" y="100"/>
                  </a:cubicBezTo>
                  <a:cubicBezTo>
                    <a:pt x="690" y="99"/>
                    <a:pt x="689" y="98"/>
                    <a:pt x="688" y="98"/>
                  </a:cubicBezTo>
                  <a:cubicBezTo>
                    <a:pt x="688" y="98"/>
                    <a:pt x="688" y="98"/>
                    <a:pt x="688" y="98"/>
                  </a:cubicBezTo>
                  <a:cubicBezTo>
                    <a:pt x="688" y="98"/>
                    <a:pt x="687" y="98"/>
                    <a:pt x="687" y="97"/>
                  </a:cubicBezTo>
                  <a:cubicBezTo>
                    <a:pt x="687" y="97"/>
                    <a:pt x="687" y="97"/>
                    <a:pt x="687" y="97"/>
                  </a:cubicBezTo>
                  <a:cubicBezTo>
                    <a:pt x="687" y="97"/>
                    <a:pt x="687" y="97"/>
                    <a:pt x="686" y="97"/>
                  </a:cubicBezTo>
                  <a:cubicBezTo>
                    <a:pt x="686" y="97"/>
                    <a:pt x="686" y="97"/>
                    <a:pt x="686" y="97"/>
                  </a:cubicBezTo>
                  <a:cubicBezTo>
                    <a:pt x="686" y="97"/>
                    <a:pt x="686" y="97"/>
                    <a:pt x="686" y="97"/>
                  </a:cubicBezTo>
                  <a:cubicBezTo>
                    <a:pt x="686" y="96"/>
                    <a:pt x="686" y="96"/>
                    <a:pt x="685" y="96"/>
                  </a:cubicBezTo>
                  <a:cubicBezTo>
                    <a:pt x="685" y="96"/>
                    <a:pt x="685" y="96"/>
                    <a:pt x="685" y="96"/>
                  </a:cubicBezTo>
                  <a:cubicBezTo>
                    <a:pt x="685" y="96"/>
                    <a:pt x="685" y="96"/>
                    <a:pt x="685" y="96"/>
                  </a:cubicBezTo>
                  <a:cubicBezTo>
                    <a:pt x="685" y="96"/>
                    <a:pt x="684" y="96"/>
                    <a:pt x="684" y="95"/>
                  </a:cubicBezTo>
                  <a:cubicBezTo>
                    <a:pt x="684" y="95"/>
                    <a:pt x="684" y="95"/>
                    <a:pt x="684" y="95"/>
                  </a:cubicBezTo>
                  <a:cubicBezTo>
                    <a:pt x="682" y="94"/>
                    <a:pt x="681" y="93"/>
                    <a:pt x="679" y="92"/>
                  </a:cubicBezTo>
                  <a:cubicBezTo>
                    <a:pt x="679" y="92"/>
                    <a:pt x="679" y="92"/>
                    <a:pt x="679" y="92"/>
                  </a:cubicBezTo>
                  <a:cubicBezTo>
                    <a:pt x="678" y="91"/>
                    <a:pt x="678" y="91"/>
                    <a:pt x="677" y="91"/>
                  </a:cubicBezTo>
                  <a:cubicBezTo>
                    <a:pt x="677" y="91"/>
                    <a:pt x="677" y="91"/>
                    <a:pt x="677" y="91"/>
                  </a:cubicBezTo>
                  <a:cubicBezTo>
                    <a:pt x="677" y="91"/>
                    <a:pt x="677" y="91"/>
                    <a:pt x="677" y="90"/>
                  </a:cubicBezTo>
                  <a:cubicBezTo>
                    <a:pt x="677" y="90"/>
                    <a:pt x="677" y="90"/>
                    <a:pt x="677" y="90"/>
                  </a:cubicBezTo>
                  <a:cubicBezTo>
                    <a:pt x="676" y="90"/>
                    <a:pt x="676" y="90"/>
                    <a:pt x="676" y="90"/>
                  </a:cubicBezTo>
                  <a:cubicBezTo>
                    <a:pt x="676" y="90"/>
                    <a:pt x="675" y="90"/>
                    <a:pt x="675" y="90"/>
                  </a:cubicBezTo>
                  <a:cubicBezTo>
                    <a:pt x="674" y="89"/>
                    <a:pt x="673" y="88"/>
                    <a:pt x="672" y="88"/>
                  </a:cubicBezTo>
                  <a:cubicBezTo>
                    <a:pt x="672" y="88"/>
                    <a:pt x="672" y="87"/>
                    <a:pt x="672" y="87"/>
                  </a:cubicBezTo>
                  <a:cubicBezTo>
                    <a:pt x="672" y="87"/>
                    <a:pt x="672" y="87"/>
                    <a:pt x="672" y="87"/>
                  </a:cubicBezTo>
                  <a:cubicBezTo>
                    <a:pt x="671" y="87"/>
                    <a:pt x="671" y="87"/>
                    <a:pt x="671" y="87"/>
                  </a:cubicBezTo>
                  <a:cubicBezTo>
                    <a:pt x="670" y="86"/>
                    <a:pt x="669" y="86"/>
                    <a:pt x="669" y="85"/>
                  </a:cubicBezTo>
                  <a:cubicBezTo>
                    <a:pt x="668" y="85"/>
                    <a:pt x="668" y="85"/>
                    <a:pt x="668" y="85"/>
                  </a:cubicBezTo>
                  <a:cubicBezTo>
                    <a:pt x="668" y="85"/>
                    <a:pt x="668" y="85"/>
                    <a:pt x="668" y="85"/>
                  </a:cubicBezTo>
                  <a:cubicBezTo>
                    <a:pt x="668" y="85"/>
                    <a:pt x="668" y="85"/>
                    <a:pt x="668" y="85"/>
                  </a:cubicBezTo>
                  <a:cubicBezTo>
                    <a:pt x="662" y="81"/>
                    <a:pt x="656" y="77"/>
                    <a:pt x="650" y="73"/>
                  </a:cubicBezTo>
                  <a:cubicBezTo>
                    <a:pt x="650" y="73"/>
                    <a:pt x="650" y="73"/>
                    <a:pt x="649" y="73"/>
                  </a:cubicBezTo>
                  <a:cubicBezTo>
                    <a:pt x="649" y="72"/>
                    <a:pt x="648" y="72"/>
                    <a:pt x="647" y="71"/>
                  </a:cubicBezTo>
                  <a:cubicBezTo>
                    <a:pt x="647" y="71"/>
                    <a:pt x="647" y="71"/>
                    <a:pt x="647" y="71"/>
                  </a:cubicBezTo>
                  <a:cubicBezTo>
                    <a:pt x="647" y="71"/>
                    <a:pt x="647" y="71"/>
                    <a:pt x="647" y="71"/>
                  </a:cubicBezTo>
                  <a:cubicBezTo>
                    <a:pt x="647" y="71"/>
                    <a:pt x="647" y="71"/>
                    <a:pt x="647" y="71"/>
                  </a:cubicBezTo>
                  <a:cubicBezTo>
                    <a:pt x="646" y="70"/>
                    <a:pt x="645" y="70"/>
                    <a:pt x="644" y="69"/>
                  </a:cubicBezTo>
                  <a:cubicBezTo>
                    <a:pt x="644" y="69"/>
                    <a:pt x="644" y="69"/>
                    <a:pt x="644" y="69"/>
                  </a:cubicBezTo>
                  <a:cubicBezTo>
                    <a:pt x="643" y="69"/>
                    <a:pt x="643" y="69"/>
                    <a:pt x="643" y="69"/>
                  </a:cubicBezTo>
                  <a:cubicBezTo>
                    <a:pt x="643" y="68"/>
                    <a:pt x="642" y="68"/>
                    <a:pt x="642" y="68"/>
                  </a:cubicBezTo>
                  <a:cubicBezTo>
                    <a:pt x="642" y="68"/>
                    <a:pt x="641" y="67"/>
                    <a:pt x="640" y="67"/>
                  </a:cubicBezTo>
                  <a:cubicBezTo>
                    <a:pt x="640" y="67"/>
                    <a:pt x="640" y="67"/>
                    <a:pt x="640" y="67"/>
                  </a:cubicBezTo>
                  <a:cubicBezTo>
                    <a:pt x="640" y="66"/>
                    <a:pt x="639" y="66"/>
                    <a:pt x="639" y="66"/>
                  </a:cubicBezTo>
                  <a:cubicBezTo>
                    <a:pt x="639" y="66"/>
                    <a:pt x="639" y="66"/>
                    <a:pt x="638" y="66"/>
                  </a:cubicBezTo>
                  <a:cubicBezTo>
                    <a:pt x="638" y="65"/>
                    <a:pt x="637" y="65"/>
                    <a:pt x="636" y="64"/>
                  </a:cubicBezTo>
                  <a:cubicBezTo>
                    <a:pt x="636" y="64"/>
                    <a:pt x="636" y="64"/>
                    <a:pt x="636" y="64"/>
                  </a:cubicBezTo>
                  <a:cubicBezTo>
                    <a:pt x="633" y="62"/>
                    <a:pt x="631" y="61"/>
                    <a:pt x="629" y="59"/>
                  </a:cubicBezTo>
                  <a:cubicBezTo>
                    <a:pt x="629" y="59"/>
                    <a:pt x="628" y="59"/>
                    <a:pt x="628" y="59"/>
                  </a:cubicBezTo>
                  <a:cubicBezTo>
                    <a:pt x="628" y="59"/>
                    <a:pt x="628" y="59"/>
                    <a:pt x="628" y="59"/>
                  </a:cubicBezTo>
                  <a:cubicBezTo>
                    <a:pt x="628" y="59"/>
                    <a:pt x="628" y="59"/>
                    <a:pt x="628" y="59"/>
                  </a:cubicBezTo>
                  <a:cubicBezTo>
                    <a:pt x="624" y="56"/>
                    <a:pt x="620" y="54"/>
                    <a:pt x="616" y="51"/>
                  </a:cubicBezTo>
                  <a:cubicBezTo>
                    <a:pt x="616" y="51"/>
                    <a:pt x="616" y="51"/>
                    <a:pt x="616" y="51"/>
                  </a:cubicBezTo>
                  <a:cubicBezTo>
                    <a:pt x="616" y="51"/>
                    <a:pt x="616" y="51"/>
                    <a:pt x="615" y="51"/>
                  </a:cubicBezTo>
                  <a:cubicBezTo>
                    <a:pt x="615" y="51"/>
                    <a:pt x="615" y="51"/>
                    <a:pt x="615" y="50"/>
                  </a:cubicBezTo>
                  <a:cubicBezTo>
                    <a:pt x="614" y="50"/>
                    <a:pt x="614" y="50"/>
                    <a:pt x="613" y="49"/>
                  </a:cubicBezTo>
                  <a:cubicBezTo>
                    <a:pt x="613" y="49"/>
                    <a:pt x="613" y="49"/>
                    <a:pt x="613" y="49"/>
                  </a:cubicBezTo>
                  <a:cubicBezTo>
                    <a:pt x="612" y="48"/>
                    <a:pt x="611" y="47"/>
                    <a:pt x="610" y="47"/>
                  </a:cubicBezTo>
                  <a:cubicBezTo>
                    <a:pt x="610" y="47"/>
                    <a:pt x="609" y="47"/>
                    <a:pt x="609" y="47"/>
                  </a:cubicBezTo>
                  <a:cubicBezTo>
                    <a:pt x="609" y="47"/>
                    <a:pt x="609" y="47"/>
                    <a:pt x="609" y="47"/>
                  </a:cubicBezTo>
                  <a:cubicBezTo>
                    <a:pt x="609" y="46"/>
                    <a:pt x="609" y="46"/>
                    <a:pt x="609" y="46"/>
                  </a:cubicBezTo>
                  <a:cubicBezTo>
                    <a:pt x="609" y="46"/>
                    <a:pt x="609" y="46"/>
                    <a:pt x="608" y="46"/>
                  </a:cubicBezTo>
                  <a:cubicBezTo>
                    <a:pt x="608" y="46"/>
                    <a:pt x="608" y="46"/>
                    <a:pt x="608" y="46"/>
                  </a:cubicBezTo>
                  <a:cubicBezTo>
                    <a:pt x="604" y="43"/>
                    <a:pt x="600" y="41"/>
                    <a:pt x="597" y="38"/>
                  </a:cubicBezTo>
                  <a:cubicBezTo>
                    <a:pt x="597" y="38"/>
                    <a:pt x="596" y="38"/>
                    <a:pt x="596" y="38"/>
                  </a:cubicBezTo>
                  <a:cubicBezTo>
                    <a:pt x="595" y="37"/>
                    <a:pt x="593" y="36"/>
                    <a:pt x="591" y="35"/>
                  </a:cubicBezTo>
                  <a:cubicBezTo>
                    <a:pt x="591" y="35"/>
                    <a:pt x="591" y="35"/>
                    <a:pt x="591" y="35"/>
                  </a:cubicBezTo>
                  <a:cubicBezTo>
                    <a:pt x="591" y="35"/>
                    <a:pt x="591" y="35"/>
                    <a:pt x="591" y="35"/>
                  </a:cubicBezTo>
                  <a:cubicBezTo>
                    <a:pt x="591" y="35"/>
                    <a:pt x="591" y="35"/>
                    <a:pt x="591" y="35"/>
                  </a:cubicBezTo>
                  <a:cubicBezTo>
                    <a:pt x="591" y="34"/>
                    <a:pt x="590" y="34"/>
                    <a:pt x="590" y="34"/>
                  </a:cubicBezTo>
                  <a:cubicBezTo>
                    <a:pt x="590" y="34"/>
                    <a:pt x="590" y="34"/>
                    <a:pt x="590" y="34"/>
                  </a:cubicBezTo>
                  <a:cubicBezTo>
                    <a:pt x="590" y="34"/>
                    <a:pt x="590" y="34"/>
                    <a:pt x="590" y="34"/>
                  </a:cubicBezTo>
                  <a:cubicBezTo>
                    <a:pt x="590" y="34"/>
                    <a:pt x="590" y="34"/>
                    <a:pt x="590" y="34"/>
                  </a:cubicBezTo>
                  <a:cubicBezTo>
                    <a:pt x="590" y="34"/>
                    <a:pt x="590" y="34"/>
                    <a:pt x="590" y="34"/>
                  </a:cubicBezTo>
                  <a:cubicBezTo>
                    <a:pt x="590" y="34"/>
                    <a:pt x="590" y="34"/>
                    <a:pt x="590" y="34"/>
                  </a:cubicBezTo>
                  <a:cubicBezTo>
                    <a:pt x="589" y="34"/>
                    <a:pt x="589" y="34"/>
                    <a:pt x="589" y="34"/>
                  </a:cubicBezTo>
                  <a:cubicBezTo>
                    <a:pt x="589" y="34"/>
                    <a:pt x="589" y="34"/>
                    <a:pt x="589" y="34"/>
                  </a:cubicBezTo>
                  <a:cubicBezTo>
                    <a:pt x="589" y="33"/>
                    <a:pt x="589" y="33"/>
                    <a:pt x="589" y="33"/>
                  </a:cubicBezTo>
                  <a:cubicBezTo>
                    <a:pt x="589" y="33"/>
                    <a:pt x="589" y="33"/>
                    <a:pt x="589" y="33"/>
                  </a:cubicBezTo>
                  <a:cubicBezTo>
                    <a:pt x="588" y="33"/>
                    <a:pt x="587" y="32"/>
                    <a:pt x="587" y="32"/>
                  </a:cubicBezTo>
                  <a:cubicBezTo>
                    <a:pt x="587" y="32"/>
                    <a:pt x="587" y="32"/>
                    <a:pt x="587" y="32"/>
                  </a:cubicBezTo>
                  <a:cubicBezTo>
                    <a:pt x="586" y="32"/>
                    <a:pt x="586" y="31"/>
                    <a:pt x="586" y="31"/>
                  </a:cubicBezTo>
                  <a:cubicBezTo>
                    <a:pt x="586" y="31"/>
                    <a:pt x="586" y="31"/>
                    <a:pt x="585" y="31"/>
                  </a:cubicBezTo>
                  <a:cubicBezTo>
                    <a:pt x="585" y="31"/>
                    <a:pt x="585" y="31"/>
                    <a:pt x="585" y="31"/>
                  </a:cubicBezTo>
                  <a:cubicBezTo>
                    <a:pt x="585" y="31"/>
                    <a:pt x="585" y="31"/>
                    <a:pt x="585" y="31"/>
                  </a:cubicBezTo>
                  <a:cubicBezTo>
                    <a:pt x="585" y="31"/>
                    <a:pt x="585" y="31"/>
                    <a:pt x="585" y="31"/>
                  </a:cubicBezTo>
                  <a:cubicBezTo>
                    <a:pt x="585" y="31"/>
                    <a:pt x="585" y="31"/>
                    <a:pt x="585" y="31"/>
                  </a:cubicBezTo>
                  <a:cubicBezTo>
                    <a:pt x="585" y="31"/>
                    <a:pt x="584" y="30"/>
                    <a:pt x="584" y="30"/>
                  </a:cubicBezTo>
                  <a:cubicBezTo>
                    <a:pt x="584" y="30"/>
                    <a:pt x="584" y="30"/>
                    <a:pt x="584" y="30"/>
                  </a:cubicBezTo>
                  <a:cubicBezTo>
                    <a:pt x="584" y="30"/>
                    <a:pt x="584" y="30"/>
                    <a:pt x="584" y="30"/>
                  </a:cubicBezTo>
                  <a:cubicBezTo>
                    <a:pt x="584" y="30"/>
                    <a:pt x="584" y="30"/>
                    <a:pt x="584" y="30"/>
                  </a:cubicBezTo>
                  <a:cubicBezTo>
                    <a:pt x="583" y="30"/>
                    <a:pt x="583" y="30"/>
                    <a:pt x="583" y="30"/>
                  </a:cubicBezTo>
                  <a:cubicBezTo>
                    <a:pt x="583" y="30"/>
                    <a:pt x="583" y="29"/>
                    <a:pt x="583" y="29"/>
                  </a:cubicBezTo>
                  <a:cubicBezTo>
                    <a:pt x="583" y="29"/>
                    <a:pt x="583" y="29"/>
                    <a:pt x="583" y="29"/>
                  </a:cubicBezTo>
                  <a:cubicBezTo>
                    <a:pt x="582" y="29"/>
                    <a:pt x="582" y="29"/>
                    <a:pt x="582" y="29"/>
                  </a:cubicBezTo>
                  <a:cubicBezTo>
                    <a:pt x="582" y="29"/>
                    <a:pt x="582" y="29"/>
                    <a:pt x="582" y="29"/>
                  </a:cubicBezTo>
                  <a:cubicBezTo>
                    <a:pt x="582" y="29"/>
                    <a:pt x="581" y="28"/>
                    <a:pt x="581" y="28"/>
                  </a:cubicBezTo>
                  <a:cubicBezTo>
                    <a:pt x="581" y="28"/>
                    <a:pt x="581" y="28"/>
                    <a:pt x="581" y="28"/>
                  </a:cubicBezTo>
                  <a:cubicBezTo>
                    <a:pt x="581" y="28"/>
                    <a:pt x="581" y="28"/>
                    <a:pt x="581" y="28"/>
                  </a:cubicBezTo>
                  <a:cubicBezTo>
                    <a:pt x="581" y="28"/>
                    <a:pt x="580" y="28"/>
                    <a:pt x="580" y="28"/>
                  </a:cubicBezTo>
                  <a:cubicBezTo>
                    <a:pt x="580" y="28"/>
                    <a:pt x="580" y="28"/>
                    <a:pt x="580" y="28"/>
                  </a:cubicBezTo>
                  <a:cubicBezTo>
                    <a:pt x="580" y="28"/>
                    <a:pt x="580" y="27"/>
                    <a:pt x="580" y="27"/>
                  </a:cubicBezTo>
                  <a:cubicBezTo>
                    <a:pt x="580" y="27"/>
                    <a:pt x="580" y="27"/>
                    <a:pt x="580" y="27"/>
                  </a:cubicBezTo>
                  <a:cubicBezTo>
                    <a:pt x="579" y="27"/>
                    <a:pt x="579" y="27"/>
                    <a:pt x="579" y="27"/>
                  </a:cubicBezTo>
                  <a:cubicBezTo>
                    <a:pt x="579" y="27"/>
                    <a:pt x="579" y="27"/>
                    <a:pt x="579" y="27"/>
                  </a:cubicBezTo>
                  <a:cubicBezTo>
                    <a:pt x="579" y="27"/>
                    <a:pt x="579" y="27"/>
                    <a:pt x="579" y="27"/>
                  </a:cubicBezTo>
                  <a:cubicBezTo>
                    <a:pt x="579" y="27"/>
                    <a:pt x="579" y="27"/>
                    <a:pt x="579" y="27"/>
                  </a:cubicBezTo>
                  <a:cubicBezTo>
                    <a:pt x="579" y="27"/>
                    <a:pt x="579" y="27"/>
                    <a:pt x="579" y="27"/>
                  </a:cubicBezTo>
                  <a:cubicBezTo>
                    <a:pt x="578" y="26"/>
                    <a:pt x="577" y="26"/>
                    <a:pt x="577" y="25"/>
                  </a:cubicBezTo>
                  <a:cubicBezTo>
                    <a:pt x="577" y="25"/>
                    <a:pt x="576" y="25"/>
                    <a:pt x="576" y="25"/>
                  </a:cubicBezTo>
                  <a:cubicBezTo>
                    <a:pt x="576" y="25"/>
                    <a:pt x="576" y="25"/>
                    <a:pt x="576" y="25"/>
                  </a:cubicBezTo>
                  <a:cubicBezTo>
                    <a:pt x="576" y="25"/>
                    <a:pt x="576" y="25"/>
                    <a:pt x="576" y="25"/>
                  </a:cubicBezTo>
                  <a:cubicBezTo>
                    <a:pt x="576" y="25"/>
                    <a:pt x="576" y="25"/>
                    <a:pt x="576" y="25"/>
                  </a:cubicBezTo>
                  <a:cubicBezTo>
                    <a:pt x="576" y="25"/>
                    <a:pt x="576" y="25"/>
                    <a:pt x="576" y="25"/>
                  </a:cubicBezTo>
                  <a:cubicBezTo>
                    <a:pt x="576" y="25"/>
                    <a:pt x="575" y="25"/>
                    <a:pt x="575" y="25"/>
                  </a:cubicBezTo>
                  <a:cubicBezTo>
                    <a:pt x="575" y="24"/>
                    <a:pt x="575" y="24"/>
                    <a:pt x="575" y="24"/>
                  </a:cubicBezTo>
                  <a:cubicBezTo>
                    <a:pt x="575" y="24"/>
                    <a:pt x="575" y="24"/>
                    <a:pt x="575" y="24"/>
                  </a:cubicBezTo>
                  <a:cubicBezTo>
                    <a:pt x="574" y="24"/>
                    <a:pt x="574" y="24"/>
                    <a:pt x="573" y="23"/>
                  </a:cubicBezTo>
                  <a:cubicBezTo>
                    <a:pt x="573" y="23"/>
                    <a:pt x="573" y="23"/>
                    <a:pt x="573" y="23"/>
                  </a:cubicBezTo>
                  <a:cubicBezTo>
                    <a:pt x="573" y="23"/>
                    <a:pt x="573" y="23"/>
                    <a:pt x="573" y="23"/>
                  </a:cubicBezTo>
                  <a:cubicBezTo>
                    <a:pt x="573" y="23"/>
                    <a:pt x="573" y="23"/>
                    <a:pt x="573" y="23"/>
                  </a:cubicBezTo>
                  <a:cubicBezTo>
                    <a:pt x="573" y="23"/>
                    <a:pt x="573" y="23"/>
                    <a:pt x="573" y="23"/>
                  </a:cubicBezTo>
                  <a:cubicBezTo>
                    <a:pt x="573" y="23"/>
                    <a:pt x="573" y="23"/>
                    <a:pt x="573" y="23"/>
                  </a:cubicBezTo>
                  <a:cubicBezTo>
                    <a:pt x="573" y="23"/>
                    <a:pt x="573" y="23"/>
                    <a:pt x="573" y="23"/>
                  </a:cubicBezTo>
                  <a:cubicBezTo>
                    <a:pt x="573" y="23"/>
                    <a:pt x="573" y="23"/>
                    <a:pt x="572" y="23"/>
                  </a:cubicBezTo>
                  <a:cubicBezTo>
                    <a:pt x="572" y="23"/>
                    <a:pt x="572" y="23"/>
                    <a:pt x="572" y="23"/>
                  </a:cubicBezTo>
                  <a:cubicBezTo>
                    <a:pt x="572" y="22"/>
                    <a:pt x="572" y="22"/>
                    <a:pt x="572" y="22"/>
                  </a:cubicBezTo>
                  <a:cubicBezTo>
                    <a:pt x="572" y="22"/>
                    <a:pt x="572" y="22"/>
                    <a:pt x="571" y="22"/>
                  </a:cubicBezTo>
                  <a:cubicBezTo>
                    <a:pt x="571" y="22"/>
                    <a:pt x="571" y="22"/>
                    <a:pt x="571" y="22"/>
                  </a:cubicBezTo>
                  <a:cubicBezTo>
                    <a:pt x="571" y="22"/>
                    <a:pt x="570" y="21"/>
                    <a:pt x="570" y="21"/>
                  </a:cubicBezTo>
                  <a:cubicBezTo>
                    <a:pt x="570" y="21"/>
                    <a:pt x="570" y="21"/>
                    <a:pt x="570" y="21"/>
                  </a:cubicBezTo>
                  <a:cubicBezTo>
                    <a:pt x="570" y="21"/>
                    <a:pt x="570" y="21"/>
                    <a:pt x="569" y="21"/>
                  </a:cubicBezTo>
                  <a:cubicBezTo>
                    <a:pt x="569" y="21"/>
                    <a:pt x="569" y="21"/>
                    <a:pt x="569" y="21"/>
                  </a:cubicBezTo>
                  <a:cubicBezTo>
                    <a:pt x="569" y="21"/>
                    <a:pt x="569" y="21"/>
                    <a:pt x="569" y="21"/>
                  </a:cubicBezTo>
                  <a:cubicBezTo>
                    <a:pt x="569" y="21"/>
                    <a:pt x="569" y="21"/>
                    <a:pt x="569" y="21"/>
                  </a:cubicBezTo>
                  <a:cubicBezTo>
                    <a:pt x="568" y="20"/>
                    <a:pt x="568" y="19"/>
                    <a:pt x="567" y="19"/>
                  </a:cubicBezTo>
                  <a:cubicBezTo>
                    <a:pt x="567" y="19"/>
                    <a:pt x="567" y="19"/>
                    <a:pt x="567" y="19"/>
                  </a:cubicBezTo>
                  <a:cubicBezTo>
                    <a:pt x="567" y="19"/>
                    <a:pt x="567" y="19"/>
                    <a:pt x="567" y="19"/>
                  </a:cubicBezTo>
                  <a:cubicBezTo>
                    <a:pt x="566" y="19"/>
                    <a:pt x="566" y="19"/>
                    <a:pt x="566" y="19"/>
                  </a:cubicBezTo>
                  <a:cubicBezTo>
                    <a:pt x="566" y="19"/>
                    <a:pt x="566" y="19"/>
                    <a:pt x="566" y="19"/>
                  </a:cubicBezTo>
                  <a:cubicBezTo>
                    <a:pt x="566" y="19"/>
                    <a:pt x="566" y="18"/>
                    <a:pt x="566" y="18"/>
                  </a:cubicBezTo>
                  <a:cubicBezTo>
                    <a:pt x="566" y="18"/>
                    <a:pt x="566" y="18"/>
                    <a:pt x="566" y="18"/>
                  </a:cubicBezTo>
                  <a:cubicBezTo>
                    <a:pt x="566" y="18"/>
                    <a:pt x="566" y="18"/>
                    <a:pt x="565" y="18"/>
                  </a:cubicBezTo>
                  <a:cubicBezTo>
                    <a:pt x="565" y="18"/>
                    <a:pt x="565" y="18"/>
                    <a:pt x="565" y="18"/>
                  </a:cubicBezTo>
                  <a:cubicBezTo>
                    <a:pt x="565" y="18"/>
                    <a:pt x="565" y="18"/>
                    <a:pt x="565" y="18"/>
                  </a:cubicBezTo>
                  <a:cubicBezTo>
                    <a:pt x="565" y="18"/>
                    <a:pt x="565" y="18"/>
                    <a:pt x="565" y="18"/>
                  </a:cubicBezTo>
                  <a:cubicBezTo>
                    <a:pt x="565" y="18"/>
                    <a:pt x="565" y="18"/>
                    <a:pt x="565" y="18"/>
                  </a:cubicBezTo>
                  <a:cubicBezTo>
                    <a:pt x="565" y="18"/>
                    <a:pt x="565" y="18"/>
                    <a:pt x="564" y="17"/>
                  </a:cubicBezTo>
                  <a:cubicBezTo>
                    <a:pt x="564" y="17"/>
                    <a:pt x="564" y="17"/>
                    <a:pt x="564" y="17"/>
                  </a:cubicBezTo>
                  <a:cubicBezTo>
                    <a:pt x="564" y="17"/>
                    <a:pt x="564" y="17"/>
                    <a:pt x="564" y="17"/>
                  </a:cubicBezTo>
                  <a:cubicBezTo>
                    <a:pt x="564" y="17"/>
                    <a:pt x="564" y="17"/>
                    <a:pt x="564" y="17"/>
                  </a:cubicBezTo>
                  <a:cubicBezTo>
                    <a:pt x="564" y="17"/>
                    <a:pt x="564" y="17"/>
                    <a:pt x="564" y="17"/>
                  </a:cubicBezTo>
                  <a:cubicBezTo>
                    <a:pt x="564" y="17"/>
                    <a:pt x="564" y="17"/>
                    <a:pt x="564" y="17"/>
                  </a:cubicBezTo>
                  <a:cubicBezTo>
                    <a:pt x="564" y="17"/>
                    <a:pt x="564" y="17"/>
                    <a:pt x="564" y="17"/>
                  </a:cubicBezTo>
                  <a:cubicBezTo>
                    <a:pt x="564" y="17"/>
                    <a:pt x="564" y="17"/>
                    <a:pt x="564" y="17"/>
                  </a:cubicBezTo>
                  <a:cubicBezTo>
                    <a:pt x="564" y="17"/>
                    <a:pt x="564" y="17"/>
                    <a:pt x="564" y="17"/>
                  </a:cubicBezTo>
                  <a:cubicBezTo>
                    <a:pt x="564" y="17"/>
                    <a:pt x="564" y="17"/>
                    <a:pt x="564" y="17"/>
                  </a:cubicBezTo>
                  <a:cubicBezTo>
                    <a:pt x="563" y="17"/>
                    <a:pt x="563" y="17"/>
                    <a:pt x="563" y="17"/>
                  </a:cubicBezTo>
                  <a:cubicBezTo>
                    <a:pt x="563" y="17"/>
                    <a:pt x="563" y="17"/>
                    <a:pt x="563" y="17"/>
                  </a:cubicBezTo>
                  <a:cubicBezTo>
                    <a:pt x="563" y="17"/>
                    <a:pt x="563" y="16"/>
                    <a:pt x="563" y="16"/>
                  </a:cubicBezTo>
                  <a:cubicBezTo>
                    <a:pt x="563" y="16"/>
                    <a:pt x="563" y="16"/>
                    <a:pt x="563" y="16"/>
                  </a:cubicBezTo>
                  <a:cubicBezTo>
                    <a:pt x="563" y="16"/>
                    <a:pt x="563" y="16"/>
                    <a:pt x="562" y="16"/>
                  </a:cubicBezTo>
                  <a:cubicBezTo>
                    <a:pt x="562" y="16"/>
                    <a:pt x="562" y="16"/>
                    <a:pt x="562" y="16"/>
                  </a:cubicBezTo>
                  <a:cubicBezTo>
                    <a:pt x="562" y="16"/>
                    <a:pt x="562" y="16"/>
                    <a:pt x="562" y="16"/>
                  </a:cubicBezTo>
                  <a:cubicBezTo>
                    <a:pt x="562" y="16"/>
                    <a:pt x="562" y="16"/>
                    <a:pt x="562" y="16"/>
                  </a:cubicBezTo>
                  <a:cubicBezTo>
                    <a:pt x="561" y="15"/>
                    <a:pt x="561" y="15"/>
                    <a:pt x="561" y="15"/>
                  </a:cubicBezTo>
                  <a:cubicBezTo>
                    <a:pt x="561" y="15"/>
                    <a:pt x="561" y="15"/>
                    <a:pt x="561" y="15"/>
                  </a:cubicBezTo>
                  <a:cubicBezTo>
                    <a:pt x="561" y="15"/>
                    <a:pt x="561" y="15"/>
                    <a:pt x="561" y="15"/>
                  </a:cubicBezTo>
                  <a:cubicBezTo>
                    <a:pt x="561" y="15"/>
                    <a:pt x="560" y="15"/>
                    <a:pt x="560" y="15"/>
                  </a:cubicBezTo>
                  <a:cubicBezTo>
                    <a:pt x="560" y="15"/>
                    <a:pt x="560" y="15"/>
                    <a:pt x="560" y="15"/>
                  </a:cubicBezTo>
                  <a:cubicBezTo>
                    <a:pt x="560" y="15"/>
                    <a:pt x="560" y="14"/>
                    <a:pt x="560" y="14"/>
                  </a:cubicBezTo>
                  <a:cubicBezTo>
                    <a:pt x="560" y="14"/>
                    <a:pt x="560" y="14"/>
                    <a:pt x="560" y="14"/>
                  </a:cubicBezTo>
                  <a:cubicBezTo>
                    <a:pt x="560" y="14"/>
                    <a:pt x="559" y="14"/>
                    <a:pt x="559" y="14"/>
                  </a:cubicBezTo>
                  <a:cubicBezTo>
                    <a:pt x="559" y="14"/>
                    <a:pt x="559" y="14"/>
                    <a:pt x="559" y="14"/>
                  </a:cubicBezTo>
                  <a:cubicBezTo>
                    <a:pt x="559" y="14"/>
                    <a:pt x="559" y="14"/>
                    <a:pt x="559" y="14"/>
                  </a:cubicBezTo>
                  <a:cubicBezTo>
                    <a:pt x="559" y="14"/>
                    <a:pt x="559" y="14"/>
                    <a:pt x="559" y="14"/>
                  </a:cubicBezTo>
                  <a:cubicBezTo>
                    <a:pt x="559" y="14"/>
                    <a:pt x="558" y="14"/>
                    <a:pt x="558" y="13"/>
                  </a:cubicBezTo>
                  <a:cubicBezTo>
                    <a:pt x="558" y="13"/>
                    <a:pt x="558" y="13"/>
                    <a:pt x="558" y="13"/>
                  </a:cubicBezTo>
                  <a:cubicBezTo>
                    <a:pt x="558" y="13"/>
                    <a:pt x="558" y="13"/>
                    <a:pt x="558" y="13"/>
                  </a:cubicBezTo>
                  <a:cubicBezTo>
                    <a:pt x="558" y="13"/>
                    <a:pt x="558" y="13"/>
                    <a:pt x="558" y="13"/>
                  </a:cubicBezTo>
                  <a:cubicBezTo>
                    <a:pt x="558" y="13"/>
                    <a:pt x="558" y="13"/>
                    <a:pt x="557" y="13"/>
                  </a:cubicBezTo>
                  <a:cubicBezTo>
                    <a:pt x="557" y="13"/>
                    <a:pt x="557" y="13"/>
                    <a:pt x="557" y="13"/>
                  </a:cubicBezTo>
                  <a:cubicBezTo>
                    <a:pt x="557" y="13"/>
                    <a:pt x="557" y="13"/>
                    <a:pt x="557" y="13"/>
                  </a:cubicBezTo>
                  <a:cubicBezTo>
                    <a:pt x="557" y="13"/>
                    <a:pt x="557" y="13"/>
                    <a:pt x="557" y="13"/>
                  </a:cubicBezTo>
                  <a:cubicBezTo>
                    <a:pt x="557" y="13"/>
                    <a:pt x="557" y="13"/>
                    <a:pt x="557" y="13"/>
                  </a:cubicBezTo>
                  <a:cubicBezTo>
                    <a:pt x="557" y="13"/>
                    <a:pt x="557" y="13"/>
                    <a:pt x="557" y="12"/>
                  </a:cubicBezTo>
                  <a:cubicBezTo>
                    <a:pt x="557" y="12"/>
                    <a:pt x="557" y="12"/>
                    <a:pt x="557" y="12"/>
                  </a:cubicBezTo>
                  <a:cubicBezTo>
                    <a:pt x="557" y="12"/>
                    <a:pt x="557" y="12"/>
                    <a:pt x="556" y="12"/>
                  </a:cubicBezTo>
                  <a:cubicBezTo>
                    <a:pt x="556" y="12"/>
                    <a:pt x="556" y="12"/>
                    <a:pt x="556" y="12"/>
                  </a:cubicBezTo>
                  <a:cubicBezTo>
                    <a:pt x="556" y="12"/>
                    <a:pt x="556" y="12"/>
                    <a:pt x="556" y="12"/>
                  </a:cubicBezTo>
                  <a:cubicBezTo>
                    <a:pt x="556" y="12"/>
                    <a:pt x="556" y="12"/>
                    <a:pt x="556" y="12"/>
                  </a:cubicBezTo>
                  <a:cubicBezTo>
                    <a:pt x="556" y="12"/>
                    <a:pt x="556" y="12"/>
                    <a:pt x="556" y="12"/>
                  </a:cubicBezTo>
                  <a:cubicBezTo>
                    <a:pt x="556" y="12"/>
                    <a:pt x="556" y="12"/>
                    <a:pt x="556" y="12"/>
                  </a:cubicBezTo>
                  <a:cubicBezTo>
                    <a:pt x="556" y="12"/>
                    <a:pt x="556" y="12"/>
                    <a:pt x="556" y="12"/>
                  </a:cubicBezTo>
                  <a:cubicBezTo>
                    <a:pt x="556" y="12"/>
                    <a:pt x="556" y="12"/>
                    <a:pt x="556" y="12"/>
                  </a:cubicBezTo>
                  <a:cubicBezTo>
                    <a:pt x="556" y="12"/>
                    <a:pt x="556" y="12"/>
                    <a:pt x="556" y="12"/>
                  </a:cubicBezTo>
                  <a:cubicBezTo>
                    <a:pt x="556" y="12"/>
                    <a:pt x="556" y="12"/>
                    <a:pt x="555" y="12"/>
                  </a:cubicBezTo>
                  <a:cubicBezTo>
                    <a:pt x="555" y="12"/>
                    <a:pt x="555" y="12"/>
                    <a:pt x="555" y="12"/>
                  </a:cubicBezTo>
                  <a:cubicBezTo>
                    <a:pt x="555" y="12"/>
                    <a:pt x="555" y="12"/>
                    <a:pt x="555" y="12"/>
                  </a:cubicBezTo>
                  <a:cubicBezTo>
                    <a:pt x="555" y="12"/>
                    <a:pt x="555" y="12"/>
                    <a:pt x="555" y="12"/>
                  </a:cubicBezTo>
                  <a:cubicBezTo>
                    <a:pt x="555" y="11"/>
                    <a:pt x="555" y="11"/>
                    <a:pt x="555" y="11"/>
                  </a:cubicBezTo>
                  <a:cubicBezTo>
                    <a:pt x="555" y="11"/>
                    <a:pt x="555" y="11"/>
                    <a:pt x="555" y="11"/>
                  </a:cubicBezTo>
                  <a:cubicBezTo>
                    <a:pt x="555" y="11"/>
                    <a:pt x="555" y="11"/>
                    <a:pt x="555" y="11"/>
                  </a:cubicBezTo>
                  <a:cubicBezTo>
                    <a:pt x="555" y="11"/>
                    <a:pt x="555" y="11"/>
                    <a:pt x="555" y="11"/>
                  </a:cubicBezTo>
                  <a:cubicBezTo>
                    <a:pt x="555" y="11"/>
                    <a:pt x="555" y="11"/>
                    <a:pt x="555" y="11"/>
                  </a:cubicBezTo>
                  <a:cubicBezTo>
                    <a:pt x="555" y="11"/>
                    <a:pt x="555" y="11"/>
                    <a:pt x="554" y="11"/>
                  </a:cubicBezTo>
                  <a:cubicBezTo>
                    <a:pt x="554" y="11"/>
                    <a:pt x="554" y="11"/>
                    <a:pt x="554" y="11"/>
                  </a:cubicBezTo>
                  <a:cubicBezTo>
                    <a:pt x="554" y="11"/>
                    <a:pt x="554" y="11"/>
                    <a:pt x="554" y="11"/>
                  </a:cubicBezTo>
                  <a:cubicBezTo>
                    <a:pt x="554" y="11"/>
                    <a:pt x="554" y="11"/>
                    <a:pt x="554" y="11"/>
                  </a:cubicBezTo>
                  <a:cubicBezTo>
                    <a:pt x="554" y="11"/>
                    <a:pt x="554" y="10"/>
                    <a:pt x="553" y="10"/>
                  </a:cubicBezTo>
                  <a:cubicBezTo>
                    <a:pt x="553" y="10"/>
                    <a:pt x="553" y="10"/>
                    <a:pt x="553" y="10"/>
                  </a:cubicBezTo>
                  <a:cubicBezTo>
                    <a:pt x="553" y="10"/>
                    <a:pt x="553" y="10"/>
                    <a:pt x="553" y="10"/>
                  </a:cubicBezTo>
                  <a:cubicBezTo>
                    <a:pt x="553" y="10"/>
                    <a:pt x="553" y="10"/>
                    <a:pt x="553" y="10"/>
                  </a:cubicBezTo>
                  <a:cubicBezTo>
                    <a:pt x="553" y="10"/>
                    <a:pt x="553" y="10"/>
                    <a:pt x="553" y="10"/>
                  </a:cubicBezTo>
                  <a:cubicBezTo>
                    <a:pt x="553" y="10"/>
                    <a:pt x="553" y="10"/>
                    <a:pt x="553" y="10"/>
                  </a:cubicBezTo>
                  <a:cubicBezTo>
                    <a:pt x="553" y="10"/>
                    <a:pt x="553" y="10"/>
                    <a:pt x="553" y="10"/>
                  </a:cubicBezTo>
                  <a:cubicBezTo>
                    <a:pt x="553" y="10"/>
                    <a:pt x="553" y="10"/>
                    <a:pt x="553" y="10"/>
                  </a:cubicBezTo>
                  <a:cubicBezTo>
                    <a:pt x="553" y="10"/>
                    <a:pt x="553" y="10"/>
                    <a:pt x="552" y="10"/>
                  </a:cubicBezTo>
                  <a:cubicBezTo>
                    <a:pt x="552" y="10"/>
                    <a:pt x="552" y="10"/>
                    <a:pt x="552" y="10"/>
                  </a:cubicBezTo>
                  <a:cubicBezTo>
                    <a:pt x="552" y="10"/>
                    <a:pt x="552" y="10"/>
                    <a:pt x="552" y="10"/>
                  </a:cubicBezTo>
                  <a:cubicBezTo>
                    <a:pt x="552" y="10"/>
                    <a:pt x="552" y="10"/>
                    <a:pt x="552" y="9"/>
                  </a:cubicBezTo>
                  <a:cubicBezTo>
                    <a:pt x="552" y="9"/>
                    <a:pt x="552" y="9"/>
                    <a:pt x="552" y="9"/>
                  </a:cubicBezTo>
                  <a:cubicBezTo>
                    <a:pt x="552" y="9"/>
                    <a:pt x="552" y="9"/>
                    <a:pt x="552" y="9"/>
                  </a:cubicBezTo>
                  <a:cubicBezTo>
                    <a:pt x="552" y="9"/>
                    <a:pt x="552" y="9"/>
                    <a:pt x="552" y="9"/>
                  </a:cubicBezTo>
                  <a:cubicBezTo>
                    <a:pt x="552" y="9"/>
                    <a:pt x="552" y="9"/>
                    <a:pt x="552" y="9"/>
                  </a:cubicBezTo>
                  <a:cubicBezTo>
                    <a:pt x="552" y="9"/>
                    <a:pt x="552" y="9"/>
                    <a:pt x="552" y="9"/>
                  </a:cubicBezTo>
                  <a:cubicBezTo>
                    <a:pt x="552" y="9"/>
                    <a:pt x="552" y="9"/>
                    <a:pt x="552" y="9"/>
                  </a:cubicBezTo>
                  <a:cubicBezTo>
                    <a:pt x="551" y="9"/>
                    <a:pt x="551" y="9"/>
                    <a:pt x="551" y="9"/>
                  </a:cubicBezTo>
                  <a:cubicBezTo>
                    <a:pt x="551" y="9"/>
                    <a:pt x="551" y="9"/>
                    <a:pt x="551" y="9"/>
                  </a:cubicBezTo>
                  <a:cubicBezTo>
                    <a:pt x="551" y="9"/>
                    <a:pt x="551" y="9"/>
                    <a:pt x="551" y="9"/>
                  </a:cubicBezTo>
                  <a:cubicBezTo>
                    <a:pt x="551" y="9"/>
                    <a:pt x="551" y="9"/>
                    <a:pt x="551" y="9"/>
                  </a:cubicBezTo>
                  <a:cubicBezTo>
                    <a:pt x="551" y="9"/>
                    <a:pt x="551" y="9"/>
                    <a:pt x="551" y="9"/>
                  </a:cubicBezTo>
                  <a:cubicBezTo>
                    <a:pt x="551" y="9"/>
                    <a:pt x="551" y="9"/>
                    <a:pt x="551" y="9"/>
                  </a:cubicBezTo>
                  <a:cubicBezTo>
                    <a:pt x="551" y="9"/>
                    <a:pt x="551" y="9"/>
                    <a:pt x="551" y="9"/>
                  </a:cubicBezTo>
                  <a:cubicBezTo>
                    <a:pt x="551" y="9"/>
                    <a:pt x="551" y="8"/>
                    <a:pt x="551" y="8"/>
                  </a:cubicBezTo>
                  <a:cubicBezTo>
                    <a:pt x="551" y="8"/>
                    <a:pt x="551" y="8"/>
                    <a:pt x="551" y="8"/>
                  </a:cubicBezTo>
                  <a:cubicBezTo>
                    <a:pt x="551" y="8"/>
                    <a:pt x="551" y="8"/>
                    <a:pt x="550" y="8"/>
                  </a:cubicBezTo>
                  <a:cubicBezTo>
                    <a:pt x="550" y="8"/>
                    <a:pt x="550" y="8"/>
                    <a:pt x="550" y="8"/>
                  </a:cubicBezTo>
                  <a:cubicBezTo>
                    <a:pt x="550" y="8"/>
                    <a:pt x="550" y="8"/>
                    <a:pt x="550" y="8"/>
                  </a:cubicBezTo>
                  <a:cubicBezTo>
                    <a:pt x="550" y="8"/>
                    <a:pt x="550" y="8"/>
                    <a:pt x="550" y="8"/>
                  </a:cubicBezTo>
                  <a:cubicBezTo>
                    <a:pt x="550" y="8"/>
                    <a:pt x="550" y="8"/>
                    <a:pt x="550" y="8"/>
                  </a:cubicBezTo>
                  <a:cubicBezTo>
                    <a:pt x="550" y="8"/>
                    <a:pt x="550" y="8"/>
                    <a:pt x="550" y="8"/>
                  </a:cubicBezTo>
                  <a:cubicBezTo>
                    <a:pt x="550" y="8"/>
                    <a:pt x="550" y="8"/>
                    <a:pt x="550" y="8"/>
                  </a:cubicBezTo>
                  <a:cubicBezTo>
                    <a:pt x="550" y="8"/>
                    <a:pt x="550" y="8"/>
                    <a:pt x="550" y="8"/>
                  </a:cubicBezTo>
                  <a:cubicBezTo>
                    <a:pt x="550" y="8"/>
                    <a:pt x="550" y="8"/>
                    <a:pt x="550" y="8"/>
                  </a:cubicBezTo>
                  <a:cubicBezTo>
                    <a:pt x="550" y="8"/>
                    <a:pt x="550" y="8"/>
                    <a:pt x="550" y="8"/>
                  </a:cubicBezTo>
                  <a:cubicBezTo>
                    <a:pt x="550" y="8"/>
                    <a:pt x="550" y="8"/>
                    <a:pt x="550" y="8"/>
                  </a:cubicBezTo>
                  <a:cubicBezTo>
                    <a:pt x="549" y="8"/>
                    <a:pt x="549" y="8"/>
                    <a:pt x="549" y="7"/>
                  </a:cubicBezTo>
                  <a:cubicBezTo>
                    <a:pt x="549" y="7"/>
                    <a:pt x="549" y="7"/>
                    <a:pt x="549" y="7"/>
                  </a:cubicBezTo>
                  <a:cubicBezTo>
                    <a:pt x="549" y="7"/>
                    <a:pt x="549" y="7"/>
                    <a:pt x="549" y="7"/>
                  </a:cubicBezTo>
                  <a:cubicBezTo>
                    <a:pt x="548" y="7"/>
                    <a:pt x="548" y="7"/>
                    <a:pt x="548" y="7"/>
                  </a:cubicBezTo>
                  <a:cubicBezTo>
                    <a:pt x="548" y="7"/>
                    <a:pt x="548" y="7"/>
                    <a:pt x="548" y="7"/>
                  </a:cubicBezTo>
                  <a:cubicBezTo>
                    <a:pt x="548" y="7"/>
                    <a:pt x="548" y="7"/>
                    <a:pt x="548" y="7"/>
                  </a:cubicBezTo>
                  <a:cubicBezTo>
                    <a:pt x="548" y="7"/>
                    <a:pt x="548" y="7"/>
                    <a:pt x="548" y="6"/>
                  </a:cubicBezTo>
                  <a:cubicBezTo>
                    <a:pt x="548" y="6"/>
                    <a:pt x="548" y="6"/>
                    <a:pt x="548" y="6"/>
                  </a:cubicBezTo>
                  <a:cubicBezTo>
                    <a:pt x="546" y="6"/>
                    <a:pt x="545" y="5"/>
                    <a:pt x="545" y="4"/>
                  </a:cubicBezTo>
                  <a:cubicBezTo>
                    <a:pt x="545" y="4"/>
                    <a:pt x="544" y="4"/>
                    <a:pt x="544" y="4"/>
                  </a:cubicBezTo>
                  <a:cubicBezTo>
                    <a:pt x="544" y="4"/>
                    <a:pt x="544" y="4"/>
                    <a:pt x="544" y="4"/>
                  </a:cubicBezTo>
                  <a:cubicBezTo>
                    <a:pt x="544" y="4"/>
                    <a:pt x="544" y="4"/>
                    <a:pt x="544" y="4"/>
                  </a:cubicBezTo>
                  <a:cubicBezTo>
                    <a:pt x="544" y="4"/>
                    <a:pt x="544" y="4"/>
                    <a:pt x="544" y="4"/>
                  </a:cubicBezTo>
                  <a:cubicBezTo>
                    <a:pt x="544" y="4"/>
                    <a:pt x="544" y="4"/>
                    <a:pt x="544" y="4"/>
                  </a:cubicBezTo>
                  <a:cubicBezTo>
                    <a:pt x="543" y="4"/>
                    <a:pt x="543" y="4"/>
                    <a:pt x="543" y="4"/>
                  </a:cubicBezTo>
                  <a:cubicBezTo>
                    <a:pt x="543" y="4"/>
                    <a:pt x="543" y="4"/>
                    <a:pt x="543" y="4"/>
                  </a:cubicBezTo>
                  <a:cubicBezTo>
                    <a:pt x="543" y="4"/>
                    <a:pt x="543" y="4"/>
                    <a:pt x="543" y="4"/>
                  </a:cubicBezTo>
                  <a:cubicBezTo>
                    <a:pt x="543" y="4"/>
                    <a:pt x="543" y="4"/>
                    <a:pt x="543" y="4"/>
                  </a:cubicBezTo>
                  <a:cubicBezTo>
                    <a:pt x="543" y="4"/>
                    <a:pt x="543" y="4"/>
                    <a:pt x="543" y="4"/>
                  </a:cubicBezTo>
                  <a:cubicBezTo>
                    <a:pt x="543" y="4"/>
                    <a:pt x="543" y="4"/>
                    <a:pt x="543" y="4"/>
                  </a:cubicBezTo>
                  <a:cubicBezTo>
                    <a:pt x="543" y="4"/>
                    <a:pt x="543" y="4"/>
                    <a:pt x="543" y="4"/>
                  </a:cubicBezTo>
                  <a:cubicBezTo>
                    <a:pt x="543" y="4"/>
                    <a:pt x="543" y="4"/>
                    <a:pt x="543" y="4"/>
                  </a:cubicBezTo>
                  <a:cubicBezTo>
                    <a:pt x="543" y="4"/>
                    <a:pt x="543" y="4"/>
                    <a:pt x="543" y="4"/>
                  </a:cubicBezTo>
                  <a:cubicBezTo>
                    <a:pt x="543" y="3"/>
                    <a:pt x="543" y="3"/>
                    <a:pt x="543" y="3"/>
                  </a:cubicBezTo>
                  <a:cubicBezTo>
                    <a:pt x="543" y="3"/>
                    <a:pt x="543" y="3"/>
                    <a:pt x="543" y="3"/>
                  </a:cubicBezTo>
                  <a:cubicBezTo>
                    <a:pt x="543" y="3"/>
                    <a:pt x="543" y="3"/>
                    <a:pt x="543" y="3"/>
                  </a:cubicBezTo>
                  <a:cubicBezTo>
                    <a:pt x="542" y="3"/>
                    <a:pt x="542" y="3"/>
                    <a:pt x="542" y="3"/>
                  </a:cubicBezTo>
                  <a:cubicBezTo>
                    <a:pt x="542" y="3"/>
                    <a:pt x="542" y="3"/>
                    <a:pt x="542" y="3"/>
                  </a:cubicBezTo>
                  <a:cubicBezTo>
                    <a:pt x="541" y="2"/>
                    <a:pt x="541" y="2"/>
                    <a:pt x="540" y="2"/>
                  </a:cubicBezTo>
                  <a:cubicBezTo>
                    <a:pt x="540" y="2"/>
                    <a:pt x="540" y="2"/>
                    <a:pt x="540" y="2"/>
                  </a:cubicBezTo>
                  <a:cubicBezTo>
                    <a:pt x="540" y="2"/>
                    <a:pt x="540" y="2"/>
                    <a:pt x="540" y="2"/>
                  </a:cubicBezTo>
                  <a:cubicBezTo>
                    <a:pt x="540" y="2"/>
                    <a:pt x="540" y="2"/>
                    <a:pt x="540" y="2"/>
                  </a:cubicBezTo>
                  <a:cubicBezTo>
                    <a:pt x="540" y="2"/>
                    <a:pt x="540" y="2"/>
                    <a:pt x="540" y="2"/>
                  </a:cubicBezTo>
                  <a:cubicBezTo>
                    <a:pt x="540" y="2"/>
                    <a:pt x="540" y="2"/>
                    <a:pt x="540" y="2"/>
                  </a:cubicBezTo>
                  <a:cubicBezTo>
                    <a:pt x="540" y="2"/>
                    <a:pt x="540" y="2"/>
                    <a:pt x="540" y="2"/>
                  </a:cubicBezTo>
                  <a:cubicBezTo>
                    <a:pt x="540" y="2"/>
                    <a:pt x="540" y="2"/>
                    <a:pt x="540" y="2"/>
                  </a:cubicBezTo>
                  <a:cubicBezTo>
                    <a:pt x="540" y="1"/>
                    <a:pt x="540" y="1"/>
                    <a:pt x="539" y="1"/>
                  </a:cubicBezTo>
                  <a:cubicBezTo>
                    <a:pt x="539" y="1"/>
                    <a:pt x="539" y="1"/>
                    <a:pt x="539" y="1"/>
                  </a:cubicBezTo>
                  <a:cubicBezTo>
                    <a:pt x="538" y="0"/>
                    <a:pt x="538" y="0"/>
                    <a:pt x="538" y="0"/>
                  </a:cubicBezTo>
                  <a:cubicBezTo>
                    <a:pt x="538" y="0"/>
                    <a:pt x="538" y="0"/>
                    <a:pt x="538" y="0"/>
                  </a:cubicBezTo>
                  <a:cubicBezTo>
                    <a:pt x="538" y="0"/>
                    <a:pt x="538" y="0"/>
                    <a:pt x="538" y="0"/>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Freeform 268">
              <a:extLst>
                <a:ext uri="{FF2B5EF4-FFF2-40B4-BE49-F238E27FC236}">
                  <a16:creationId xmlns:a16="http://schemas.microsoft.com/office/drawing/2014/main" id="{19F4D889-409E-2946-A83A-33A537E4A262}"/>
                </a:ext>
              </a:extLst>
            </p:cNvPr>
            <p:cNvSpPr>
              <a:spLocks noEditPoints="1"/>
            </p:cNvSpPr>
            <p:nvPr/>
          </p:nvSpPr>
          <p:spPr bwMode="auto">
            <a:xfrm>
              <a:off x="403" y="3601"/>
              <a:ext cx="87" cy="37"/>
            </a:xfrm>
            <a:custGeom>
              <a:avLst/>
              <a:gdLst>
                <a:gd name="T0" fmla="*/ 3 w 1467"/>
                <a:gd name="T1" fmla="*/ 623 h 624"/>
                <a:gd name="T2" fmla="*/ 6 w 1467"/>
                <a:gd name="T3" fmla="*/ 621 h 624"/>
                <a:gd name="T4" fmla="*/ 11 w 1467"/>
                <a:gd name="T5" fmla="*/ 619 h 624"/>
                <a:gd name="T6" fmla="*/ 19 w 1467"/>
                <a:gd name="T7" fmla="*/ 616 h 624"/>
                <a:gd name="T8" fmla="*/ 24 w 1467"/>
                <a:gd name="T9" fmla="*/ 614 h 624"/>
                <a:gd name="T10" fmla="*/ 26 w 1467"/>
                <a:gd name="T11" fmla="*/ 613 h 624"/>
                <a:gd name="T12" fmla="*/ 34 w 1467"/>
                <a:gd name="T13" fmla="*/ 609 h 624"/>
                <a:gd name="T14" fmla="*/ 42 w 1467"/>
                <a:gd name="T15" fmla="*/ 606 h 624"/>
                <a:gd name="T16" fmla="*/ 50 w 1467"/>
                <a:gd name="T17" fmla="*/ 602 h 624"/>
                <a:gd name="T18" fmla="*/ 58 w 1467"/>
                <a:gd name="T19" fmla="*/ 599 h 624"/>
                <a:gd name="T20" fmla="*/ 63 w 1467"/>
                <a:gd name="T21" fmla="*/ 597 h 624"/>
                <a:gd name="T22" fmla="*/ 72 w 1467"/>
                <a:gd name="T23" fmla="*/ 593 h 624"/>
                <a:gd name="T24" fmla="*/ 96 w 1467"/>
                <a:gd name="T25" fmla="*/ 583 h 624"/>
                <a:gd name="T26" fmla="*/ 114 w 1467"/>
                <a:gd name="T27" fmla="*/ 575 h 624"/>
                <a:gd name="T28" fmla="*/ 122 w 1467"/>
                <a:gd name="T29" fmla="*/ 572 h 624"/>
                <a:gd name="T30" fmla="*/ 139 w 1467"/>
                <a:gd name="T31" fmla="*/ 565 h 624"/>
                <a:gd name="T32" fmla="*/ 166 w 1467"/>
                <a:gd name="T33" fmla="*/ 553 h 624"/>
                <a:gd name="T34" fmla="*/ 198 w 1467"/>
                <a:gd name="T35" fmla="*/ 540 h 624"/>
                <a:gd name="T36" fmla="*/ 215 w 1467"/>
                <a:gd name="T37" fmla="*/ 532 h 624"/>
                <a:gd name="T38" fmla="*/ 247 w 1467"/>
                <a:gd name="T39" fmla="*/ 519 h 624"/>
                <a:gd name="T40" fmla="*/ 304 w 1467"/>
                <a:gd name="T41" fmla="*/ 495 h 624"/>
                <a:gd name="T42" fmla="*/ 350 w 1467"/>
                <a:gd name="T43" fmla="*/ 475 h 624"/>
                <a:gd name="T44" fmla="*/ 389 w 1467"/>
                <a:gd name="T45" fmla="*/ 458 h 624"/>
                <a:gd name="T46" fmla="*/ 417 w 1467"/>
                <a:gd name="T47" fmla="*/ 446 h 624"/>
                <a:gd name="T48" fmla="*/ 447 w 1467"/>
                <a:gd name="T49" fmla="*/ 434 h 624"/>
                <a:gd name="T50" fmla="*/ 498 w 1467"/>
                <a:gd name="T51" fmla="*/ 412 h 624"/>
                <a:gd name="T52" fmla="*/ 560 w 1467"/>
                <a:gd name="T53" fmla="*/ 386 h 624"/>
                <a:gd name="T54" fmla="*/ 585 w 1467"/>
                <a:gd name="T55" fmla="*/ 375 h 624"/>
                <a:gd name="T56" fmla="*/ 611 w 1467"/>
                <a:gd name="T57" fmla="*/ 364 h 624"/>
                <a:gd name="T58" fmla="*/ 666 w 1467"/>
                <a:gd name="T59" fmla="*/ 341 h 624"/>
                <a:gd name="T60" fmla="*/ 702 w 1467"/>
                <a:gd name="T61" fmla="*/ 325 h 624"/>
                <a:gd name="T62" fmla="*/ 758 w 1467"/>
                <a:gd name="T63" fmla="*/ 301 h 624"/>
                <a:gd name="T64" fmla="*/ 784 w 1467"/>
                <a:gd name="T65" fmla="*/ 291 h 624"/>
                <a:gd name="T66" fmla="*/ 842 w 1467"/>
                <a:gd name="T67" fmla="*/ 266 h 624"/>
                <a:gd name="T68" fmla="*/ 879 w 1467"/>
                <a:gd name="T69" fmla="*/ 250 h 624"/>
                <a:gd name="T70" fmla="*/ 914 w 1467"/>
                <a:gd name="T71" fmla="*/ 235 h 624"/>
                <a:gd name="T72" fmla="*/ 953 w 1467"/>
                <a:gd name="T73" fmla="*/ 218 h 624"/>
                <a:gd name="T74" fmla="*/ 987 w 1467"/>
                <a:gd name="T75" fmla="*/ 204 h 624"/>
                <a:gd name="T76" fmla="*/ 1029 w 1467"/>
                <a:gd name="T77" fmla="*/ 186 h 624"/>
                <a:gd name="T78" fmla="*/ 1100 w 1467"/>
                <a:gd name="T79" fmla="*/ 156 h 624"/>
                <a:gd name="T80" fmla="*/ 1139 w 1467"/>
                <a:gd name="T81" fmla="*/ 140 h 624"/>
                <a:gd name="T82" fmla="*/ 1163 w 1467"/>
                <a:gd name="T83" fmla="*/ 129 h 624"/>
                <a:gd name="T84" fmla="*/ 1205 w 1467"/>
                <a:gd name="T85" fmla="*/ 111 h 624"/>
                <a:gd name="T86" fmla="*/ 1229 w 1467"/>
                <a:gd name="T87" fmla="*/ 101 h 624"/>
                <a:gd name="T88" fmla="*/ 1254 w 1467"/>
                <a:gd name="T89" fmla="*/ 90 h 624"/>
                <a:gd name="T90" fmla="*/ 1277 w 1467"/>
                <a:gd name="T91" fmla="*/ 81 h 624"/>
                <a:gd name="T92" fmla="*/ 1314 w 1467"/>
                <a:gd name="T93" fmla="*/ 65 h 624"/>
                <a:gd name="T94" fmla="*/ 1324 w 1467"/>
                <a:gd name="T95" fmla="*/ 61 h 624"/>
                <a:gd name="T96" fmla="*/ 1342 w 1467"/>
                <a:gd name="T97" fmla="*/ 53 h 624"/>
                <a:gd name="T98" fmla="*/ 1363 w 1467"/>
                <a:gd name="T99" fmla="*/ 44 h 624"/>
                <a:gd name="T100" fmla="*/ 1372 w 1467"/>
                <a:gd name="T101" fmla="*/ 40 h 624"/>
                <a:gd name="T102" fmla="*/ 1386 w 1467"/>
                <a:gd name="T103" fmla="*/ 34 h 624"/>
                <a:gd name="T104" fmla="*/ 1392 w 1467"/>
                <a:gd name="T105" fmla="*/ 32 h 624"/>
                <a:gd name="T106" fmla="*/ 1409 w 1467"/>
                <a:gd name="T107" fmla="*/ 24 h 624"/>
                <a:gd name="T108" fmla="*/ 1423 w 1467"/>
                <a:gd name="T109" fmla="*/ 19 h 624"/>
                <a:gd name="T110" fmla="*/ 1430 w 1467"/>
                <a:gd name="T111" fmla="*/ 16 h 624"/>
                <a:gd name="T112" fmla="*/ 1439 w 1467"/>
                <a:gd name="T113" fmla="*/ 12 h 624"/>
                <a:gd name="T114" fmla="*/ 1443 w 1467"/>
                <a:gd name="T115" fmla="*/ 10 h 624"/>
                <a:gd name="T116" fmla="*/ 1449 w 1467"/>
                <a:gd name="T117" fmla="*/ 8 h 624"/>
                <a:gd name="T118" fmla="*/ 1452 w 1467"/>
                <a:gd name="T119" fmla="*/ 6 h 624"/>
                <a:gd name="T120" fmla="*/ 1455 w 1467"/>
                <a:gd name="T121" fmla="*/ 5 h 624"/>
                <a:gd name="T122" fmla="*/ 1461 w 1467"/>
                <a:gd name="T123" fmla="*/ 2 h 624"/>
                <a:gd name="T124" fmla="*/ 1466 w 1467"/>
                <a:gd name="T125" fmla="*/ 0 h 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467" h="624">
                  <a:moveTo>
                    <a:pt x="1" y="624"/>
                  </a:moveTo>
                  <a:cubicBezTo>
                    <a:pt x="0" y="624"/>
                    <a:pt x="0" y="624"/>
                    <a:pt x="0" y="624"/>
                  </a:cubicBezTo>
                  <a:cubicBezTo>
                    <a:pt x="0" y="624"/>
                    <a:pt x="0" y="624"/>
                    <a:pt x="1" y="624"/>
                  </a:cubicBezTo>
                  <a:moveTo>
                    <a:pt x="1" y="624"/>
                  </a:moveTo>
                  <a:cubicBezTo>
                    <a:pt x="1" y="624"/>
                    <a:pt x="1" y="624"/>
                    <a:pt x="1" y="624"/>
                  </a:cubicBezTo>
                  <a:cubicBezTo>
                    <a:pt x="1" y="624"/>
                    <a:pt x="1" y="624"/>
                    <a:pt x="1" y="624"/>
                  </a:cubicBezTo>
                  <a:moveTo>
                    <a:pt x="1" y="623"/>
                  </a:moveTo>
                  <a:cubicBezTo>
                    <a:pt x="1" y="623"/>
                    <a:pt x="1" y="624"/>
                    <a:pt x="1" y="624"/>
                  </a:cubicBezTo>
                  <a:cubicBezTo>
                    <a:pt x="1" y="623"/>
                    <a:pt x="1" y="624"/>
                    <a:pt x="1" y="623"/>
                  </a:cubicBezTo>
                  <a:moveTo>
                    <a:pt x="1" y="623"/>
                  </a:moveTo>
                  <a:cubicBezTo>
                    <a:pt x="1" y="623"/>
                    <a:pt x="1" y="623"/>
                    <a:pt x="1" y="623"/>
                  </a:cubicBezTo>
                  <a:cubicBezTo>
                    <a:pt x="1" y="623"/>
                    <a:pt x="1" y="623"/>
                    <a:pt x="1" y="623"/>
                  </a:cubicBezTo>
                  <a:moveTo>
                    <a:pt x="1" y="623"/>
                  </a:moveTo>
                  <a:cubicBezTo>
                    <a:pt x="1" y="623"/>
                    <a:pt x="1" y="623"/>
                    <a:pt x="1" y="623"/>
                  </a:cubicBezTo>
                  <a:cubicBezTo>
                    <a:pt x="1" y="623"/>
                    <a:pt x="1" y="623"/>
                    <a:pt x="1" y="623"/>
                  </a:cubicBezTo>
                  <a:moveTo>
                    <a:pt x="1" y="623"/>
                  </a:moveTo>
                  <a:cubicBezTo>
                    <a:pt x="1" y="623"/>
                    <a:pt x="1" y="623"/>
                    <a:pt x="1" y="623"/>
                  </a:cubicBezTo>
                  <a:cubicBezTo>
                    <a:pt x="1" y="623"/>
                    <a:pt x="1" y="623"/>
                    <a:pt x="1" y="623"/>
                  </a:cubicBezTo>
                  <a:moveTo>
                    <a:pt x="2" y="623"/>
                  </a:moveTo>
                  <a:cubicBezTo>
                    <a:pt x="2" y="623"/>
                    <a:pt x="2" y="623"/>
                    <a:pt x="1" y="623"/>
                  </a:cubicBezTo>
                  <a:cubicBezTo>
                    <a:pt x="2" y="623"/>
                    <a:pt x="2" y="623"/>
                    <a:pt x="2" y="623"/>
                  </a:cubicBezTo>
                  <a:moveTo>
                    <a:pt x="2" y="623"/>
                  </a:moveTo>
                  <a:cubicBezTo>
                    <a:pt x="2" y="623"/>
                    <a:pt x="2" y="623"/>
                    <a:pt x="2" y="623"/>
                  </a:cubicBezTo>
                  <a:cubicBezTo>
                    <a:pt x="2" y="623"/>
                    <a:pt x="2" y="623"/>
                    <a:pt x="2" y="623"/>
                  </a:cubicBezTo>
                  <a:moveTo>
                    <a:pt x="3" y="623"/>
                  </a:moveTo>
                  <a:cubicBezTo>
                    <a:pt x="2" y="623"/>
                    <a:pt x="2" y="623"/>
                    <a:pt x="2" y="623"/>
                  </a:cubicBezTo>
                  <a:cubicBezTo>
                    <a:pt x="3" y="623"/>
                    <a:pt x="2" y="623"/>
                    <a:pt x="3" y="623"/>
                  </a:cubicBezTo>
                  <a:moveTo>
                    <a:pt x="3" y="623"/>
                  </a:moveTo>
                  <a:cubicBezTo>
                    <a:pt x="3" y="623"/>
                    <a:pt x="3" y="623"/>
                    <a:pt x="3" y="623"/>
                  </a:cubicBezTo>
                  <a:cubicBezTo>
                    <a:pt x="3" y="623"/>
                    <a:pt x="3" y="623"/>
                    <a:pt x="3" y="623"/>
                  </a:cubicBezTo>
                  <a:moveTo>
                    <a:pt x="4" y="622"/>
                  </a:moveTo>
                  <a:cubicBezTo>
                    <a:pt x="3" y="622"/>
                    <a:pt x="3" y="623"/>
                    <a:pt x="3" y="623"/>
                  </a:cubicBezTo>
                  <a:cubicBezTo>
                    <a:pt x="3" y="623"/>
                    <a:pt x="3" y="622"/>
                    <a:pt x="4" y="622"/>
                  </a:cubicBezTo>
                  <a:moveTo>
                    <a:pt x="4" y="622"/>
                  </a:moveTo>
                  <a:cubicBezTo>
                    <a:pt x="4" y="622"/>
                    <a:pt x="4" y="622"/>
                    <a:pt x="4" y="622"/>
                  </a:cubicBezTo>
                  <a:cubicBezTo>
                    <a:pt x="4" y="622"/>
                    <a:pt x="4" y="622"/>
                    <a:pt x="4" y="622"/>
                  </a:cubicBezTo>
                  <a:moveTo>
                    <a:pt x="4" y="622"/>
                  </a:moveTo>
                  <a:cubicBezTo>
                    <a:pt x="4" y="622"/>
                    <a:pt x="4" y="622"/>
                    <a:pt x="4" y="622"/>
                  </a:cubicBezTo>
                  <a:cubicBezTo>
                    <a:pt x="4" y="622"/>
                    <a:pt x="4" y="622"/>
                    <a:pt x="4" y="622"/>
                  </a:cubicBezTo>
                  <a:moveTo>
                    <a:pt x="4" y="622"/>
                  </a:moveTo>
                  <a:cubicBezTo>
                    <a:pt x="4" y="622"/>
                    <a:pt x="4" y="622"/>
                    <a:pt x="4" y="622"/>
                  </a:cubicBezTo>
                  <a:cubicBezTo>
                    <a:pt x="4" y="622"/>
                    <a:pt x="4" y="622"/>
                    <a:pt x="4" y="622"/>
                  </a:cubicBezTo>
                  <a:moveTo>
                    <a:pt x="5" y="622"/>
                  </a:moveTo>
                  <a:cubicBezTo>
                    <a:pt x="5" y="622"/>
                    <a:pt x="4" y="622"/>
                    <a:pt x="4" y="622"/>
                  </a:cubicBezTo>
                  <a:cubicBezTo>
                    <a:pt x="4" y="622"/>
                    <a:pt x="5" y="622"/>
                    <a:pt x="5" y="622"/>
                  </a:cubicBezTo>
                  <a:moveTo>
                    <a:pt x="5" y="622"/>
                  </a:moveTo>
                  <a:cubicBezTo>
                    <a:pt x="5" y="622"/>
                    <a:pt x="5" y="622"/>
                    <a:pt x="5" y="622"/>
                  </a:cubicBezTo>
                  <a:cubicBezTo>
                    <a:pt x="5" y="622"/>
                    <a:pt x="5" y="622"/>
                    <a:pt x="5" y="622"/>
                  </a:cubicBezTo>
                  <a:moveTo>
                    <a:pt x="5" y="622"/>
                  </a:moveTo>
                  <a:cubicBezTo>
                    <a:pt x="5" y="622"/>
                    <a:pt x="5" y="622"/>
                    <a:pt x="5" y="622"/>
                  </a:cubicBezTo>
                  <a:cubicBezTo>
                    <a:pt x="5" y="622"/>
                    <a:pt x="5" y="622"/>
                    <a:pt x="5" y="622"/>
                  </a:cubicBezTo>
                  <a:moveTo>
                    <a:pt x="5" y="622"/>
                  </a:moveTo>
                  <a:cubicBezTo>
                    <a:pt x="5" y="622"/>
                    <a:pt x="5" y="622"/>
                    <a:pt x="5" y="622"/>
                  </a:cubicBezTo>
                  <a:cubicBezTo>
                    <a:pt x="5" y="622"/>
                    <a:pt x="5" y="622"/>
                    <a:pt x="5" y="622"/>
                  </a:cubicBezTo>
                  <a:moveTo>
                    <a:pt x="6" y="621"/>
                  </a:moveTo>
                  <a:cubicBezTo>
                    <a:pt x="6" y="621"/>
                    <a:pt x="6" y="622"/>
                    <a:pt x="6" y="622"/>
                  </a:cubicBezTo>
                  <a:cubicBezTo>
                    <a:pt x="6" y="621"/>
                    <a:pt x="6" y="621"/>
                    <a:pt x="6" y="621"/>
                  </a:cubicBezTo>
                  <a:moveTo>
                    <a:pt x="6" y="621"/>
                  </a:moveTo>
                  <a:cubicBezTo>
                    <a:pt x="6" y="621"/>
                    <a:pt x="6" y="621"/>
                    <a:pt x="6" y="621"/>
                  </a:cubicBezTo>
                  <a:cubicBezTo>
                    <a:pt x="6" y="621"/>
                    <a:pt x="6" y="621"/>
                    <a:pt x="6" y="621"/>
                  </a:cubicBezTo>
                  <a:moveTo>
                    <a:pt x="7" y="621"/>
                  </a:moveTo>
                  <a:cubicBezTo>
                    <a:pt x="7" y="621"/>
                    <a:pt x="6" y="621"/>
                    <a:pt x="6" y="621"/>
                  </a:cubicBezTo>
                  <a:cubicBezTo>
                    <a:pt x="6" y="621"/>
                    <a:pt x="7" y="621"/>
                    <a:pt x="7" y="621"/>
                  </a:cubicBezTo>
                  <a:moveTo>
                    <a:pt x="9" y="620"/>
                  </a:moveTo>
                  <a:cubicBezTo>
                    <a:pt x="8" y="620"/>
                    <a:pt x="8" y="621"/>
                    <a:pt x="7" y="621"/>
                  </a:cubicBezTo>
                  <a:cubicBezTo>
                    <a:pt x="8" y="621"/>
                    <a:pt x="8" y="620"/>
                    <a:pt x="9" y="620"/>
                  </a:cubicBezTo>
                  <a:moveTo>
                    <a:pt x="9" y="620"/>
                  </a:moveTo>
                  <a:cubicBezTo>
                    <a:pt x="9" y="620"/>
                    <a:pt x="9" y="620"/>
                    <a:pt x="9" y="620"/>
                  </a:cubicBezTo>
                  <a:cubicBezTo>
                    <a:pt x="9" y="620"/>
                    <a:pt x="9" y="620"/>
                    <a:pt x="9" y="620"/>
                  </a:cubicBezTo>
                  <a:moveTo>
                    <a:pt x="9" y="620"/>
                  </a:moveTo>
                  <a:cubicBezTo>
                    <a:pt x="9" y="620"/>
                    <a:pt x="9" y="620"/>
                    <a:pt x="9" y="620"/>
                  </a:cubicBezTo>
                  <a:cubicBezTo>
                    <a:pt x="9" y="620"/>
                    <a:pt x="9" y="620"/>
                    <a:pt x="9" y="620"/>
                  </a:cubicBezTo>
                  <a:moveTo>
                    <a:pt x="10" y="620"/>
                  </a:moveTo>
                  <a:cubicBezTo>
                    <a:pt x="10" y="620"/>
                    <a:pt x="9" y="620"/>
                    <a:pt x="9" y="620"/>
                  </a:cubicBezTo>
                  <a:cubicBezTo>
                    <a:pt x="9" y="620"/>
                    <a:pt x="10" y="620"/>
                    <a:pt x="10" y="620"/>
                  </a:cubicBezTo>
                  <a:moveTo>
                    <a:pt x="10" y="620"/>
                  </a:moveTo>
                  <a:cubicBezTo>
                    <a:pt x="10" y="620"/>
                    <a:pt x="10" y="620"/>
                    <a:pt x="10" y="620"/>
                  </a:cubicBezTo>
                  <a:cubicBezTo>
                    <a:pt x="10" y="620"/>
                    <a:pt x="10" y="620"/>
                    <a:pt x="10" y="620"/>
                  </a:cubicBezTo>
                  <a:moveTo>
                    <a:pt x="10" y="619"/>
                  </a:moveTo>
                  <a:cubicBezTo>
                    <a:pt x="10" y="619"/>
                    <a:pt x="10" y="620"/>
                    <a:pt x="10" y="620"/>
                  </a:cubicBezTo>
                  <a:cubicBezTo>
                    <a:pt x="10" y="620"/>
                    <a:pt x="10" y="620"/>
                    <a:pt x="10" y="619"/>
                  </a:cubicBezTo>
                  <a:moveTo>
                    <a:pt x="10" y="619"/>
                  </a:moveTo>
                  <a:cubicBezTo>
                    <a:pt x="10" y="619"/>
                    <a:pt x="10" y="619"/>
                    <a:pt x="10" y="619"/>
                  </a:cubicBezTo>
                  <a:cubicBezTo>
                    <a:pt x="10" y="619"/>
                    <a:pt x="10" y="619"/>
                    <a:pt x="10" y="619"/>
                  </a:cubicBezTo>
                  <a:moveTo>
                    <a:pt x="11" y="619"/>
                  </a:moveTo>
                  <a:cubicBezTo>
                    <a:pt x="11" y="619"/>
                    <a:pt x="11" y="619"/>
                    <a:pt x="11" y="619"/>
                  </a:cubicBezTo>
                  <a:cubicBezTo>
                    <a:pt x="11" y="619"/>
                    <a:pt x="11" y="619"/>
                    <a:pt x="11" y="619"/>
                  </a:cubicBezTo>
                  <a:moveTo>
                    <a:pt x="11" y="619"/>
                  </a:moveTo>
                  <a:cubicBezTo>
                    <a:pt x="11" y="619"/>
                    <a:pt x="11" y="619"/>
                    <a:pt x="11" y="619"/>
                  </a:cubicBezTo>
                  <a:cubicBezTo>
                    <a:pt x="11" y="619"/>
                    <a:pt x="11" y="619"/>
                    <a:pt x="11" y="619"/>
                  </a:cubicBezTo>
                  <a:moveTo>
                    <a:pt x="11" y="619"/>
                  </a:moveTo>
                  <a:cubicBezTo>
                    <a:pt x="11" y="619"/>
                    <a:pt x="11" y="619"/>
                    <a:pt x="11" y="619"/>
                  </a:cubicBezTo>
                  <a:cubicBezTo>
                    <a:pt x="11" y="619"/>
                    <a:pt x="11" y="619"/>
                    <a:pt x="11" y="619"/>
                  </a:cubicBezTo>
                  <a:moveTo>
                    <a:pt x="11" y="619"/>
                  </a:moveTo>
                  <a:cubicBezTo>
                    <a:pt x="11" y="619"/>
                    <a:pt x="11" y="619"/>
                    <a:pt x="11" y="619"/>
                  </a:cubicBezTo>
                  <a:cubicBezTo>
                    <a:pt x="11" y="619"/>
                    <a:pt x="11" y="619"/>
                    <a:pt x="11" y="619"/>
                  </a:cubicBezTo>
                  <a:moveTo>
                    <a:pt x="12" y="619"/>
                  </a:moveTo>
                  <a:cubicBezTo>
                    <a:pt x="11" y="619"/>
                    <a:pt x="11" y="619"/>
                    <a:pt x="11" y="619"/>
                  </a:cubicBezTo>
                  <a:cubicBezTo>
                    <a:pt x="12" y="619"/>
                    <a:pt x="12" y="619"/>
                    <a:pt x="12" y="619"/>
                  </a:cubicBezTo>
                  <a:moveTo>
                    <a:pt x="12" y="619"/>
                  </a:moveTo>
                  <a:cubicBezTo>
                    <a:pt x="12" y="619"/>
                    <a:pt x="12" y="619"/>
                    <a:pt x="12" y="619"/>
                  </a:cubicBezTo>
                  <a:cubicBezTo>
                    <a:pt x="12" y="619"/>
                    <a:pt x="12" y="619"/>
                    <a:pt x="12" y="619"/>
                  </a:cubicBezTo>
                  <a:moveTo>
                    <a:pt x="18" y="616"/>
                  </a:moveTo>
                  <a:cubicBezTo>
                    <a:pt x="16" y="617"/>
                    <a:pt x="14" y="618"/>
                    <a:pt x="12" y="619"/>
                  </a:cubicBezTo>
                  <a:cubicBezTo>
                    <a:pt x="14" y="618"/>
                    <a:pt x="16" y="617"/>
                    <a:pt x="18" y="616"/>
                  </a:cubicBezTo>
                  <a:moveTo>
                    <a:pt x="19" y="616"/>
                  </a:moveTo>
                  <a:cubicBezTo>
                    <a:pt x="19" y="616"/>
                    <a:pt x="18" y="616"/>
                    <a:pt x="18" y="616"/>
                  </a:cubicBezTo>
                  <a:cubicBezTo>
                    <a:pt x="19" y="616"/>
                    <a:pt x="18" y="616"/>
                    <a:pt x="19" y="616"/>
                  </a:cubicBezTo>
                  <a:moveTo>
                    <a:pt x="19" y="616"/>
                  </a:moveTo>
                  <a:cubicBezTo>
                    <a:pt x="19" y="616"/>
                    <a:pt x="19" y="616"/>
                    <a:pt x="19" y="616"/>
                  </a:cubicBezTo>
                  <a:cubicBezTo>
                    <a:pt x="19" y="616"/>
                    <a:pt x="19" y="616"/>
                    <a:pt x="19" y="616"/>
                  </a:cubicBezTo>
                  <a:moveTo>
                    <a:pt x="19" y="616"/>
                  </a:moveTo>
                  <a:cubicBezTo>
                    <a:pt x="19" y="616"/>
                    <a:pt x="19" y="616"/>
                    <a:pt x="19" y="616"/>
                  </a:cubicBezTo>
                  <a:cubicBezTo>
                    <a:pt x="19" y="616"/>
                    <a:pt x="19" y="616"/>
                    <a:pt x="19" y="616"/>
                  </a:cubicBezTo>
                  <a:moveTo>
                    <a:pt x="20" y="615"/>
                  </a:moveTo>
                  <a:cubicBezTo>
                    <a:pt x="20" y="615"/>
                    <a:pt x="20" y="616"/>
                    <a:pt x="19" y="616"/>
                  </a:cubicBezTo>
                  <a:cubicBezTo>
                    <a:pt x="20" y="616"/>
                    <a:pt x="20" y="615"/>
                    <a:pt x="20" y="615"/>
                  </a:cubicBezTo>
                  <a:moveTo>
                    <a:pt x="20" y="615"/>
                  </a:moveTo>
                  <a:cubicBezTo>
                    <a:pt x="20" y="615"/>
                    <a:pt x="20" y="615"/>
                    <a:pt x="20" y="615"/>
                  </a:cubicBezTo>
                  <a:cubicBezTo>
                    <a:pt x="20" y="615"/>
                    <a:pt x="20" y="615"/>
                    <a:pt x="20" y="615"/>
                  </a:cubicBezTo>
                  <a:moveTo>
                    <a:pt x="21" y="615"/>
                  </a:moveTo>
                  <a:cubicBezTo>
                    <a:pt x="21" y="615"/>
                    <a:pt x="21" y="615"/>
                    <a:pt x="21" y="615"/>
                  </a:cubicBezTo>
                  <a:cubicBezTo>
                    <a:pt x="21" y="615"/>
                    <a:pt x="21" y="615"/>
                    <a:pt x="21" y="615"/>
                  </a:cubicBezTo>
                  <a:moveTo>
                    <a:pt x="22" y="615"/>
                  </a:moveTo>
                  <a:cubicBezTo>
                    <a:pt x="21" y="615"/>
                    <a:pt x="21" y="615"/>
                    <a:pt x="21" y="615"/>
                  </a:cubicBezTo>
                  <a:cubicBezTo>
                    <a:pt x="21" y="615"/>
                    <a:pt x="21" y="615"/>
                    <a:pt x="22" y="615"/>
                  </a:cubicBezTo>
                  <a:moveTo>
                    <a:pt x="22" y="614"/>
                  </a:moveTo>
                  <a:cubicBezTo>
                    <a:pt x="22" y="615"/>
                    <a:pt x="22" y="615"/>
                    <a:pt x="22" y="615"/>
                  </a:cubicBezTo>
                  <a:cubicBezTo>
                    <a:pt x="22" y="615"/>
                    <a:pt x="22" y="615"/>
                    <a:pt x="22" y="614"/>
                  </a:cubicBezTo>
                  <a:moveTo>
                    <a:pt x="22" y="614"/>
                  </a:moveTo>
                  <a:cubicBezTo>
                    <a:pt x="22" y="614"/>
                    <a:pt x="22" y="614"/>
                    <a:pt x="22" y="614"/>
                  </a:cubicBezTo>
                  <a:cubicBezTo>
                    <a:pt x="22" y="614"/>
                    <a:pt x="22" y="614"/>
                    <a:pt x="22" y="614"/>
                  </a:cubicBezTo>
                  <a:moveTo>
                    <a:pt x="23" y="614"/>
                  </a:moveTo>
                  <a:cubicBezTo>
                    <a:pt x="22" y="614"/>
                    <a:pt x="22" y="614"/>
                    <a:pt x="22" y="614"/>
                  </a:cubicBezTo>
                  <a:cubicBezTo>
                    <a:pt x="23" y="614"/>
                    <a:pt x="23" y="614"/>
                    <a:pt x="23" y="614"/>
                  </a:cubicBezTo>
                  <a:moveTo>
                    <a:pt x="23" y="614"/>
                  </a:moveTo>
                  <a:cubicBezTo>
                    <a:pt x="23" y="614"/>
                    <a:pt x="23" y="614"/>
                    <a:pt x="23" y="614"/>
                  </a:cubicBezTo>
                  <a:cubicBezTo>
                    <a:pt x="23" y="614"/>
                    <a:pt x="23" y="614"/>
                    <a:pt x="23" y="614"/>
                  </a:cubicBezTo>
                  <a:moveTo>
                    <a:pt x="23" y="614"/>
                  </a:moveTo>
                  <a:cubicBezTo>
                    <a:pt x="23" y="614"/>
                    <a:pt x="23" y="614"/>
                    <a:pt x="23" y="614"/>
                  </a:cubicBezTo>
                  <a:cubicBezTo>
                    <a:pt x="23" y="614"/>
                    <a:pt x="23" y="614"/>
                    <a:pt x="23" y="614"/>
                  </a:cubicBezTo>
                  <a:moveTo>
                    <a:pt x="23" y="614"/>
                  </a:moveTo>
                  <a:cubicBezTo>
                    <a:pt x="23" y="614"/>
                    <a:pt x="23" y="614"/>
                    <a:pt x="23" y="614"/>
                  </a:cubicBezTo>
                  <a:cubicBezTo>
                    <a:pt x="23" y="614"/>
                    <a:pt x="23" y="614"/>
                    <a:pt x="23" y="614"/>
                  </a:cubicBezTo>
                  <a:moveTo>
                    <a:pt x="24" y="614"/>
                  </a:moveTo>
                  <a:cubicBezTo>
                    <a:pt x="23" y="614"/>
                    <a:pt x="23" y="614"/>
                    <a:pt x="23" y="614"/>
                  </a:cubicBezTo>
                  <a:cubicBezTo>
                    <a:pt x="23" y="614"/>
                    <a:pt x="23" y="614"/>
                    <a:pt x="24" y="614"/>
                  </a:cubicBezTo>
                  <a:moveTo>
                    <a:pt x="24" y="614"/>
                  </a:moveTo>
                  <a:cubicBezTo>
                    <a:pt x="24" y="614"/>
                    <a:pt x="24" y="614"/>
                    <a:pt x="24" y="614"/>
                  </a:cubicBezTo>
                  <a:cubicBezTo>
                    <a:pt x="24" y="614"/>
                    <a:pt x="24" y="614"/>
                    <a:pt x="24" y="614"/>
                  </a:cubicBezTo>
                  <a:moveTo>
                    <a:pt x="24" y="614"/>
                  </a:moveTo>
                  <a:cubicBezTo>
                    <a:pt x="24" y="614"/>
                    <a:pt x="24" y="614"/>
                    <a:pt x="24" y="614"/>
                  </a:cubicBezTo>
                  <a:cubicBezTo>
                    <a:pt x="24" y="614"/>
                    <a:pt x="24" y="614"/>
                    <a:pt x="24" y="614"/>
                  </a:cubicBezTo>
                  <a:moveTo>
                    <a:pt x="24" y="614"/>
                  </a:moveTo>
                  <a:cubicBezTo>
                    <a:pt x="24" y="614"/>
                    <a:pt x="24" y="614"/>
                    <a:pt x="24" y="614"/>
                  </a:cubicBezTo>
                  <a:cubicBezTo>
                    <a:pt x="24" y="614"/>
                    <a:pt x="24" y="614"/>
                    <a:pt x="24" y="614"/>
                  </a:cubicBezTo>
                  <a:moveTo>
                    <a:pt x="24" y="614"/>
                  </a:moveTo>
                  <a:cubicBezTo>
                    <a:pt x="24" y="614"/>
                    <a:pt x="24" y="614"/>
                    <a:pt x="24" y="614"/>
                  </a:cubicBezTo>
                  <a:cubicBezTo>
                    <a:pt x="24" y="614"/>
                    <a:pt x="24" y="614"/>
                    <a:pt x="24" y="614"/>
                  </a:cubicBezTo>
                  <a:moveTo>
                    <a:pt x="25" y="613"/>
                  </a:moveTo>
                  <a:cubicBezTo>
                    <a:pt x="24" y="613"/>
                    <a:pt x="24" y="613"/>
                    <a:pt x="24" y="613"/>
                  </a:cubicBezTo>
                  <a:cubicBezTo>
                    <a:pt x="25" y="613"/>
                    <a:pt x="25" y="613"/>
                    <a:pt x="25" y="613"/>
                  </a:cubicBezTo>
                  <a:moveTo>
                    <a:pt x="25" y="613"/>
                  </a:moveTo>
                  <a:cubicBezTo>
                    <a:pt x="25" y="613"/>
                    <a:pt x="25" y="613"/>
                    <a:pt x="25" y="613"/>
                  </a:cubicBezTo>
                  <a:cubicBezTo>
                    <a:pt x="25" y="613"/>
                    <a:pt x="25" y="613"/>
                    <a:pt x="25" y="613"/>
                  </a:cubicBezTo>
                  <a:moveTo>
                    <a:pt x="26" y="613"/>
                  </a:moveTo>
                  <a:cubicBezTo>
                    <a:pt x="26" y="613"/>
                    <a:pt x="25" y="613"/>
                    <a:pt x="25" y="613"/>
                  </a:cubicBezTo>
                  <a:cubicBezTo>
                    <a:pt x="25" y="613"/>
                    <a:pt x="26" y="613"/>
                    <a:pt x="26" y="613"/>
                  </a:cubicBezTo>
                  <a:moveTo>
                    <a:pt x="26" y="613"/>
                  </a:moveTo>
                  <a:cubicBezTo>
                    <a:pt x="26" y="613"/>
                    <a:pt x="26" y="613"/>
                    <a:pt x="26" y="613"/>
                  </a:cubicBezTo>
                  <a:cubicBezTo>
                    <a:pt x="26" y="613"/>
                    <a:pt x="26" y="613"/>
                    <a:pt x="26" y="613"/>
                  </a:cubicBezTo>
                  <a:moveTo>
                    <a:pt x="26" y="613"/>
                  </a:moveTo>
                  <a:cubicBezTo>
                    <a:pt x="26" y="613"/>
                    <a:pt x="26" y="613"/>
                    <a:pt x="26" y="613"/>
                  </a:cubicBezTo>
                  <a:cubicBezTo>
                    <a:pt x="26" y="613"/>
                    <a:pt x="26" y="613"/>
                    <a:pt x="26" y="613"/>
                  </a:cubicBezTo>
                  <a:moveTo>
                    <a:pt x="27" y="612"/>
                  </a:moveTo>
                  <a:cubicBezTo>
                    <a:pt x="27" y="612"/>
                    <a:pt x="27" y="613"/>
                    <a:pt x="27" y="613"/>
                  </a:cubicBezTo>
                  <a:cubicBezTo>
                    <a:pt x="27" y="612"/>
                    <a:pt x="27" y="612"/>
                    <a:pt x="27" y="612"/>
                  </a:cubicBezTo>
                  <a:moveTo>
                    <a:pt x="27" y="612"/>
                  </a:moveTo>
                  <a:cubicBezTo>
                    <a:pt x="27" y="612"/>
                    <a:pt x="27" y="612"/>
                    <a:pt x="27" y="612"/>
                  </a:cubicBezTo>
                  <a:cubicBezTo>
                    <a:pt x="27" y="612"/>
                    <a:pt x="27" y="612"/>
                    <a:pt x="27" y="612"/>
                  </a:cubicBezTo>
                  <a:moveTo>
                    <a:pt x="27" y="612"/>
                  </a:moveTo>
                  <a:cubicBezTo>
                    <a:pt x="27" y="612"/>
                    <a:pt x="27" y="612"/>
                    <a:pt x="27" y="612"/>
                  </a:cubicBezTo>
                  <a:cubicBezTo>
                    <a:pt x="27" y="612"/>
                    <a:pt x="27" y="612"/>
                    <a:pt x="27" y="612"/>
                  </a:cubicBezTo>
                  <a:moveTo>
                    <a:pt x="28" y="612"/>
                  </a:moveTo>
                  <a:cubicBezTo>
                    <a:pt x="28" y="612"/>
                    <a:pt x="27" y="612"/>
                    <a:pt x="27" y="612"/>
                  </a:cubicBezTo>
                  <a:cubicBezTo>
                    <a:pt x="27" y="612"/>
                    <a:pt x="28" y="612"/>
                    <a:pt x="28" y="612"/>
                  </a:cubicBezTo>
                  <a:moveTo>
                    <a:pt x="28" y="612"/>
                  </a:moveTo>
                  <a:cubicBezTo>
                    <a:pt x="28" y="612"/>
                    <a:pt x="28" y="612"/>
                    <a:pt x="28" y="612"/>
                  </a:cubicBezTo>
                  <a:cubicBezTo>
                    <a:pt x="28" y="612"/>
                    <a:pt x="28" y="612"/>
                    <a:pt x="28" y="612"/>
                  </a:cubicBezTo>
                  <a:moveTo>
                    <a:pt x="30" y="611"/>
                  </a:moveTo>
                  <a:cubicBezTo>
                    <a:pt x="30" y="611"/>
                    <a:pt x="30" y="611"/>
                    <a:pt x="30" y="611"/>
                  </a:cubicBezTo>
                  <a:cubicBezTo>
                    <a:pt x="30" y="611"/>
                    <a:pt x="30" y="611"/>
                    <a:pt x="30" y="611"/>
                  </a:cubicBezTo>
                  <a:moveTo>
                    <a:pt x="31" y="611"/>
                  </a:moveTo>
                  <a:cubicBezTo>
                    <a:pt x="31" y="611"/>
                    <a:pt x="30" y="611"/>
                    <a:pt x="30" y="611"/>
                  </a:cubicBezTo>
                  <a:cubicBezTo>
                    <a:pt x="31" y="611"/>
                    <a:pt x="31" y="611"/>
                    <a:pt x="31" y="611"/>
                  </a:cubicBezTo>
                  <a:moveTo>
                    <a:pt x="33" y="610"/>
                  </a:moveTo>
                  <a:cubicBezTo>
                    <a:pt x="33" y="610"/>
                    <a:pt x="33" y="610"/>
                    <a:pt x="33" y="610"/>
                  </a:cubicBezTo>
                  <a:cubicBezTo>
                    <a:pt x="33" y="610"/>
                    <a:pt x="33" y="610"/>
                    <a:pt x="33" y="610"/>
                  </a:cubicBezTo>
                  <a:moveTo>
                    <a:pt x="34" y="610"/>
                  </a:moveTo>
                  <a:cubicBezTo>
                    <a:pt x="34" y="610"/>
                    <a:pt x="34" y="610"/>
                    <a:pt x="34" y="610"/>
                  </a:cubicBezTo>
                  <a:cubicBezTo>
                    <a:pt x="34" y="610"/>
                    <a:pt x="34" y="610"/>
                    <a:pt x="34" y="610"/>
                  </a:cubicBezTo>
                  <a:moveTo>
                    <a:pt x="35" y="609"/>
                  </a:moveTo>
                  <a:cubicBezTo>
                    <a:pt x="35" y="609"/>
                    <a:pt x="34" y="609"/>
                    <a:pt x="34" y="609"/>
                  </a:cubicBezTo>
                  <a:cubicBezTo>
                    <a:pt x="34" y="609"/>
                    <a:pt x="35" y="609"/>
                    <a:pt x="35" y="609"/>
                  </a:cubicBezTo>
                  <a:moveTo>
                    <a:pt x="37" y="608"/>
                  </a:moveTo>
                  <a:cubicBezTo>
                    <a:pt x="36" y="609"/>
                    <a:pt x="36" y="609"/>
                    <a:pt x="35" y="609"/>
                  </a:cubicBezTo>
                  <a:cubicBezTo>
                    <a:pt x="36" y="609"/>
                    <a:pt x="36" y="609"/>
                    <a:pt x="37" y="608"/>
                  </a:cubicBezTo>
                  <a:moveTo>
                    <a:pt x="37" y="608"/>
                  </a:moveTo>
                  <a:cubicBezTo>
                    <a:pt x="37" y="608"/>
                    <a:pt x="37" y="608"/>
                    <a:pt x="37" y="608"/>
                  </a:cubicBezTo>
                  <a:cubicBezTo>
                    <a:pt x="37" y="608"/>
                    <a:pt x="37" y="608"/>
                    <a:pt x="37" y="608"/>
                  </a:cubicBezTo>
                  <a:moveTo>
                    <a:pt x="38" y="608"/>
                  </a:moveTo>
                  <a:cubicBezTo>
                    <a:pt x="38" y="608"/>
                    <a:pt x="37" y="608"/>
                    <a:pt x="37" y="608"/>
                  </a:cubicBezTo>
                  <a:cubicBezTo>
                    <a:pt x="38" y="608"/>
                    <a:pt x="38" y="608"/>
                    <a:pt x="38" y="608"/>
                  </a:cubicBezTo>
                  <a:moveTo>
                    <a:pt x="38" y="608"/>
                  </a:moveTo>
                  <a:cubicBezTo>
                    <a:pt x="38" y="608"/>
                    <a:pt x="38" y="608"/>
                    <a:pt x="38" y="608"/>
                  </a:cubicBezTo>
                  <a:cubicBezTo>
                    <a:pt x="38" y="608"/>
                    <a:pt x="38" y="608"/>
                    <a:pt x="38" y="608"/>
                  </a:cubicBezTo>
                  <a:moveTo>
                    <a:pt x="39" y="607"/>
                  </a:moveTo>
                  <a:cubicBezTo>
                    <a:pt x="39" y="607"/>
                    <a:pt x="39" y="607"/>
                    <a:pt x="39" y="607"/>
                  </a:cubicBezTo>
                  <a:cubicBezTo>
                    <a:pt x="39" y="607"/>
                    <a:pt x="39" y="607"/>
                    <a:pt x="39" y="607"/>
                  </a:cubicBezTo>
                  <a:moveTo>
                    <a:pt x="40" y="607"/>
                  </a:moveTo>
                  <a:cubicBezTo>
                    <a:pt x="39" y="607"/>
                    <a:pt x="39" y="607"/>
                    <a:pt x="39" y="607"/>
                  </a:cubicBezTo>
                  <a:cubicBezTo>
                    <a:pt x="40" y="607"/>
                    <a:pt x="39" y="607"/>
                    <a:pt x="40" y="607"/>
                  </a:cubicBezTo>
                  <a:moveTo>
                    <a:pt x="40" y="607"/>
                  </a:moveTo>
                  <a:cubicBezTo>
                    <a:pt x="40" y="607"/>
                    <a:pt x="40" y="607"/>
                    <a:pt x="40" y="607"/>
                  </a:cubicBezTo>
                  <a:cubicBezTo>
                    <a:pt x="40" y="607"/>
                    <a:pt x="40" y="607"/>
                    <a:pt x="40" y="607"/>
                  </a:cubicBezTo>
                  <a:moveTo>
                    <a:pt x="40" y="607"/>
                  </a:moveTo>
                  <a:cubicBezTo>
                    <a:pt x="40" y="607"/>
                    <a:pt x="40" y="607"/>
                    <a:pt x="40" y="607"/>
                  </a:cubicBezTo>
                  <a:cubicBezTo>
                    <a:pt x="40" y="607"/>
                    <a:pt x="40" y="607"/>
                    <a:pt x="40" y="607"/>
                  </a:cubicBezTo>
                  <a:moveTo>
                    <a:pt x="42" y="606"/>
                  </a:moveTo>
                  <a:cubicBezTo>
                    <a:pt x="41" y="606"/>
                    <a:pt x="41" y="606"/>
                    <a:pt x="41" y="606"/>
                  </a:cubicBezTo>
                  <a:cubicBezTo>
                    <a:pt x="42" y="606"/>
                    <a:pt x="42" y="606"/>
                    <a:pt x="42" y="606"/>
                  </a:cubicBezTo>
                  <a:moveTo>
                    <a:pt x="42" y="606"/>
                  </a:moveTo>
                  <a:cubicBezTo>
                    <a:pt x="42" y="606"/>
                    <a:pt x="42" y="606"/>
                    <a:pt x="42" y="606"/>
                  </a:cubicBezTo>
                  <a:cubicBezTo>
                    <a:pt x="42" y="606"/>
                    <a:pt x="42" y="606"/>
                    <a:pt x="42" y="606"/>
                  </a:cubicBezTo>
                  <a:moveTo>
                    <a:pt x="43" y="606"/>
                  </a:moveTo>
                  <a:cubicBezTo>
                    <a:pt x="43" y="606"/>
                    <a:pt x="42" y="606"/>
                    <a:pt x="42" y="606"/>
                  </a:cubicBezTo>
                  <a:cubicBezTo>
                    <a:pt x="43" y="606"/>
                    <a:pt x="43" y="606"/>
                    <a:pt x="43" y="606"/>
                  </a:cubicBezTo>
                  <a:moveTo>
                    <a:pt x="43" y="606"/>
                  </a:moveTo>
                  <a:cubicBezTo>
                    <a:pt x="43" y="606"/>
                    <a:pt x="43" y="606"/>
                    <a:pt x="43" y="606"/>
                  </a:cubicBezTo>
                  <a:cubicBezTo>
                    <a:pt x="43" y="606"/>
                    <a:pt x="43" y="606"/>
                    <a:pt x="43" y="606"/>
                  </a:cubicBezTo>
                  <a:moveTo>
                    <a:pt x="44" y="605"/>
                  </a:moveTo>
                  <a:cubicBezTo>
                    <a:pt x="44" y="605"/>
                    <a:pt x="44" y="605"/>
                    <a:pt x="44" y="605"/>
                  </a:cubicBezTo>
                  <a:cubicBezTo>
                    <a:pt x="44" y="605"/>
                    <a:pt x="44" y="605"/>
                    <a:pt x="44" y="605"/>
                  </a:cubicBezTo>
                  <a:moveTo>
                    <a:pt x="46" y="604"/>
                  </a:moveTo>
                  <a:cubicBezTo>
                    <a:pt x="46" y="604"/>
                    <a:pt x="46" y="604"/>
                    <a:pt x="46" y="604"/>
                  </a:cubicBezTo>
                  <a:cubicBezTo>
                    <a:pt x="46" y="604"/>
                    <a:pt x="46" y="604"/>
                    <a:pt x="46" y="604"/>
                  </a:cubicBezTo>
                  <a:moveTo>
                    <a:pt x="47" y="604"/>
                  </a:moveTo>
                  <a:cubicBezTo>
                    <a:pt x="47" y="604"/>
                    <a:pt x="47" y="604"/>
                    <a:pt x="47" y="604"/>
                  </a:cubicBezTo>
                  <a:cubicBezTo>
                    <a:pt x="47" y="604"/>
                    <a:pt x="47" y="604"/>
                    <a:pt x="47" y="604"/>
                  </a:cubicBezTo>
                  <a:moveTo>
                    <a:pt x="50" y="603"/>
                  </a:moveTo>
                  <a:cubicBezTo>
                    <a:pt x="50" y="603"/>
                    <a:pt x="50" y="603"/>
                    <a:pt x="50" y="603"/>
                  </a:cubicBezTo>
                  <a:cubicBezTo>
                    <a:pt x="50" y="603"/>
                    <a:pt x="50" y="603"/>
                    <a:pt x="50" y="603"/>
                  </a:cubicBezTo>
                  <a:moveTo>
                    <a:pt x="50" y="603"/>
                  </a:moveTo>
                  <a:cubicBezTo>
                    <a:pt x="50" y="603"/>
                    <a:pt x="50" y="603"/>
                    <a:pt x="50" y="603"/>
                  </a:cubicBezTo>
                  <a:cubicBezTo>
                    <a:pt x="50" y="603"/>
                    <a:pt x="50" y="603"/>
                    <a:pt x="50" y="603"/>
                  </a:cubicBezTo>
                  <a:moveTo>
                    <a:pt x="50" y="603"/>
                  </a:moveTo>
                  <a:cubicBezTo>
                    <a:pt x="50" y="603"/>
                    <a:pt x="50" y="603"/>
                    <a:pt x="50" y="603"/>
                  </a:cubicBezTo>
                  <a:cubicBezTo>
                    <a:pt x="50" y="603"/>
                    <a:pt x="50" y="603"/>
                    <a:pt x="50" y="603"/>
                  </a:cubicBezTo>
                  <a:moveTo>
                    <a:pt x="50" y="602"/>
                  </a:moveTo>
                  <a:cubicBezTo>
                    <a:pt x="50" y="602"/>
                    <a:pt x="50" y="602"/>
                    <a:pt x="50" y="603"/>
                  </a:cubicBezTo>
                  <a:cubicBezTo>
                    <a:pt x="50" y="602"/>
                    <a:pt x="50" y="603"/>
                    <a:pt x="50" y="602"/>
                  </a:cubicBezTo>
                  <a:moveTo>
                    <a:pt x="53" y="602"/>
                  </a:moveTo>
                  <a:cubicBezTo>
                    <a:pt x="53" y="602"/>
                    <a:pt x="53" y="602"/>
                    <a:pt x="53" y="602"/>
                  </a:cubicBezTo>
                  <a:cubicBezTo>
                    <a:pt x="53" y="602"/>
                    <a:pt x="53" y="602"/>
                    <a:pt x="53" y="602"/>
                  </a:cubicBezTo>
                  <a:moveTo>
                    <a:pt x="54" y="601"/>
                  </a:moveTo>
                  <a:cubicBezTo>
                    <a:pt x="54" y="601"/>
                    <a:pt x="54" y="601"/>
                    <a:pt x="54" y="601"/>
                  </a:cubicBezTo>
                  <a:cubicBezTo>
                    <a:pt x="54" y="601"/>
                    <a:pt x="54" y="601"/>
                    <a:pt x="54" y="601"/>
                  </a:cubicBezTo>
                  <a:moveTo>
                    <a:pt x="54" y="601"/>
                  </a:moveTo>
                  <a:cubicBezTo>
                    <a:pt x="54" y="601"/>
                    <a:pt x="54" y="601"/>
                    <a:pt x="54" y="601"/>
                  </a:cubicBezTo>
                  <a:cubicBezTo>
                    <a:pt x="54" y="601"/>
                    <a:pt x="54" y="601"/>
                    <a:pt x="54" y="601"/>
                  </a:cubicBezTo>
                  <a:moveTo>
                    <a:pt x="55" y="601"/>
                  </a:moveTo>
                  <a:cubicBezTo>
                    <a:pt x="54" y="601"/>
                    <a:pt x="54" y="601"/>
                    <a:pt x="54" y="601"/>
                  </a:cubicBezTo>
                  <a:cubicBezTo>
                    <a:pt x="54" y="601"/>
                    <a:pt x="54" y="601"/>
                    <a:pt x="55" y="601"/>
                  </a:cubicBezTo>
                  <a:moveTo>
                    <a:pt x="55" y="601"/>
                  </a:moveTo>
                  <a:cubicBezTo>
                    <a:pt x="55" y="601"/>
                    <a:pt x="55" y="601"/>
                    <a:pt x="55" y="601"/>
                  </a:cubicBezTo>
                  <a:cubicBezTo>
                    <a:pt x="55" y="601"/>
                    <a:pt x="55" y="601"/>
                    <a:pt x="55" y="601"/>
                  </a:cubicBezTo>
                  <a:moveTo>
                    <a:pt x="55" y="600"/>
                  </a:moveTo>
                  <a:cubicBezTo>
                    <a:pt x="55" y="600"/>
                    <a:pt x="55" y="601"/>
                    <a:pt x="55" y="601"/>
                  </a:cubicBezTo>
                  <a:cubicBezTo>
                    <a:pt x="55" y="600"/>
                    <a:pt x="55" y="600"/>
                    <a:pt x="55" y="600"/>
                  </a:cubicBezTo>
                  <a:moveTo>
                    <a:pt x="56" y="600"/>
                  </a:moveTo>
                  <a:cubicBezTo>
                    <a:pt x="56" y="600"/>
                    <a:pt x="56" y="600"/>
                    <a:pt x="56" y="600"/>
                  </a:cubicBezTo>
                  <a:cubicBezTo>
                    <a:pt x="56" y="600"/>
                    <a:pt x="56" y="600"/>
                    <a:pt x="56" y="600"/>
                  </a:cubicBezTo>
                  <a:moveTo>
                    <a:pt x="57" y="600"/>
                  </a:moveTo>
                  <a:cubicBezTo>
                    <a:pt x="57" y="600"/>
                    <a:pt x="57" y="600"/>
                    <a:pt x="56" y="600"/>
                  </a:cubicBezTo>
                  <a:cubicBezTo>
                    <a:pt x="57" y="600"/>
                    <a:pt x="57" y="600"/>
                    <a:pt x="57" y="600"/>
                  </a:cubicBezTo>
                  <a:moveTo>
                    <a:pt x="58" y="599"/>
                  </a:moveTo>
                  <a:cubicBezTo>
                    <a:pt x="58" y="599"/>
                    <a:pt x="58" y="599"/>
                    <a:pt x="57" y="600"/>
                  </a:cubicBezTo>
                  <a:cubicBezTo>
                    <a:pt x="58" y="599"/>
                    <a:pt x="58" y="599"/>
                    <a:pt x="58" y="599"/>
                  </a:cubicBezTo>
                  <a:moveTo>
                    <a:pt x="58" y="599"/>
                  </a:moveTo>
                  <a:cubicBezTo>
                    <a:pt x="58" y="599"/>
                    <a:pt x="58" y="599"/>
                    <a:pt x="58" y="599"/>
                  </a:cubicBezTo>
                  <a:cubicBezTo>
                    <a:pt x="58" y="599"/>
                    <a:pt x="58" y="599"/>
                    <a:pt x="58" y="599"/>
                  </a:cubicBezTo>
                  <a:moveTo>
                    <a:pt x="59" y="599"/>
                  </a:moveTo>
                  <a:cubicBezTo>
                    <a:pt x="59" y="599"/>
                    <a:pt x="59" y="599"/>
                    <a:pt x="59" y="599"/>
                  </a:cubicBezTo>
                  <a:cubicBezTo>
                    <a:pt x="59" y="599"/>
                    <a:pt x="59" y="599"/>
                    <a:pt x="59" y="599"/>
                  </a:cubicBezTo>
                  <a:moveTo>
                    <a:pt x="59" y="599"/>
                  </a:moveTo>
                  <a:cubicBezTo>
                    <a:pt x="59" y="599"/>
                    <a:pt x="59" y="599"/>
                    <a:pt x="59" y="599"/>
                  </a:cubicBezTo>
                  <a:cubicBezTo>
                    <a:pt x="59" y="599"/>
                    <a:pt x="59" y="599"/>
                    <a:pt x="59" y="599"/>
                  </a:cubicBezTo>
                  <a:moveTo>
                    <a:pt x="59" y="599"/>
                  </a:moveTo>
                  <a:cubicBezTo>
                    <a:pt x="59" y="599"/>
                    <a:pt x="59" y="599"/>
                    <a:pt x="59" y="599"/>
                  </a:cubicBezTo>
                  <a:cubicBezTo>
                    <a:pt x="59" y="599"/>
                    <a:pt x="59" y="599"/>
                    <a:pt x="59" y="599"/>
                  </a:cubicBezTo>
                  <a:moveTo>
                    <a:pt x="60" y="598"/>
                  </a:moveTo>
                  <a:cubicBezTo>
                    <a:pt x="60" y="598"/>
                    <a:pt x="60" y="599"/>
                    <a:pt x="60" y="599"/>
                  </a:cubicBezTo>
                  <a:cubicBezTo>
                    <a:pt x="60" y="598"/>
                    <a:pt x="60" y="598"/>
                    <a:pt x="60" y="598"/>
                  </a:cubicBezTo>
                  <a:moveTo>
                    <a:pt x="61" y="598"/>
                  </a:moveTo>
                  <a:cubicBezTo>
                    <a:pt x="61" y="598"/>
                    <a:pt x="61" y="598"/>
                    <a:pt x="61" y="598"/>
                  </a:cubicBezTo>
                  <a:cubicBezTo>
                    <a:pt x="61" y="598"/>
                    <a:pt x="61" y="598"/>
                    <a:pt x="61" y="598"/>
                  </a:cubicBezTo>
                  <a:moveTo>
                    <a:pt x="61" y="598"/>
                  </a:moveTo>
                  <a:cubicBezTo>
                    <a:pt x="61" y="598"/>
                    <a:pt x="61" y="598"/>
                    <a:pt x="61" y="598"/>
                  </a:cubicBezTo>
                  <a:cubicBezTo>
                    <a:pt x="61" y="598"/>
                    <a:pt x="61" y="598"/>
                    <a:pt x="61" y="598"/>
                  </a:cubicBezTo>
                  <a:moveTo>
                    <a:pt x="61" y="598"/>
                  </a:moveTo>
                  <a:cubicBezTo>
                    <a:pt x="61" y="598"/>
                    <a:pt x="61" y="598"/>
                    <a:pt x="61" y="598"/>
                  </a:cubicBezTo>
                  <a:cubicBezTo>
                    <a:pt x="61" y="598"/>
                    <a:pt x="61" y="598"/>
                    <a:pt x="61" y="598"/>
                  </a:cubicBezTo>
                  <a:moveTo>
                    <a:pt x="62" y="597"/>
                  </a:moveTo>
                  <a:cubicBezTo>
                    <a:pt x="62" y="597"/>
                    <a:pt x="62" y="597"/>
                    <a:pt x="62" y="597"/>
                  </a:cubicBezTo>
                  <a:cubicBezTo>
                    <a:pt x="62" y="597"/>
                    <a:pt x="62" y="597"/>
                    <a:pt x="62" y="597"/>
                  </a:cubicBezTo>
                  <a:moveTo>
                    <a:pt x="63" y="597"/>
                  </a:moveTo>
                  <a:cubicBezTo>
                    <a:pt x="63" y="597"/>
                    <a:pt x="63" y="597"/>
                    <a:pt x="62" y="597"/>
                  </a:cubicBezTo>
                  <a:cubicBezTo>
                    <a:pt x="62" y="597"/>
                    <a:pt x="63" y="597"/>
                    <a:pt x="63" y="597"/>
                  </a:cubicBezTo>
                  <a:moveTo>
                    <a:pt x="63" y="597"/>
                  </a:moveTo>
                  <a:cubicBezTo>
                    <a:pt x="63" y="597"/>
                    <a:pt x="63" y="597"/>
                    <a:pt x="63" y="597"/>
                  </a:cubicBezTo>
                  <a:cubicBezTo>
                    <a:pt x="63" y="597"/>
                    <a:pt x="63" y="597"/>
                    <a:pt x="63" y="597"/>
                  </a:cubicBezTo>
                  <a:moveTo>
                    <a:pt x="64" y="597"/>
                  </a:moveTo>
                  <a:cubicBezTo>
                    <a:pt x="64" y="597"/>
                    <a:pt x="64" y="597"/>
                    <a:pt x="63" y="597"/>
                  </a:cubicBezTo>
                  <a:cubicBezTo>
                    <a:pt x="64" y="597"/>
                    <a:pt x="64" y="597"/>
                    <a:pt x="64" y="597"/>
                  </a:cubicBezTo>
                  <a:moveTo>
                    <a:pt x="65" y="596"/>
                  </a:moveTo>
                  <a:cubicBezTo>
                    <a:pt x="65" y="596"/>
                    <a:pt x="65" y="596"/>
                    <a:pt x="65" y="596"/>
                  </a:cubicBezTo>
                  <a:cubicBezTo>
                    <a:pt x="65" y="596"/>
                    <a:pt x="65" y="596"/>
                    <a:pt x="65" y="596"/>
                  </a:cubicBezTo>
                  <a:moveTo>
                    <a:pt x="65" y="596"/>
                  </a:moveTo>
                  <a:cubicBezTo>
                    <a:pt x="65" y="596"/>
                    <a:pt x="65" y="596"/>
                    <a:pt x="65" y="596"/>
                  </a:cubicBezTo>
                  <a:cubicBezTo>
                    <a:pt x="65" y="596"/>
                    <a:pt x="65" y="596"/>
                    <a:pt x="65" y="596"/>
                  </a:cubicBezTo>
                  <a:moveTo>
                    <a:pt x="65" y="596"/>
                  </a:moveTo>
                  <a:cubicBezTo>
                    <a:pt x="65" y="596"/>
                    <a:pt x="65" y="596"/>
                    <a:pt x="65" y="596"/>
                  </a:cubicBezTo>
                  <a:cubicBezTo>
                    <a:pt x="65" y="596"/>
                    <a:pt x="65" y="596"/>
                    <a:pt x="65" y="596"/>
                  </a:cubicBezTo>
                  <a:moveTo>
                    <a:pt x="66" y="596"/>
                  </a:moveTo>
                  <a:cubicBezTo>
                    <a:pt x="66" y="596"/>
                    <a:pt x="66" y="596"/>
                    <a:pt x="66" y="596"/>
                  </a:cubicBezTo>
                  <a:cubicBezTo>
                    <a:pt x="66" y="596"/>
                    <a:pt x="66" y="596"/>
                    <a:pt x="66" y="596"/>
                  </a:cubicBezTo>
                  <a:moveTo>
                    <a:pt x="66" y="596"/>
                  </a:moveTo>
                  <a:cubicBezTo>
                    <a:pt x="66" y="596"/>
                    <a:pt x="66" y="596"/>
                    <a:pt x="66" y="596"/>
                  </a:cubicBezTo>
                  <a:cubicBezTo>
                    <a:pt x="66" y="596"/>
                    <a:pt x="66" y="596"/>
                    <a:pt x="66" y="596"/>
                  </a:cubicBezTo>
                  <a:moveTo>
                    <a:pt x="70" y="594"/>
                  </a:moveTo>
                  <a:cubicBezTo>
                    <a:pt x="69" y="595"/>
                    <a:pt x="67" y="595"/>
                    <a:pt x="66" y="596"/>
                  </a:cubicBezTo>
                  <a:cubicBezTo>
                    <a:pt x="67" y="595"/>
                    <a:pt x="69" y="595"/>
                    <a:pt x="70" y="594"/>
                  </a:cubicBezTo>
                  <a:moveTo>
                    <a:pt x="71" y="594"/>
                  </a:moveTo>
                  <a:cubicBezTo>
                    <a:pt x="71" y="594"/>
                    <a:pt x="70" y="594"/>
                    <a:pt x="70" y="594"/>
                  </a:cubicBezTo>
                  <a:cubicBezTo>
                    <a:pt x="70" y="594"/>
                    <a:pt x="71" y="594"/>
                    <a:pt x="71" y="594"/>
                  </a:cubicBezTo>
                  <a:moveTo>
                    <a:pt x="72" y="593"/>
                  </a:moveTo>
                  <a:cubicBezTo>
                    <a:pt x="72" y="593"/>
                    <a:pt x="72" y="593"/>
                    <a:pt x="71" y="594"/>
                  </a:cubicBezTo>
                  <a:cubicBezTo>
                    <a:pt x="72" y="593"/>
                    <a:pt x="72" y="593"/>
                    <a:pt x="72" y="593"/>
                  </a:cubicBezTo>
                  <a:moveTo>
                    <a:pt x="74" y="592"/>
                  </a:moveTo>
                  <a:cubicBezTo>
                    <a:pt x="74" y="592"/>
                    <a:pt x="73" y="593"/>
                    <a:pt x="72" y="593"/>
                  </a:cubicBezTo>
                  <a:cubicBezTo>
                    <a:pt x="73" y="593"/>
                    <a:pt x="74" y="592"/>
                    <a:pt x="74" y="592"/>
                  </a:cubicBezTo>
                  <a:moveTo>
                    <a:pt x="76" y="591"/>
                  </a:moveTo>
                  <a:cubicBezTo>
                    <a:pt x="76" y="592"/>
                    <a:pt x="75" y="592"/>
                    <a:pt x="75" y="592"/>
                  </a:cubicBezTo>
                  <a:cubicBezTo>
                    <a:pt x="75" y="592"/>
                    <a:pt x="76" y="592"/>
                    <a:pt x="76" y="591"/>
                  </a:cubicBezTo>
                  <a:moveTo>
                    <a:pt x="78" y="591"/>
                  </a:moveTo>
                  <a:cubicBezTo>
                    <a:pt x="78" y="591"/>
                    <a:pt x="78" y="591"/>
                    <a:pt x="78" y="591"/>
                  </a:cubicBezTo>
                  <a:cubicBezTo>
                    <a:pt x="78" y="591"/>
                    <a:pt x="78" y="591"/>
                    <a:pt x="78" y="591"/>
                  </a:cubicBezTo>
                  <a:moveTo>
                    <a:pt x="78" y="590"/>
                  </a:moveTo>
                  <a:cubicBezTo>
                    <a:pt x="78" y="591"/>
                    <a:pt x="78" y="591"/>
                    <a:pt x="78" y="591"/>
                  </a:cubicBezTo>
                  <a:cubicBezTo>
                    <a:pt x="78" y="590"/>
                    <a:pt x="78" y="591"/>
                    <a:pt x="78" y="590"/>
                  </a:cubicBezTo>
                  <a:moveTo>
                    <a:pt x="79" y="590"/>
                  </a:moveTo>
                  <a:cubicBezTo>
                    <a:pt x="79" y="590"/>
                    <a:pt x="79" y="590"/>
                    <a:pt x="79" y="590"/>
                  </a:cubicBezTo>
                  <a:cubicBezTo>
                    <a:pt x="79" y="590"/>
                    <a:pt x="79" y="590"/>
                    <a:pt x="79" y="590"/>
                  </a:cubicBezTo>
                  <a:moveTo>
                    <a:pt x="81" y="590"/>
                  </a:moveTo>
                  <a:cubicBezTo>
                    <a:pt x="80" y="590"/>
                    <a:pt x="80" y="590"/>
                    <a:pt x="80" y="590"/>
                  </a:cubicBezTo>
                  <a:cubicBezTo>
                    <a:pt x="80" y="590"/>
                    <a:pt x="80" y="590"/>
                    <a:pt x="81" y="590"/>
                  </a:cubicBezTo>
                  <a:moveTo>
                    <a:pt x="84" y="588"/>
                  </a:moveTo>
                  <a:cubicBezTo>
                    <a:pt x="84" y="588"/>
                    <a:pt x="84" y="588"/>
                    <a:pt x="83" y="588"/>
                  </a:cubicBezTo>
                  <a:cubicBezTo>
                    <a:pt x="83" y="588"/>
                    <a:pt x="84" y="588"/>
                    <a:pt x="84" y="588"/>
                  </a:cubicBezTo>
                  <a:moveTo>
                    <a:pt x="92" y="585"/>
                  </a:moveTo>
                  <a:cubicBezTo>
                    <a:pt x="92" y="585"/>
                    <a:pt x="92" y="585"/>
                    <a:pt x="91" y="585"/>
                  </a:cubicBezTo>
                  <a:cubicBezTo>
                    <a:pt x="91" y="585"/>
                    <a:pt x="92" y="585"/>
                    <a:pt x="92" y="585"/>
                  </a:cubicBezTo>
                  <a:moveTo>
                    <a:pt x="94" y="584"/>
                  </a:moveTo>
                  <a:cubicBezTo>
                    <a:pt x="94" y="584"/>
                    <a:pt x="94" y="584"/>
                    <a:pt x="94" y="584"/>
                  </a:cubicBezTo>
                  <a:cubicBezTo>
                    <a:pt x="94" y="584"/>
                    <a:pt x="94" y="584"/>
                    <a:pt x="94" y="584"/>
                  </a:cubicBezTo>
                  <a:moveTo>
                    <a:pt x="96" y="583"/>
                  </a:moveTo>
                  <a:cubicBezTo>
                    <a:pt x="96" y="583"/>
                    <a:pt x="96" y="583"/>
                    <a:pt x="96" y="583"/>
                  </a:cubicBezTo>
                  <a:cubicBezTo>
                    <a:pt x="96" y="583"/>
                    <a:pt x="96" y="583"/>
                    <a:pt x="96" y="583"/>
                  </a:cubicBezTo>
                  <a:moveTo>
                    <a:pt x="97" y="583"/>
                  </a:moveTo>
                  <a:cubicBezTo>
                    <a:pt x="97" y="583"/>
                    <a:pt x="97" y="583"/>
                    <a:pt x="97" y="583"/>
                  </a:cubicBezTo>
                  <a:cubicBezTo>
                    <a:pt x="97" y="583"/>
                    <a:pt x="97" y="583"/>
                    <a:pt x="97" y="583"/>
                  </a:cubicBezTo>
                  <a:moveTo>
                    <a:pt x="98" y="582"/>
                  </a:moveTo>
                  <a:cubicBezTo>
                    <a:pt x="98" y="582"/>
                    <a:pt x="97" y="582"/>
                    <a:pt x="97" y="582"/>
                  </a:cubicBezTo>
                  <a:cubicBezTo>
                    <a:pt x="97" y="582"/>
                    <a:pt x="98" y="582"/>
                    <a:pt x="98" y="582"/>
                  </a:cubicBezTo>
                  <a:moveTo>
                    <a:pt x="99" y="582"/>
                  </a:moveTo>
                  <a:cubicBezTo>
                    <a:pt x="99" y="582"/>
                    <a:pt x="98" y="582"/>
                    <a:pt x="98" y="582"/>
                  </a:cubicBezTo>
                  <a:cubicBezTo>
                    <a:pt x="98" y="582"/>
                    <a:pt x="99" y="582"/>
                    <a:pt x="99" y="582"/>
                  </a:cubicBezTo>
                  <a:moveTo>
                    <a:pt x="99" y="582"/>
                  </a:moveTo>
                  <a:cubicBezTo>
                    <a:pt x="99" y="582"/>
                    <a:pt x="99" y="582"/>
                    <a:pt x="99" y="582"/>
                  </a:cubicBezTo>
                  <a:cubicBezTo>
                    <a:pt x="99" y="582"/>
                    <a:pt x="99" y="582"/>
                    <a:pt x="99" y="582"/>
                  </a:cubicBezTo>
                  <a:moveTo>
                    <a:pt x="102" y="580"/>
                  </a:moveTo>
                  <a:cubicBezTo>
                    <a:pt x="101" y="581"/>
                    <a:pt x="100" y="581"/>
                    <a:pt x="99" y="582"/>
                  </a:cubicBezTo>
                  <a:cubicBezTo>
                    <a:pt x="100" y="581"/>
                    <a:pt x="101" y="581"/>
                    <a:pt x="102" y="580"/>
                  </a:cubicBezTo>
                  <a:moveTo>
                    <a:pt x="104" y="580"/>
                  </a:moveTo>
                  <a:cubicBezTo>
                    <a:pt x="104" y="580"/>
                    <a:pt x="103" y="580"/>
                    <a:pt x="103" y="580"/>
                  </a:cubicBezTo>
                  <a:cubicBezTo>
                    <a:pt x="104" y="580"/>
                    <a:pt x="104" y="580"/>
                    <a:pt x="104" y="580"/>
                  </a:cubicBezTo>
                  <a:moveTo>
                    <a:pt x="107" y="578"/>
                  </a:moveTo>
                  <a:cubicBezTo>
                    <a:pt x="106" y="579"/>
                    <a:pt x="105" y="579"/>
                    <a:pt x="104" y="580"/>
                  </a:cubicBezTo>
                  <a:cubicBezTo>
                    <a:pt x="105" y="579"/>
                    <a:pt x="106" y="579"/>
                    <a:pt x="107" y="578"/>
                  </a:cubicBezTo>
                  <a:moveTo>
                    <a:pt x="113" y="576"/>
                  </a:moveTo>
                  <a:cubicBezTo>
                    <a:pt x="111" y="577"/>
                    <a:pt x="109" y="578"/>
                    <a:pt x="107" y="578"/>
                  </a:cubicBezTo>
                  <a:cubicBezTo>
                    <a:pt x="109" y="578"/>
                    <a:pt x="111" y="577"/>
                    <a:pt x="113" y="576"/>
                  </a:cubicBezTo>
                  <a:moveTo>
                    <a:pt x="114" y="576"/>
                  </a:moveTo>
                  <a:cubicBezTo>
                    <a:pt x="113" y="576"/>
                    <a:pt x="113" y="576"/>
                    <a:pt x="113" y="576"/>
                  </a:cubicBezTo>
                  <a:cubicBezTo>
                    <a:pt x="113" y="576"/>
                    <a:pt x="113" y="576"/>
                    <a:pt x="114" y="576"/>
                  </a:cubicBezTo>
                  <a:moveTo>
                    <a:pt x="114" y="575"/>
                  </a:moveTo>
                  <a:cubicBezTo>
                    <a:pt x="114" y="575"/>
                    <a:pt x="114" y="575"/>
                    <a:pt x="114" y="575"/>
                  </a:cubicBezTo>
                  <a:cubicBezTo>
                    <a:pt x="114" y="575"/>
                    <a:pt x="114" y="575"/>
                    <a:pt x="114" y="575"/>
                  </a:cubicBezTo>
                  <a:moveTo>
                    <a:pt x="115" y="575"/>
                  </a:moveTo>
                  <a:cubicBezTo>
                    <a:pt x="115" y="575"/>
                    <a:pt x="115" y="575"/>
                    <a:pt x="115" y="575"/>
                  </a:cubicBezTo>
                  <a:cubicBezTo>
                    <a:pt x="115" y="575"/>
                    <a:pt x="115" y="575"/>
                    <a:pt x="115" y="575"/>
                  </a:cubicBezTo>
                  <a:moveTo>
                    <a:pt x="116" y="575"/>
                  </a:moveTo>
                  <a:cubicBezTo>
                    <a:pt x="116" y="575"/>
                    <a:pt x="115" y="575"/>
                    <a:pt x="115" y="575"/>
                  </a:cubicBezTo>
                  <a:cubicBezTo>
                    <a:pt x="115" y="575"/>
                    <a:pt x="116" y="575"/>
                    <a:pt x="116" y="575"/>
                  </a:cubicBezTo>
                  <a:moveTo>
                    <a:pt x="118" y="574"/>
                  </a:moveTo>
                  <a:cubicBezTo>
                    <a:pt x="117" y="574"/>
                    <a:pt x="117" y="574"/>
                    <a:pt x="116" y="574"/>
                  </a:cubicBezTo>
                  <a:cubicBezTo>
                    <a:pt x="117" y="574"/>
                    <a:pt x="117" y="574"/>
                    <a:pt x="118" y="574"/>
                  </a:cubicBezTo>
                  <a:moveTo>
                    <a:pt x="118" y="573"/>
                  </a:moveTo>
                  <a:cubicBezTo>
                    <a:pt x="118" y="574"/>
                    <a:pt x="118" y="574"/>
                    <a:pt x="118" y="574"/>
                  </a:cubicBezTo>
                  <a:cubicBezTo>
                    <a:pt x="118" y="574"/>
                    <a:pt x="118" y="574"/>
                    <a:pt x="118" y="573"/>
                  </a:cubicBezTo>
                  <a:moveTo>
                    <a:pt x="119" y="573"/>
                  </a:moveTo>
                  <a:cubicBezTo>
                    <a:pt x="119" y="573"/>
                    <a:pt x="119" y="573"/>
                    <a:pt x="118" y="573"/>
                  </a:cubicBezTo>
                  <a:cubicBezTo>
                    <a:pt x="119" y="573"/>
                    <a:pt x="119" y="573"/>
                    <a:pt x="119" y="573"/>
                  </a:cubicBezTo>
                  <a:moveTo>
                    <a:pt x="119" y="573"/>
                  </a:moveTo>
                  <a:cubicBezTo>
                    <a:pt x="119" y="573"/>
                    <a:pt x="119" y="573"/>
                    <a:pt x="119" y="573"/>
                  </a:cubicBezTo>
                  <a:cubicBezTo>
                    <a:pt x="119" y="573"/>
                    <a:pt x="119" y="573"/>
                    <a:pt x="119" y="573"/>
                  </a:cubicBezTo>
                  <a:moveTo>
                    <a:pt x="120" y="573"/>
                  </a:moveTo>
                  <a:cubicBezTo>
                    <a:pt x="120" y="573"/>
                    <a:pt x="120" y="573"/>
                    <a:pt x="120" y="573"/>
                  </a:cubicBezTo>
                  <a:cubicBezTo>
                    <a:pt x="120" y="573"/>
                    <a:pt x="120" y="573"/>
                    <a:pt x="120" y="573"/>
                  </a:cubicBezTo>
                  <a:moveTo>
                    <a:pt x="122" y="572"/>
                  </a:moveTo>
                  <a:cubicBezTo>
                    <a:pt x="121" y="572"/>
                    <a:pt x="121" y="573"/>
                    <a:pt x="120" y="573"/>
                  </a:cubicBezTo>
                  <a:cubicBezTo>
                    <a:pt x="121" y="573"/>
                    <a:pt x="121" y="572"/>
                    <a:pt x="122" y="572"/>
                  </a:cubicBezTo>
                  <a:moveTo>
                    <a:pt x="122" y="572"/>
                  </a:moveTo>
                  <a:cubicBezTo>
                    <a:pt x="122" y="572"/>
                    <a:pt x="122" y="572"/>
                    <a:pt x="122" y="572"/>
                  </a:cubicBezTo>
                  <a:cubicBezTo>
                    <a:pt x="122" y="572"/>
                    <a:pt x="122" y="572"/>
                    <a:pt x="122" y="572"/>
                  </a:cubicBezTo>
                  <a:moveTo>
                    <a:pt x="123" y="572"/>
                  </a:moveTo>
                  <a:cubicBezTo>
                    <a:pt x="123" y="572"/>
                    <a:pt x="123" y="572"/>
                    <a:pt x="123" y="572"/>
                  </a:cubicBezTo>
                  <a:cubicBezTo>
                    <a:pt x="123" y="572"/>
                    <a:pt x="123" y="572"/>
                    <a:pt x="123" y="572"/>
                  </a:cubicBezTo>
                  <a:moveTo>
                    <a:pt x="123" y="571"/>
                  </a:moveTo>
                  <a:cubicBezTo>
                    <a:pt x="123" y="571"/>
                    <a:pt x="123" y="572"/>
                    <a:pt x="123" y="572"/>
                  </a:cubicBezTo>
                  <a:cubicBezTo>
                    <a:pt x="123" y="572"/>
                    <a:pt x="123" y="571"/>
                    <a:pt x="123" y="571"/>
                  </a:cubicBezTo>
                  <a:moveTo>
                    <a:pt x="125" y="571"/>
                  </a:moveTo>
                  <a:cubicBezTo>
                    <a:pt x="125" y="571"/>
                    <a:pt x="125" y="571"/>
                    <a:pt x="125" y="571"/>
                  </a:cubicBezTo>
                  <a:cubicBezTo>
                    <a:pt x="125" y="571"/>
                    <a:pt x="125" y="571"/>
                    <a:pt x="125" y="571"/>
                  </a:cubicBezTo>
                  <a:moveTo>
                    <a:pt x="125" y="571"/>
                  </a:moveTo>
                  <a:cubicBezTo>
                    <a:pt x="125" y="571"/>
                    <a:pt x="125" y="571"/>
                    <a:pt x="125" y="571"/>
                  </a:cubicBezTo>
                  <a:cubicBezTo>
                    <a:pt x="125" y="571"/>
                    <a:pt x="125" y="571"/>
                    <a:pt x="125" y="571"/>
                  </a:cubicBezTo>
                  <a:moveTo>
                    <a:pt x="126" y="570"/>
                  </a:moveTo>
                  <a:cubicBezTo>
                    <a:pt x="126" y="570"/>
                    <a:pt x="126" y="570"/>
                    <a:pt x="125" y="571"/>
                  </a:cubicBezTo>
                  <a:cubicBezTo>
                    <a:pt x="126" y="570"/>
                    <a:pt x="126" y="570"/>
                    <a:pt x="126" y="570"/>
                  </a:cubicBezTo>
                  <a:moveTo>
                    <a:pt x="127" y="570"/>
                  </a:moveTo>
                  <a:cubicBezTo>
                    <a:pt x="126" y="570"/>
                    <a:pt x="126" y="570"/>
                    <a:pt x="126" y="570"/>
                  </a:cubicBezTo>
                  <a:cubicBezTo>
                    <a:pt x="126" y="570"/>
                    <a:pt x="126" y="570"/>
                    <a:pt x="127" y="570"/>
                  </a:cubicBezTo>
                  <a:moveTo>
                    <a:pt x="127" y="570"/>
                  </a:moveTo>
                  <a:cubicBezTo>
                    <a:pt x="127" y="570"/>
                    <a:pt x="127" y="570"/>
                    <a:pt x="127" y="570"/>
                  </a:cubicBezTo>
                  <a:cubicBezTo>
                    <a:pt x="127" y="570"/>
                    <a:pt x="127" y="570"/>
                    <a:pt x="127" y="570"/>
                  </a:cubicBezTo>
                  <a:moveTo>
                    <a:pt x="132" y="568"/>
                  </a:moveTo>
                  <a:cubicBezTo>
                    <a:pt x="131" y="568"/>
                    <a:pt x="130" y="568"/>
                    <a:pt x="129" y="569"/>
                  </a:cubicBezTo>
                  <a:cubicBezTo>
                    <a:pt x="130" y="568"/>
                    <a:pt x="131" y="568"/>
                    <a:pt x="132" y="568"/>
                  </a:cubicBezTo>
                  <a:moveTo>
                    <a:pt x="136" y="566"/>
                  </a:moveTo>
                  <a:cubicBezTo>
                    <a:pt x="134" y="567"/>
                    <a:pt x="133" y="567"/>
                    <a:pt x="132" y="568"/>
                  </a:cubicBezTo>
                  <a:cubicBezTo>
                    <a:pt x="133" y="567"/>
                    <a:pt x="134" y="567"/>
                    <a:pt x="136" y="566"/>
                  </a:cubicBezTo>
                  <a:moveTo>
                    <a:pt x="139" y="565"/>
                  </a:moveTo>
                  <a:cubicBezTo>
                    <a:pt x="139" y="565"/>
                    <a:pt x="139" y="565"/>
                    <a:pt x="139" y="565"/>
                  </a:cubicBezTo>
                  <a:cubicBezTo>
                    <a:pt x="139" y="565"/>
                    <a:pt x="139" y="565"/>
                    <a:pt x="139" y="565"/>
                  </a:cubicBezTo>
                  <a:moveTo>
                    <a:pt x="141" y="564"/>
                  </a:moveTo>
                  <a:cubicBezTo>
                    <a:pt x="141" y="564"/>
                    <a:pt x="141" y="564"/>
                    <a:pt x="141" y="564"/>
                  </a:cubicBezTo>
                  <a:cubicBezTo>
                    <a:pt x="141" y="564"/>
                    <a:pt x="141" y="564"/>
                    <a:pt x="141" y="564"/>
                  </a:cubicBezTo>
                  <a:moveTo>
                    <a:pt x="143" y="563"/>
                  </a:moveTo>
                  <a:cubicBezTo>
                    <a:pt x="143" y="563"/>
                    <a:pt x="143" y="563"/>
                    <a:pt x="143" y="563"/>
                  </a:cubicBezTo>
                  <a:cubicBezTo>
                    <a:pt x="143" y="563"/>
                    <a:pt x="143" y="563"/>
                    <a:pt x="143" y="563"/>
                  </a:cubicBezTo>
                  <a:moveTo>
                    <a:pt x="147" y="561"/>
                  </a:moveTo>
                  <a:cubicBezTo>
                    <a:pt x="146" y="562"/>
                    <a:pt x="145" y="562"/>
                    <a:pt x="144" y="562"/>
                  </a:cubicBezTo>
                  <a:cubicBezTo>
                    <a:pt x="145" y="562"/>
                    <a:pt x="146" y="562"/>
                    <a:pt x="147" y="561"/>
                  </a:cubicBezTo>
                  <a:moveTo>
                    <a:pt x="148" y="561"/>
                  </a:moveTo>
                  <a:cubicBezTo>
                    <a:pt x="148" y="561"/>
                    <a:pt x="148" y="561"/>
                    <a:pt x="147" y="561"/>
                  </a:cubicBezTo>
                  <a:cubicBezTo>
                    <a:pt x="148" y="561"/>
                    <a:pt x="148" y="561"/>
                    <a:pt x="148" y="561"/>
                  </a:cubicBezTo>
                  <a:moveTo>
                    <a:pt x="149" y="561"/>
                  </a:moveTo>
                  <a:cubicBezTo>
                    <a:pt x="149" y="561"/>
                    <a:pt x="149" y="561"/>
                    <a:pt x="149" y="561"/>
                  </a:cubicBezTo>
                  <a:cubicBezTo>
                    <a:pt x="149" y="561"/>
                    <a:pt x="149" y="561"/>
                    <a:pt x="149" y="561"/>
                  </a:cubicBezTo>
                  <a:moveTo>
                    <a:pt x="149" y="560"/>
                  </a:moveTo>
                  <a:cubicBezTo>
                    <a:pt x="149" y="560"/>
                    <a:pt x="149" y="560"/>
                    <a:pt x="149" y="560"/>
                  </a:cubicBezTo>
                  <a:cubicBezTo>
                    <a:pt x="149" y="560"/>
                    <a:pt x="149" y="560"/>
                    <a:pt x="149" y="560"/>
                  </a:cubicBezTo>
                  <a:moveTo>
                    <a:pt x="150" y="560"/>
                  </a:moveTo>
                  <a:cubicBezTo>
                    <a:pt x="150" y="560"/>
                    <a:pt x="150" y="560"/>
                    <a:pt x="150" y="560"/>
                  </a:cubicBezTo>
                  <a:cubicBezTo>
                    <a:pt x="150" y="560"/>
                    <a:pt x="150" y="560"/>
                    <a:pt x="150" y="560"/>
                  </a:cubicBezTo>
                  <a:moveTo>
                    <a:pt x="150" y="560"/>
                  </a:moveTo>
                  <a:cubicBezTo>
                    <a:pt x="150" y="560"/>
                    <a:pt x="150" y="560"/>
                    <a:pt x="150" y="560"/>
                  </a:cubicBezTo>
                  <a:cubicBezTo>
                    <a:pt x="150" y="560"/>
                    <a:pt x="150" y="560"/>
                    <a:pt x="150" y="560"/>
                  </a:cubicBezTo>
                  <a:moveTo>
                    <a:pt x="152" y="559"/>
                  </a:moveTo>
                  <a:cubicBezTo>
                    <a:pt x="151" y="559"/>
                    <a:pt x="151" y="560"/>
                    <a:pt x="151" y="560"/>
                  </a:cubicBezTo>
                  <a:cubicBezTo>
                    <a:pt x="151" y="560"/>
                    <a:pt x="151" y="559"/>
                    <a:pt x="152" y="559"/>
                  </a:cubicBezTo>
                  <a:moveTo>
                    <a:pt x="166" y="553"/>
                  </a:moveTo>
                  <a:cubicBezTo>
                    <a:pt x="161" y="555"/>
                    <a:pt x="156" y="557"/>
                    <a:pt x="152" y="559"/>
                  </a:cubicBezTo>
                  <a:cubicBezTo>
                    <a:pt x="156" y="557"/>
                    <a:pt x="161" y="555"/>
                    <a:pt x="166" y="553"/>
                  </a:cubicBezTo>
                  <a:moveTo>
                    <a:pt x="167" y="553"/>
                  </a:moveTo>
                  <a:cubicBezTo>
                    <a:pt x="167" y="553"/>
                    <a:pt x="167" y="553"/>
                    <a:pt x="167" y="553"/>
                  </a:cubicBezTo>
                  <a:cubicBezTo>
                    <a:pt x="167" y="553"/>
                    <a:pt x="167" y="553"/>
                    <a:pt x="167" y="553"/>
                  </a:cubicBezTo>
                  <a:moveTo>
                    <a:pt x="168" y="552"/>
                  </a:moveTo>
                  <a:cubicBezTo>
                    <a:pt x="168" y="553"/>
                    <a:pt x="168" y="553"/>
                    <a:pt x="168" y="553"/>
                  </a:cubicBezTo>
                  <a:cubicBezTo>
                    <a:pt x="168" y="552"/>
                    <a:pt x="168" y="552"/>
                    <a:pt x="168" y="552"/>
                  </a:cubicBezTo>
                  <a:moveTo>
                    <a:pt x="170" y="552"/>
                  </a:moveTo>
                  <a:cubicBezTo>
                    <a:pt x="169" y="552"/>
                    <a:pt x="169" y="552"/>
                    <a:pt x="169" y="552"/>
                  </a:cubicBezTo>
                  <a:cubicBezTo>
                    <a:pt x="169" y="552"/>
                    <a:pt x="169" y="552"/>
                    <a:pt x="170" y="552"/>
                  </a:cubicBezTo>
                  <a:moveTo>
                    <a:pt x="173" y="550"/>
                  </a:moveTo>
                  <a:cubicBezTo>
                    <a:pt x="173" y="550"/>
                    <a:pt x="173" y="550"/>
                    <a:pt x="173" y="550"/>
                  </a:cubicBezTo>
                  <a:cubicBezTo>
                    <a:pt x="173" y="550"/>
                    <a:pt x="173" y="550"/>
                    <a:pt x="173" y="550"/>
                  </a:cubicBezTo>
                  <a:moveTo>
                    <a:pt x="174" y="550"/>
                  </a:moveTo>
                  <a:cubicBezTo>
                    <a:pt x="174" y="550"/>
                    <a:pt x="174" y="550"/>
                    <a:pt x="174" y="550"/>
                  </a:cubicBezTo>
                  <a:cubicBezTo>
                    <a:pt x="174" y="550"/>
                    <a:pt x="174" y="550"/>
                    <a:pt x="174" y="550"/>
                  </a:cubicBezTo>
                  <a:moveTo>
                    <a:pt x="177" y="548"/>
                  </a:moveTo>
                  <a:cubicBezTo>
                    <a:pt x="177" y="548"/>
                    <a:pt x="177" y="548"/>
                    <a:pt x="177" y="548"/>
                  </a:cubicBezTo>
                  <a:cubicBezTo>
                    <a:pt x="177" y="548"/>
                    <a:pt x="177" y="549"/>
                    <a:pt x="177" y="548"/>
                  </a:cubicBezTo>
                  <a:moveTo>
                    <a:pt x="182" y="547"/>
                  </a:moveTo>
                  <a:cubicBezTo>
                    <a:pt x="181" y="547"/>
                    <a:pt x="181" y="547"/>
                    <a:pt x="181" y="547"/>
                  </a:cubicBezTo>
                  <a:cubicBezTo>
                    <a:pt x="181" y="547"/>
                    <a:pt x="181" y="547"/>
                    <a:pt x="182" y="547"/>
                  </a:cubicBezTo>
                  <a:moveTo>
                    <a:pt x="185" y="545"/>
                  </a:moveTo>
                  <a:cubicBezTo>
                    <a:pt x="185" y="545"/>
                    <a:pt x="185" y="545"/>
                    <a:pt x="185" y="545"/>
                  </a:cubicBezTo>
                  <a:cubicBezTo>
                    <a:pt x="185" y="545"/>
                    <a:pt x="185" y="545"/>
                    <a:pt x="185" y="545"/>
                  </a:cubicBezTo>
                  <a:moveTo>
                    <a:pt x="198" y="540"/>
                  </a:moveTo>
                  <a:cubicBezTo>
                    <a:pt x="197" y="540"/>
                    <a:pt x="197" y="540"/>
                    <a:pt x="197" y="540"/>
                  </a:cubicBezTo>
                  <a:cubicBezTo>
                    <a:pt x="197" y="540"/>
                    <a:pt x="197" y="540"/>
                    <a:pt x="198" y="540"/>
                  </a:cubicBezTo>
                  <a:moveTo>
                    <a:pt x="200" y="539"/>
                  </a:moveTo>
                  <a:cubicBezTo>
                    <a:pt x="199" y="539"/>
                    <a:pt x="199" y="539"/>
                    <a:pt x="199" y="539"/>
                  </a:cubicBezTo>
                  <a:cubicBezTo>
                    <a:pt x="199" y="539"/>
                    <a:pt x="199" y="539"/>
                    <a:pt x="200" y="539"/>
                  </a:cubicBezTo>
                  <a:moveTo>
                    <a:pt x="200" y="539"/>
                  </a:moveTo>
                  <a:cubicBezTo>
                    <a:pt x="200" y="539"/>
                    <a:pt x="200" y="539"/>
                    <a:pt x="200" y="539"/>
                  </a:cubicBezTo>
                  <a:cubicBezTo>
                    <a:pt x="200" y="539"/>
                    <a:pt x="200" y="539"/>
                    <a:pt x="200" y="539"/>
                  </a:cubicBezTo>
                  <a:moveTo>
                    <a:pt x="203" y="538"/>
                  </a:moveTo>
                  <a:cubicBezTo>
                    <a:pt x="203" y="538"/>
                    <a:pt x="203" y="538"/>
                    <a:pt x="202" y="538"/>
                  </a:cubicBezTo>
                  <a:cubicBezTo>
                    <a:pt x="203" y="538"/>
                    <a:pt x="203" y="538"/>
                    <a:pt x="203" y="538"/>
                  </a:cubicBezTo>
                  <a:moveTo>
                    <a:pt x="205" y="537"/>
                  </a:moveTo>
                  <a:cubicBezTo>
                    <a:pt x="204" y="537"/>
                    <a:pt x="204" y="537"/>
                    <a:pt x="203" y="537"/>
                  </a:cubicBezTo>
                  <a:cubicBezTo>
                    <a:pt x="204" y="537"/>
                    <a:pt x="204" y="537"/>
                    <a:pt x="205" y="537"/>
                  </a:cubicBezTo>
                  <a:moveTo>
                    <a:pt x="205" y="537"/>
                  </a:moveTo>
                  <a:cubicBezTo>
                    <a:pt x="205" y="537"/>
                    <a:pt x="205" y="537"/>
                    <a:pt x="205" y="537"/>
                  </a:cubicBezTo>
                  <a:cubicBezTo>
                    <a:pt x="205" y="537"/>
                    <a:pt x="205" y="537"/>
                    <a:pt x="205" y="537"/>
                  </a:cubicBezTo>
                  <a:moveTo>
                    <a:pt x="208" y="536"/>
                  </a:moveTo>
                  <a:cubicBezTo>
                    <a:pt x="207" y="536"/>
                    <a:pt x="206" y="536"/>
                    <a:pt x="206" y="536"/>
                  </a:cubicBezTo>
                  <a:cubicBezTo>
                    <a:pt x="206" y="536"/>
                    <a:pt x="207" y="536"/>
                    <a:pt x="208" y="536"/>
                  </a:cubicBezTo>
                  <a:moveTo>
                    <a:pt x="209" y="535"/>
                  </a:moveTo>
                  <a:cubicBezTo>
                    <a:pt x="209" y="535"/>
                    <a:pt x="208" y="535"/>
                    <a:pt x="208" y="535"/>
                  </a:cubicBezTo>
                  <a:cubicBezTo>
                    <a:pt x="208" y="535"/>
                    <a:pt x="209" y="535"/>
                    <a:pt x="209" y="535"/>
                  </a:cubicBezTo>
                  <a:moveTo>
                    <a:pt x="211" y="534"/>
                  </a:moveTo>
                  <a:cubicBezTo>
                    <a:pt x="210" y="534"/>
                    <a:pt x="210" y="534"/>
                    <a:pt x="210" y="534"/>
                  </a:cubicBezTo>
                  <a:cubicBezTo>
                    <a:pt x="210" y="534"/>
                    <a:pt x="211" y="534"/>
                    <a:pt x="211" y="534"/>
                  </a:cubicBezTo>
                  <a:moveTo>
                    <a:pt x="215" y="533"/>
                  </a:moveTo>
                  <a:cubicBezTo>
                    <a:pt x="213" y="533"/>
                    <a:pt x="212" y="534"/>
                    <a:pt x="211" y="534"/>
                  </a:cubicBezTo>
                  <a:cubicBezTo>
                    <a:pt x="212" y="534"/>
                    <a:pt x="213" y="533"/>
                    <a:pt x="215" y="533"/>
                  </a:cubicBezTo>
                  <a:moveTo>
                    <a:pt x="216" y="532"/>
                  </a:moveTo>
                  <a:cubicBezTo>
                    <a:pt x="216" y="532"/>
                    <a:pt x="215" y="532"/>
                    <a:pt x="215" y="532"/>
                  </a:cubicBezTo>
                  <a:cubicBezTo>
                    <a:pt x="215" y="532"/>
                    <a:pt x="216" y="532"/>
                    <a:pt x="216" y="532"/>
                  </a:cubicBezTo>
                  <a:moveTo>
                    <a:pt x="217" y="532"/>
                  </a:moveTo>
                  <a:cubicBezTo>
                    <a:pt x="217" y="532"/>
                    <a:pt x="217" y="532"/>
                    <a:pt x="217" y="532"/>
                  </a:cubicBezTo>
                  <a:cubicBezTo>
                    <a:pt x="217" y="532"/>
                    <a:pt x="217" y="532"/>
                    <a:pt x="217" y="532"/>
                  </a:cubicBezTo>
                  <a:moveTo>
                    <a:pt x="218" y="531"/>
                  </a:moveTo>
                  <a:cubicBezTo>
                    <a:pt x="218" y="531"/>
                    <a:pt x="218" y="531"/>
                    <a:pt x="217" y="531"/>
                  </a:cubicBezTo>
                  <a:cubicBezTo>
                    <a:pt x="218" y="531"/>
                    <a:pt x="218" y="531"/>
                    <a:pt x="218" y="531"/>
                  </a:cubicBezTo>
                  <a:moveTo>
                    <a:pt x="218" y="531"/>
                  </a:moveTo>
                  <a:cubicBezTo>
                    <a:pt x="218" y="531"/>
                    <a:pt x="218" y="531"/>
                    <a:pt x="218" y="531"/>
                  </a:cubicBezTo>
                  <a:cubicBezTo>
                    <a:pt x="218" y="531"/>
                    <a:pt x="218" y="531"/>
                    <a:pt x="218" y="531"/>
                  </a:cubicBezTo>
                  <a:moveTo>
                    <a:pt x="219" y="531"/>
                  </a:moveTo>
                  <a:cubicBezTo>
                    <a:pt x="219" y="531"/>
                    <a:pt x="219" y="531"/>
                    <a:pt x="219" y="531"/>
                  </a:cubicBezTo>
                  <a:cubicBezTo>
                    <a:pt x="219" y="531"/>
                    <a:pt x="219" y="531"/>
                    <a:pt x="219" y="531"/>
                  </a:cubicBezTo>
                  <a:moveTo>
                    <a:pt x="219" y="531"/>
                  </a:moveTo>
                  <a:cubicBezTo>
                    <a:pt x="219" y="531"/>
                    <a:pt x="219" y="531"/>
                    <a:pt x="219" y="531"/>
                  </a:cubicBezTo>
                  <a:cubicBezTo>
                    <a:pt x="219" y="531"/>
                    <a:pt x="219" y="531"/>
                    <a:pt x="219" y="531"/>
                  </a:cubicBezTo>
                  <a:moveTo>
                    <a:pt x="221" y="530"/>
                  </a:moveTo>
                  <a:cubicBezTo>
                    <a:pt x="221" y="530"/>
                    <a:pt x="221" y="530"/>
                    <a:pt x="220" y="530"/>
                  </a:cubicBezTo>
                  <a:cubicBezTo>
                    <a:pt x="221" y="530"/>
                    <a:pt x="221" y="530"/>
                    <a:pt x="221" y="530"/>
                  </a:cubicBezTo>
                  <a:moveTo>
                    <a:pt x="222" y="529"/>
                  </a:moveTo>
                  <a:cubicBezTo>
                    <a:pt x="222" y="530"/>
                    <a:pt x="222" y="530"/>
                    <a:pt x="222" y="530"/>
                  </a:cubicBezTo>
                  <a:cubicBezTo>
                    <a:pt x="222" y="530"/>
                    <a:pt x="222" y="530"/>
                    <a:pt x="222" y="529"/>
                  </a:cubicBezTo>
                  <a:moveTo>
                    <a:pt x="245" y="520"/>
                  </a:moveTo>
                  <a:cubicBezTo>
                    <a:pt x="237" y="523"/>
                    <a:pt x="229" y="526"/>
                    <a:pt x="222" y="529"/>
                  </a:cubicBezTo>
                  <a:cubicBezTo>
                    <a:pt x="230" y="526"/>
                    <a:pt x="237" y="523"/>
                    <a:pt x="245" y="520"/>
                  </a:cubicBezTo>
                  <a:moveTo>
                    <a:pt x="245" y="520"/>
                  </a:moveTo>
                  <a:cubicBezTo>
                    <a:pt x="245" y="520"/>
                    <a:pt x="245" y="520"/>
                    <a:pt x="245" y="520"/>
                  </a:cubicBezTo>
                  <a:cubicBezTo>
                    <a:pt x="245" y="520"/>
                    <a:pt x="245" y="520"/>
                    <a:pt x="245" y="520"/>
                  </a:cubicBezTo>
                  <a:moveTo>
                    <a:pt x="247" y="519"/>
                  </a:moveTo>
                  <a:cubicBezTo>
                    <a:pt x="247" y="519"/>
                    <a:pt x="247" y="519"/>
                    <a:pt x="247" y="519"/>
                  </a:cubicBezTo>
                  <a:cubicBezTo>
                    <a:pt x="247" y="519"/>
                    <a:pt x="247" y="519"/>
                    <a:pt x="247" y="519"/>
                  </a:cubicBezTo>
                  <a:moveTo>
                    <a:pt x="255" y="515"/>
                  </a:moveTo>
                  <a:cubicBezTo>
                    <a:pt x="253" y="516"/>
                    <a:pt x="250" y="517"/>
                    <a:pt x="248" y="519"/>
                  </a:cubicBezTo>
                  <a:cubicBezTo>
                    <a:pt x="250" y="517"/>
                    <a:pt x="253" y="516"/>
                    <a:pt x="255" y="515"/>
                  </a:cubicBezTo>
                  <a:moveTo>
                    <a:pt x="261" y="513"/>
                  </a:moveTo>
                  <a:cubicBezTo>
                    <a:pt x="259" y="514"/>
                    <a:pt x="257" y="514"/>
                    <a:pt x="255" y="515"/>
                  </a:cubicBezTo>
                  <a:cubicBezTo>
                    <a:pt x="257" y="515"/>
                    <a:pt x="259" y="514"/>
                    <a:pt x="261" y="513"/>
                  </a:cubicBezTo>
                  <a:moveTo>
                    <a:pt x="262" y="512"/>
                  </a:moveTo>
                  <a:cubicBezTo>
                    <a:pt x="262" y="512"/>
                    <a:pt x="262" y="513"/>
                    <a:pt x="261" y="513"/>
                  </a:cubicBezTo>
                  <a:cubicBezTo>
                    <a:pt x="262" y="513"/>
                    <a:pt x="262" y="513"/>
                    <a:pt x="262" y="512"/>
                  </a:cubicBezTo>
                  <a:moveTo>
                    <a:pt x="274" y="507"/>
                  </a:moveTo>
                  <a:cubicBezTo>
                    <a:pt x="270" y="509"/>
                    <a:pt x="266" y="511"/>
                    <a:pt x="262" y="512"/>
                  </a:cubicBezTo>
                  <a:cubicBezTo>
                    <a:pt x="266" y="511"/>
                    <a:pt x="270" y="509"/>
                    <a:pt x="274" y="507"/>
                  </a:cubicBezTo>
                  <a:moveTo>
                    <a:pt x="279" y="505"/>
                  </a:moveTo>
                  <a:cubicBezTo>
                    <a:pt x="277" y="506"/>
                    <a:pt x="276" y="507"/>
                    <a:pt x="274" y="507"/>
                  </a:cubicBezTo>
                  <a:cubicBezTo>
                    <a:pt x="276" y="507"/>
                    <a:pt x="277" y="506"/>
                    <a:pt x="279" y="505"/>
                  </a:cubicBezTo>
                  <a:moveTo>
                    <a:pt x="281" y="504"/>
                  </a:moveTo>
                  <a:cubicBezTo>
                    <a:pt x="281" y="505"/>
                    <a:pt x="280" y="505"/>
                    <a:pt x="279" y="505"/>
                  </a:cubicBezTo>
                  <a:cubicBezTo>
                    <a:pt x="280" y="505"/>
                    <a:pt x="280" y="505"/>
                    <a:pt x="281" y="504"/>
                  </a:cubicBezTo>
                  <a:moveTo>
                    <a:pt x="283" y="504"/>
                  </a:moveTo>
                  <a:cubicBezTo>
                    <a:pt x="282" y="504"/>
                    <a:pt x="282" y="504"/>
                    <a:pt x="282" y="504"/>
                  </a:cubicBezTo>
                  <a:cubicBezTo>
                    <a:pt x="282" y="504"/>
                    <a:pt x="282" y="504"/>
                    <a:pt x="283" y="504"/>
                  </a:cubicBezTo>
                  <a:moveTo>
                    <a:pt x="289" y="501"/>
                  </a:moveTo>
                  <a:cubicBezTo>
                    <a:pt x="287" y="502"/>
                    <a:pt x="285" y="503"/>
                    <a:pt x="283" y="503"/>
                  </a:cubicBezTo>
                  <a:cubicBezTo>
                    <a:pt x="285" y="503"/>
                    <a:pt x="287" y="502"/>
                    <a:pt x="289" y="501"/>
                  </a:cubicBezTo>
                  <a:moveTo>
                    <a:pt x="304" y="495"/>
                  </a:moveTo>
                  <a:cubicBezTo>
                    <a:pt x="299" y="497"/>
                    <a:pt x="294" y="499"/>
                    <a:pt x="289" y="501"/>
                  </a:cubicBezTo>
                  <a:cubicBezTo>
                    <a:pt x="294" y="499"/>
                    <a:pt x="299" y="497"/>
                    <a:pt x="304" y="495"/>
                  </a:cubicBezTo>
                  <a:moveTo>
                    <a:pt x="305" y="494"/>
                  </a:moveTo>
                  <a:cubicBezTo>
                    <a:pt x="305" y="494"/>
                    <a:pt x="304" y="494"/>
                    <a:pt x="304" y="495"/>
                  </a:cubicBezTo>
                  <a:cubicBezTo>
                    <a:pt x="304" y="494"/>
                    <a:pt x="305" y="494"/>
                    <a:pt x="305" y="494"/>
                  </a:cubicBezTo>
                  <a:moveTo>
                    <a:pt x="306" y="494"/>
                  </a:moveTo>
                  <a:cubicBezTo>
                    <a:pt x="306" y="494"/>
                    <a:pt x="306" y="494"/>
                    <a:pt x="306" y="494"/>
                  </a:cubicBezTo>
                  <a:cubicBezTo>
                    <a:pt x="306" y="494"/>
                    <a:pt x="306" y="494"/>
                    <a:pt x="306" y="494"/>
                  </a:cubicBezTo>
                  <a:moveTo>
                    <a:pt x="308" y="493"/>
                  </a:moveTo>
                  <a:cubicBezTo>
                    <a:pt x="308" y="493"/>
                    <a:pt x="308" y="493"/>
                    <a:pt x="308" y="493"/>
                  </a:cubicBezTo>
                  <a:cubicBezTo>
                    <a:pt x="308" y="493"/>
                    <a:pt x="308" y="493"/>
                    <a:pt x="308" y="493"/>
                  </a:cubicBezTo>
                  <a:moveTo>
                    <a:pt x="313" y="491"/>
                  </a:moveTo>
                  <a:cubicBezTo>
                    <a:pt x="312" y="491"/>
                    <a:pt x="311" y="492"/>
                    <a:pt x="310" y="492"/>
                  </a:cubicBezTo>
                  <a:cubicBezTo>
                    <a:pt x="311" y="492"/>
                    <a:pt x="312" y="491"/>
                    <a:pt x="313" y="491"/>
                  </a:cubicBezTo>
                  <a:moveTo>
                    <a:pt x="316" y="489"/>
                  </a:moveTo>
                  <a:cubicBezTo>
                    <a:pt x="315" y="490"/>
                    <a:pt x="314" y="490"/>
                    <a:pt x="313" y="491"/>
                  </a:cubicBezTo>
                  <a:cubicBezTo>
                    <a:pt x="314" y="490"/>
                    <a:pt x="315" y="490"/>
                    <a:pt x="316" y="489"/>
                  </a:cubicBezTo>
                  <a:moveTo>
                    <a:pt x="318" y="488"/>
                  </a:moveTo>
                  <a:cubicBezTo>
                    <a:pt x="318" y="489"/>
                    <a:pt x="317" y="489"/>
                    <a:pt x="316" y="489"/>
                  </a:cubicBezTo>
                  <a:cubicBezTo>
                    <a:pt x="317" y="489"/>
                    <a:pt x="318" y="489"/>
                    <a:pt x="318" y="488"/>
                  </a:cubicBezTo>
                  <a:moveTo>
                    <a:pt x="334" y="482"/>
                  </a:moveTo>
                  <a:cubicBezTo>
                    <a:pt x="334" y="482"/>
                    <a:pt x="334" y="482"/>
                    <a:pt x="334" y="482"/>
                  </a:cubicBezTo>
                  <a:cubicBezTo>
                    <a:pt x="334" y="482"/>
                    <a:pt x="334" y="482"/>
                    <a:pt x="334" y="482"/>
                  </a:cubicBezTo>
                  <a:moveTo>
                    <a:pt x="343" y="478"/>
                  </a:moveTo>
                  <a:cubicBezTo>
                    <a:pt x="343" y="478"/>
                    <a:pt x="342" y="478"/>
                    <a:pt x="342" y="478"/>
                  </a:cubicBezTo>
                  <a:cubicBezTo>
                    <a:pt x="343" y="478"/>
                    <a:pt x="343" y="478"/>
                    <a:pt x="343" y="478"/>
                  </a:cubicBezTo>
                  <a:moveTo>
                    <a:pt x="347" y="476"/>
                  </a:moveTo>
                  <a:cubicBezTo>
                    <a:pt x="347" y="476"/>
                    <a:pt x="346" y="477"/>
                    <a:pt x="346" y="477"/>
                  </a:cubicBezTo>
                  <a:cubicBezTo>
                    <a:pt x="346" y="477"/>
                    <a:pt x="347" y="476"/>
                    <a:pt x="347" y="476"/>
                  </a:cubicBezTo>
                  <a:moveTo>
                    <a:pt x="351" y="475"/>
                  </a:moveTo>
                  <a:cubicBezTo>
                    <a:pt x="351" y="475"/>
                    <a:pt x="350" y="475"/>
                    <a:pt x="350" y="475"/>
                  </a:cubicBezTo>
                  <a:cubicBezTo>
                    <a:pt x="350" y="475"/>
                    <a:pt x="351" y="475"/>
                    <a:pt x="351" y="475"/>
                  </a:cubicBezTo>
                  <a:moveTo>
                    <a:pt x="354" y="473"/>
                  </a:moveTo>
                  <a:cubicBezTo>
                    <a:pt x="353" y="474"/>
                    <a:pt x="353" y="474"/>
                    <a:pt x="352" y="474"/>
                  </a:cubicBezTo>
                  <a:cubicBezTo>
                    <a:pt x="352" y="474"/>
                    <a:pt x="353" y="474"/>
                    <a:pt x="354" y="473"/>
                  </a:cubicBezTo>
                  <a:moveTo>
                    <a:pt x="355" y="473"/>
                  </a:moveTo>
                  <a:cubicBezTo>
                    <a:pt x="355" y="473"/>
                    <a:pt x="355" y="473"/>
                    <a:pt x="355" y="473"/>
                  </a:cubicBezTo>
                  <a:cubicBezTo>
                    <a:pt x="355" y="473"/>
                    <a:pt x="355" y="473"/>
                    <a:pt x="355" y="473"/>
                  </a:cubicBezTo>
                  <a:moveTo>
                    <a:pt x="356" y="473"/>
                  </a:moveTo>
                  <a:cubicBezTo>
                    <a:pt x="356" y="473"/>
                    <a:pt x="356" y="473"/>
                    <a:pt x="356" y="473"/>
                  </a:cubicBezTo>
                  <a:cubicBezTo>
                    <a:pt x="356" y="473"/>
                    <a:pt x="356" y="473"/>
                    <a:pt x="356" y="473"/>
                  </a:cubicBezTo>
                  <a:moveTo>
                    <a:pt x="361" y="470"/>
                  </a:moveTo>
                  <a:cubicBezTo>
                    <a:pt x="360" y="471"/>
                    <a:pt x="359" y="471"/>
                    <a:pt x="358" y="471"/>
                  </a:cubicBezTo>
                  <a:cubicBezTo>
                    <a:pt x="359" y="471"/>
                    <a:pt x="360" y="471"/>
                    <a:pt x="361" y="470"/>
                  </a:cubicBezTo>
                  <a:moveTo>
                    <a:pt x="368" y="467"/>
                  </a:moveTo>
                  <a:cubicBezTo>
                    <a:pt x="366" y="468"/>
                    <a:pt x="363" y="469"/>
                    <a:pt x="361" y="470"/>
                  </a:cubicBezTo>
                  <a:cubicBezTo>
                    <a:pt x="363" y="469"/>
                    <a:pt x="366" y="468"/>
                    <a:pt x="368" y="467"/>
                  </a:cubicBezTo>
                  <a:moveTo>
                    <a:pt x="380" y="462"/>
                  </a:moveTo>
                  <a:cubicBezTo>
                    <a:pt x="376" y="464"/>
                    <a:pt x="372" y="466"/>
                    <a:pt x="368" y="467"/>
                  </a:cubicBezTo>
                  <a:cubicBezTo>
                    <a:pt x="372" y="466"/>
                    <a:pt x="376" y="464"/>
                    <a:pt x="380" y="462"/>
                  </a:cubicBezTo>
                  <a:moveTo>
                    <a:pt x="381" y="462"/>
                  </a:moveTo>
                  <a:cubicBezTo>
                    <a:pt x="381" y="462"/>
                    <a:pt x="380" y="462"/>
                    <a:pt x="380" y="462"/>
                  </a:cubicBezTo>
                  <a:cubicBezTo>
                    <a:pt x="380" y="462"/>
                    <a:pt x="381" y="462"/>
                    <a:pt x="381" y="462"/>
                  </a:cubicBezTo>
                  <a:moveTo>
                    <a:pt x="383" y="461"/>
                  </a:moveTo>
                  <a:cubicBezTo>
                    <a:pt x="382" y="461"/>
                    <a:pt x="382" y="462"/>
                    <a:pt x="381" y="462"/>
                  </a:cubicBezTo>
                  <a:cubicBezTo>
                    <a:pt x="381" y="462"/>
                    <a:pt x="382" y="461"/>
                    <a:pt x="383" y="461"/>
                  </a:cubicBezTo>
                  <a:moveTo>
                    <a:pt x="383" y="461"/>
                  </a:moveTo>
                  <a:cubicBezTo>
                    <a:pt x="383" y="461"/>
                    <a:pt x="383" y="461"/>
                    <a:pt x="383" y="461"/>
                  </a:cubicBezTo>
                  <a:cubicBezTo>
                    <a:pt x="383" y="461"/>
                    <a:pt x="383" y="461"/>
                    <a:pt x="383" y="461"/>
                  </a:cubicBezTo>
                  <a:moveTo>
                    <a:pt x="389" y="458"/>
                  </a:moveTo>
                  <a:cubicBezTo>
                    <a:pt x="389" y="459"/>
                    <a:pt x="389" y="459"/>
                    <a:pt x="388" y="459"/>
                  </a:cubicBezTo>
                  <a:cubicBezTo>
                    <a:pt x="389" y="459"/>
                    <a:pt x="389" y="459"/>
                    <a:pt x="389" y="458"/>
                  </a:cubicBezTo>
                  <a:moveTo>
                    <a:pt x="396" y="455"/>
                  </a:moveTo>
                  <a:cubicBezTo>
                    <a:pt x="396" y="456"/>
                    <a:pt x="396" y="456"/>
                    <a:pt x="395" y="456"/>
                  </a:cubicBezTo>
                  <a:cubicBezTo>
                    <a:pt x="396" y="456"/>
                    <a:pt x="396" y="456"/>
                    <a:pt x="396" y="455"/>
                  </a:cubicBezTo>
                  <a:moveTo>
                    <a:pt x="399" y="454"/>
                  </a:moveTo>
                  <a:cubicBezTo>
                    <a:pt x="399" y="454"/>
                    <a:pt x="399" y="454"/>
                    <a:pt x="399" y="454"/>
                  </a:cubicBezTo>
                  <a:cubicBezTo>
                    <a:pt x="399" y="454"/>
                    <a:pt x="399" y="454"/>
                    <a:pt x="399" y="454"/>
                  </a:cubicBezTo>
                  <a:moveTo>
                    <a:pt x="403" y="452"/>
                  </a:moveTo>
                  <a:cubicBezTo>
                    <a:pt x="402" y="453"/>
                    <a:pt x="401" y="453"/>
                    <a:pt x="400" y="454"/>
                  </a:cubicBezTo>
                  <a:cubicBezTo>
                    <a:pt x="401" y="453"/>
                    <a:pt x="402" y="453"/>
                    <a:pt x="403" y="452"/>
                  </a:cubicBezTo>
                  <a:moveTo>
                    <a:pt x="405" y="452"/>
                  </a:moveTo>
                  <a:cubicBezTo>
                    <a:pt x="404" y="452"/>
                    <a:pt x="404" y="452"/>
                    <a:pt x="403" y="452"/>
                  </a:cubicBezTo>
                  <a:cubicBezTo>
                    <a:pt x="404" y="452"/>
                    <a:pt x="404" y="452"/>
                    <a:pt x="405" y="452"/>
                  </a:cubicBezTo>
                  <a:moveTo>
                    <a:pt x="406" y="451"/>
                  </a:moveTo>
                  <a:cubicBezTo>
                    <a:pt x="406" y="451"/>
                    <a:pt x="406" y="451"/>
                    <a:pt x="405" y="451"/>
                  </a:cubicBezTo>
                  <a:cubicBezTo>
                    <a:pt x="406" y="451"/>
                    <a:pt x="406" y="451"/>
                    <a:pt x="406" y="451"/>
                  </a:cubicBezTo>
                  <a:moveTo>
                    <a:pt x="409" y="450"/>
                  </a:moveTo>
                  <a:cubicBezTo>
                    <a:pt x="408" y="450"/>
                    <a:pt x="408" y="450"/>
                    <a:pt x="408" y="450"/>
                  </a:cubicBezTo>
                  <a:cubicBezTo>
                    <a:pt x="408" y="450"/>
                    <a:pt x="408" y="450"/>
                    <a:pt x="409" y="450"/>
                  </a:cubicBezTo>
                  <a:moveTo>
                    <a:pt x="412" y="449"/>
                  </a:moveTo>
                  <a:cubicBezTo>
                    <a:pt x="411" y="449"/>
                    <a:pt x="410" y="449"/>
                    <a:pt x="409" y="450"/>
                  </a:cubicBezTo>
                  <a:cubicBezTo>
                    <a:pt x="410" y="449"/>
                    <a:pt x="411" y="449"/>
                    <a:pt x="412" y="449"/>
                  </a:cubicBezTo>
                  <a:moveTo>
                    <a:pt x="414" y="448"/>
                  </a:moveTo>
                  <a:cubicBezTo>
                    <a:pt x="414" y="448"/>
                    <a:pt x="413" y="448"/>
                    <a:pt x="413" y="448"/>
                  </a:cubicBezTo>
                  <a:cubicBezTo>
                    <a:pt x="413" y="448"/>
                    <a:pt x="414" y="448"/>
                    <a:pt x="414" y="448"/>
                  </a:cubicBezTo>
                  <a:moveTo>
                    <a:pt x="417" y="446"/>
                  </a:moveTo>
                  <a:cubicBezTo>
                    <a:pt x="416" y="447"/>
                    <a:pt x="415" y="447"/>
                    <a:pt x="414" y="448"/>
                  </a:cubicBezTo>
                  <a:cubicBezTo>
                    <a:pt x="415" y="447"/>
                    <a:pt x="416" y="447"/>
                    <a:pt x="417" y="446"/>
                  </a:cubicBezTo>
                  <a:moveTo>
                    <a:pt x="422" y="445"/>
                  </a:moveTo>
                  <a:cubicBezTo>
                    <a:pt x="421" y="445"/>
                    <a:pt x="421" y="445"/>
                    <a:pt x="421" y="445"/>
                  </a:cubicBezTo>
                  <a:cubicBezTo>
                    <a:pt x="421" y="445"/>
                    <a:pt x="421" y="445"/>
                    <a:pt x="422" y="445"/>
                  </a:cubicBezTo>
                  <a:moveTo>
                    <a:pt x="423" y="444"/>
                  </a:moveTo>
                  <a:cubicBezTo>
                    <a:pt x="423" y="444"/>
                    <a:pt x="422" y="444"/>
                    <a:pt x="422" y="444"/>
                  </a:cubicBezTo>
                  <a:cubicBezTo>
                    <a:pt x="422" y="444"/>
                    <a:pt x="423" y="444"/>
                    <a:pt x="423" y="444"/>
                  </a:cubicBezTo>
                  <a:moveTo>
                    <a:pt x="433" y="440"/>
                  </a:moveTo>
                  <a:cubicBezTo>
                    <a:pt x="430" y="441"/>
                    <a:pt x="427" y="442"/>
                    <a:pt x="424" y="443"/>
                  </a:cubicBezTo>
                  <a:cubicBezTo>
                    <a:pt x="427" y="442"/>
                    <a:pt x="430" y="441"/>
                    <a:pt x="433" y="440"/>
                  </a:cubicBezTo>
                  <a:moveTo>
                    <a:pt x="434" y="439"/>
                  </a:moveTo>
                  <a:cubicBezTo>
                    <a:pt x="434" y="439"/>
                    <a:pt x="433" y="440"/>
                    <a:pt x="433" y="440"/>
                  </a:cubicBezTo>
                  <a:cubicBezTo>
                    <a:pt x="433" y="440"/>
                    <a:pt x="434" y="439"/>
                    <a:pt x="434" y="439"/>
                  </a:cubicBezTo>
                  <a:moveTo>
                    <a:pt x="439" y="437"/>
                  </a:moveTo>
                  <a:cubicBezTo>
                    <a:pt x="438" y="438"/>
                    <a:pt x="437" y="438"/>
                    <a:pt x="436" y="439"/>
                  </a:cubicBezTo>
                  <a:cubicBezTo>
                    <a:pt x="437" y="438"/>
                    <a:pt x="438" y="438"/>
                    <a:pt x="439" y="437"/>
                  </a:cubicBezTo>
                  <a:moveTo>
                    <a:pt x="441" y="436"/>
                  </a:moveTo>
                  <a:cubicBezTo>
                    <a:pt x="440" y="437"/>
                    <a:pt x="440" y="437"/>
                    <a:pt x="440" y="437"/>
                  </a:cubicBezTo>
                  <a:cubicBezTo>
                    <a:pt x="440" y="437"/>
                    <a:pt x="440" y="437"/>
                    <a:pt x="441" y="436"/>
                  </a:cubicBezTo>
                  <a:moveTo>
                    <a:pt x="443" y="435"/>
                  </a:moveTo>
                  <a:cubicBezTo>
                    <a:pt x="442" y="436"/>
                    <a:pt x="442" y="436"/>
                    <a:pt x="442" y="436"/>
                  </a:cubicBezTo>
                  <a:cubicBezTo>
                    <a:pt x="442" y="436"/>
                    <a:pt x="442" y="436"/>
                    <a:pt x="443" y="435"/>
                  </a:cubicBezTo>
                  <a:moveTo>
                    <a:pt x="444" y="435"/>
                  </a:moveTo>
                  <a:cubicBezTo>
                    <a:pt x="444" y="435"/>
                    <a:pt x="444" y="435"/>
                    <a:pt x="444" y="435"/>
                  </a:cubicBezTo>
                  <a:cubicBezTo>
                    <a:pt x="444" y="435"/>
                    <a:pt x="444" y="435"/>
                    <a:pt x="444" y="435"/>
                  </a:cubicBezTo>
                  <a:moveTo>
                    <a:pt x="446" y="434"/>
                  </a:moveTo>
                  <a:cubicBezTo>
                    <a:pt x="446" y="434"/>
                    <a:pt x="446" y="434"/>
                    <a:pt x="446" y="434"/>
                  </a:cubicBezTo>
                  <a:cubicBezTo>
                    <a:pt x="446" y="434"/>
                    <a:pt x="446" y="434"/>
                    <a:pt x="446" y="434"/>
                  </a:cubicBezTo>
                  <a:moveTo>
                    <a:pt x="452" y="432"/>
                  </a:moveTo>
                  <a:cubicBezTo>
                    <a:pt x="450" y="432"/>
                    <a:pt x="449" y="433"/>
                    <a:pt x="447" y="434"/>
                  </a:cubicBezTo>
                  <a:cubicBezTo>
                    <a:pt x="449" y="433"/>
                    <a:pt x="450" y="432"/>
                    <a:pt x="452" y="432"/>
                  </a:cubicBezTo>
                  <a:moveTo>
                    <a:pt x="461" y="428"/>
                  </a:moveTo>
                  <a:cubicBezTo>
                    <a:pt x="458" y="429"/>
                    <a:pt x="456" y="430"/>
                    <a:pt x="453" y="431"/>
                  </a:cubicBezTo>
                  <a:cubicBezTo>
                    <a:pt x="456" y="430"/>
                    <a:pt x="458" y="429"/>
                    <a:pt x="461" y="428"/>
                  </a:cubicBezTo>
                  <a:moveTo>
                    <a:pt x="464" y="426"/>
                  </a:moveTo>
                  <a:cubicBezTo>
                    <a:pt x="464" y="427"/>
                    <a:pt x="463" y="427"/>
                    <a:pt x="463" y="427"/>
                  </a:cubicBezTo>
                  <a:cubicBezTo>
                    <a:pt x="463" y="427"/>
                    <a:pt x="464" y="427"/>
                    <a:pt x="464" y="426"/>
                  </a:cubicBezTo>
                  <a:moveTo>
                    <a:pt x="468" y="425"/>
                  </a:moveTo>
                  <a:cubicBezTo>
                    <a:pt x="467" y="425"/>
                    <a:pt x="465" y="426"/>
                    <a:pt x="464" y="426"/>
                  </a:cubicBezTo>
                  <a:cubicBezTo>
                    <a:pt x="466" y="426"/>
                    <a:pt x="467" y="425"/>
                    <a:pt x="468" y="425"/>
                  </a:cubicBezTo>
                  <a:moveTo>
                    <a:pt x="472" y="423"/>
                  </a:moveTo>
                  <a:cubicBezTo>
                    <a:pt x="471" y="423"/>
                    <a:pt x="470" y="424"/>
                    <a:pt x="470" y="424"/>
                  </a:cubicBezTo>
                  <a:cubicBezTo>
                    <a:pt x="470" y="424"/>
                    <a:pt x="471" y="423"/>
                    <a:pt x="472" y="423"/>
                  </a:cubicBezTo>
                  <a:moveTo>
                    <a:pt x="484" y="418"/>
                  </a:moveTo>
                  <a:cubicBezTo>
                    <a:pt x="484" y="418"/>
                    <a:pt x="484" y="418"/>
                    <a:pt x="483" y="418"/>
                  </a:cubicBezTo>
                  <a:cubicBezTo>
                    <a:pt x="484" y="418"/>
                    <a:pt x="484" y="418"/>
                    <a:pt x="484" y="418"/>
                  </a:cubicBezTo>
                  <a:moveTo>
                    <a:pt x="485" y="417"/>
                  </a:moveTo>
                  <a:cubicBezTo>
                    <a:pt x="485" y="417"/>
                    <a:pt x="485" y="418"/>
                    <a:pt x="485" y="418"/>
                  </a:cubicBezTo>
                  <a:cubicBezTo>
                    <a:pt x="485" y="418"/>
                    <a:pt x="485" y="417"/>
                    <a:pt x="485" y="417"/>
                  </a:cubicBezTo>
                  <a:moveTo>
                    <a:pt x="488" y="416"/>
                  </a:moveTo>
                  <a:cubicBezTo>
                    <a:pt x="488" y="416"/>
                    <a:pt x="487" y="417"/>
                    <a:pt x="486" y="417"/>
                  </a:cubicBezTo>
                  <a:cubicBezTo>
                    <a:pt x="487" y="417"/>
                    <a:pt x="488" y="416"/>
                    <a:pt x="488" y="416"/>
                  </a:cubicBezTo>
                  <a:moveTo>
                    <a:pt x="491" y="415"/>
                  </a:moveTo>
                  <a:cubicBezTo>
                    <a:pt x="490" y="415"/>
                    <a:pt x="490" y="415"/>
                    <a:pt x="490" y="415"/>
                  </a:cubicBezTo>
                  <a:cubicBezTo>
                    <a:pt x="490" y="415"/>
                    <a:pt x="490" y="415"/>
                    <a:pt x="491" y="415"/>
                  </a:cubicBezTo>
                  <a:moveTo>
                    <a:pt x="491" y="415"/>
                  </a:moveTo>
                  <a:cubicBezTo>
                    <a:pt x="491" y="415"/>
                    <a:pt x="491" y="415"/>
                    <a:pt x="491" y="415"/>
                  </a:cubicBezTo>
                  <a:cubicBezTo>
                    <a:pt x="491" y="415"/>
                    <a:pt x="491" y="415"/>
                    <a:pt x="491" y="415"/>
                  </a:cubicBezTo>
                  <a:moveTo>
                    <a:pt x="498" y="412"/>
                  </a:moveTo>
                  <a:cubicBezTo>
                    <a:pt x="497" y="412"/>
                    <a:pt x="497" y="413"/>
                    <a:pt x="496" y="413"/>
                  </a:cubicBezTo>
                  <a:cubicBezTo>
                    <a:pt x="497" y="413"/>
                    <a:pt x="497" y="412"/>
                    <a:pt x="498" y="412"/>
                  </a:cubicBezTo>
                  <a:moveTo>
                    <a:pt x="501" y="411"/>
                  </a:moveTo>
                  <a:cubicBezTo>
                    <a:pt x="500" y="411"/>
                    <a:pt x="499" y="412"/>
                    <a:pt x="498" y="412"/>
                  </a:cubicBezTo>
                  <a:cubicBezTo>
                    <a:pt x="499" y="412"/>
                    <a:pt x="500" y="411"/>
                    <a:pt x="501" y="411"/>
                  </a:cubicBezTo>
                  <a:moveTo>
                    <a:pt x="515" y="405"/>
                  </a:moveTo>
                  <a:cubicBezTo>
                    <a:pt x="512" y="406"/>
                    <a:pt x="509" y="407"/>
                    <a:pt x="506" y="409"/>
                  </a:cubicBezTo>
                  <a:cubicBezTo>
                    <a:pt x="509" y="407"/>
                    <a:pt x="512" y="406"/>
                    <a:pt x="515" y="405"/>
                  </a:cubicBezTo>
                  <a:moveTo>
                    <a:pt x="520" y="403"/>
                  </a:moveTo>
                  <a:cubicBezTo>
                    <a:pt x="520" y="403"/>
                    <a:pt x="519" y="403"/>
                    <a:pt x="519" y="403"/>
                  </a:cubicBezTo>
                  <a:cubicBezTo>
                    <a:pt x="519" y="403"/>
                    <a:pt x="520" y="403"/>
                    <a:pt x="520" y="403"/>
                  </a:cubicBezTo>
                  <a:moveTo>
                    <a:pt x="523" y="401"/>
                  </a:moveTo>
                  <a:cubicBezTo>
                    <a:pt x="523" y="402"/>
                    <a:pt x="522" y="402"/>
                    <a:pt x="521" y="402"/>
                  </a:cubicBezTo>
                  <a:cubicBezTo>
                    <a:pt x="522" y="402"/>
                    <a:pt x="523" y="402"/>
                    <a:pt x="523" y="401"/>
                  </a:cubicBezTo>
                  <a:moveTo>
                    <a:pt x="524" y="401"/>
                  </a:moveTo>
                  <a:cubicBezTo>
                    <a:pt x="524" y="401"/>
                    <a:pt x="524" y="401"/>
                    <a:pt x="524" y="401"/>
                  </a:cubicBezTo>
                  <a:cubicBezTo>
                    <a:pt x="524" y="401"/>
                    <a:pt x="524" y="401"/>
                    <a:pt x="524" y="401"/>
                  </a:cubicBezTo>
                  <a:moveTo>
                    <a:pt x="531" y="398"/>
                  </a:moveTo>
                  <a:cubicBezTo>
                    <a:pt x="531" y="398"/>
                    <a:pt x="530" y="398"/>
                    <a:pt x="529" y="399"/>
                  </a:cubicBezTo>
                  <a:cubicBezTo>
                    <a:pt x="530" y="398"/>
                    <a:pt x="531" y="398"/>
                    <a:pt x="531" y="398"/>
                  </a:cubicBezTo>
                  <a:moveTo>
                    <a:pt x="536" y="396"/>
                  </a:moveTo>
                  <a:cubicBezTo>
                    <a:pt x="535" y="396"/>
                    <a:pt x="534" y="397"/>
                    <a:pt x="534" y="397"/>
                  </a:cubicBezTo>
                  <a:cubicBezTo>
                    <a:pt x="534" y="397"/>
                    <a:pt x="535" y="396"/>
                    <a:pt x="536" y="396"/>
                  </a:cubicBezTo>
                  <a:moveTo>
                    <a:pt x="539" y="395"/>
                  </a:moveTo>
                  <a:cubicBezTo>
                    <a:pt x="538" y="395"/>
                    <a:pt x="537" y="396"/>
                    <a:pt x="536" y="396"/>
                  </a:cubicBezTo>
                  <a:cubicBezTo>
                    <a:pt x="537" y="396"/>
                    <a:pt x="538" y="395"/>
                    <a:pt x="539" y="395"/>
                  </a:cubicBezTo>
                  <a:moveTo>
                    <a:pt x="560" y="386"/>
                  </a:moveTo>
                  <a:cubicBezTo>
                    <a:pt x="560" y="386"/>
                    <a:pt x="560" y="386"/>
                    <a:pt x="559" y="386"/>
                  </a:cubicBezTo>
                  <a:cubicBezTo>
                    <a:pt x="560" y="386"/>
                    <a:pt x="560" y="386"/>
                    <a:pt x="560" y="386"/>
                  </a:cubicBezTo>
                  <a:moveTo>
                    <a:pt x="561" y="385"/>
                  </a:moveTo>
                  <a:cubicBezTo>
                    <a:pt x="561" y="385"/>
                    <a:pt x="561" y="385"/>
                    <a:pt x="560" y="386"/>
                  </a:cubicBezTo>
                  <a:cubicBezTo>
                    <a:pt x="561" y="385"/>
                    <a:pt x="561" y="385"/>
                    <a:pt x="561" y="385"/>
                  </a:cubicBezTo>
                  <a:moveTo>
                    <a:pt x="562" y="385"/>
                  </a:moveTo>
                  <a:cubicBezTo>
                    <a:pt x="562" y="385"/>
                    <a:pt x="562" y="385"/>
                    <a:pt x="562" y="385"/>
                  </a:cubicBezTo>
                  <a:cubicBezTo>
                    <a:pt x="562" y="385"/>
                    <a:pt x="562" y="385"/>
                    <a:pt x="562" y="385"/>
                  </a:cubicBezTo>
                  <a:moveTo>
                    <a:pt x="566" y="383"/>
                  </a:moveTo>
                  <a:cubicBezTo>
                    <a:pt x="565" y="384"/>
                    <a:pt x="564" y="384"/>
                    <a:pt x="563" y="384"/>
                  </a:cubicBezTo>
                  <a:cubicBezTo>
                    <a:pt x="564" y="384"/>
                    <a:pt x="565" y="384"/>
                    <a:pt x="566" y="383"/>
                  </a:cubicBezTo>
                  <a:moveTo>
                    <a:pt x="566" y="383"/>
                  </a:moveTo>
                  <a:cubicBezTo>
                    <a:pt x="566" y="383"/>
                    <a:pt x="566" y="383"/>
                    <a:pt x="566" y="383"/>
                  </a:cubicBezTo>
                  <a:cubicBezTo>
                    <a:pt x="566" y="383"/>
                    <a:pt x="566" y="383"/>
                    <a:pt x="566" y="383"/>
                  </a:cubicBezTo>
                  <a:moveTo>
                    <a:pt x="578" y="378"/>
                  </a:moveTo>
                  <a:cubicBezTo>
                    <a:pt x="576" y="379"/>
                    <a:pt x="574" y="380"/>
                    <a:pt x="572" y="381"/>
                  </a:cubicBezTo>
                  <a:cubicBezTo>
                    <a:pt x="574" y="380"/>
                    <a:pt x="576" y="379"/>
                    <a:pt x="578" y="378"/>
                  </a:cubicBezTo>
                  <a:moveTo>
                    <a:pt x="580" y="377"/>
                  </a:moveTo>
                  <a:cubicBezTo>
                    <a:pt x="579" y="377"/>
                    <a:pt x="579" y="378"/>
                    <a:pt x="579" y="378"/>
                  </a:cubicBezTo>
                  <a:cubicBezTo>
                    <a:pt x="579" y="378"/>
                    <a:pt x="579" y="377"/>
                    <a:pt x="580" y="377"/>
                  </a:cubicBezTo>
                  <a:moveTo>
                    <a:pt x="583" y="376"/>
                  </a:moveTo>
                  <a:cubicBezTo>
                    <a:pt x="583" y="376"/>
                    <a:pt x="582" y="376"/>
                    <a:pt x="582" y="376"/>
                  </a:cubicBezTo>
                  <a:cubicBezTo>
                    <a:pt x="582" y="376"/>
                    <a:pt x="583" y="376"/>
                    <a:pt x="583" y="376"/>
                  </a:cubicBezTo>
                  <a:moveTo>
                    <a:pt x="584" y="375"/>
                  </a:moveTo>
                  <a:cubicBezTo>
                    <a:pt x="584" y="376"/>
                    <a:pt x="583" y="376"/>
                    <a:pt x="583" y="376"/>
                  </a:cubicBezTo>
                  <a:cubicBezTo>
                    <a:pt x="583" y="376"/>
                    <a:pt x="584" y="376"/>
                    <a:pt x="584" y="375"/>
                  </a:cubicBezTo>
                  <a:moveTo>
                    <a:pt x="585" y="375"/>
                  </a:moveTo>
                  <a:cubicBezTo>
                    <a:pt x="585" y="375"/>
                    <a:pt x="585" y="375"/>
                    <a:pt x="584" y="375"/>
                  </a:cubicBezTo>
                  <a:cubicBezTo>
                    <a:pt x="585" y="375"/>
                    <a:pt x="585" y="375"/>
                    <a:pt x="585" y="375"/>
                  </a:cubicBezTo>
                  <a:moveTo>
                    <a:pt x="588" y="374"/>
                  </a:moveTo>
                  <a:cubicBezTo>
                    <a:pt x="587" y="374"/>
                    <a:pt x="586" y="375"/>
                    <a:pt x="585" y="375"/>
                  </a:cubicBezTo>
                  <a:cubicBezTo>
                    <a:pt x="586" y="375"/>
                    <a:pt x="587" y="374"/>
                    <a:pt x="588" y="374"/>
                  </a:cubicBezTo>
                  <a:moveTo>
                    <a:pt x="590" y="373"/>
                  </a:moveTo>
                  <a:cubicBezTo>
                    <a:pt x="589" y="373"/>
                    <a:pt x="589" y="373"/>
                    <a:pt x="588" y="374"/>
                  </a:cubicBezTo>
                  <a:cubicBezTo>
                    <a:pt x="589" y="373"/>
                    <a:pt x="589" y="373"/>
                    <a:pt x="590" y="373"/>
                  </a:cubicBezTo>
                  <a:moveTo>
                    <a:pt x="592" y="372"/>
                  </a:moveTo>
                  <a:cubicBezTo>
                    <a:pt x="592" y="372"/>
                    <a:pt x="591" y="372"/>
                    <a:pt x="591" y="372"/>
                  </a:cubicBezTo>
                  <a:cubicBezTo>
                    <a:pt x="591" y="372"/>
                    <a:pt x="592" y="372"/>
                    <a:pt x="592" y="372"/>
                  </a:cubicBezTo>
                  <a:moveTo>
                    <a:pt x="594" y="371"/>
                  </a:moveTo>
                  <a:cubicBezTo>
                    <a:pt x="594" y="371"/>
                    <a:pt x="593" y="372"/>
                    <a:pt x="592" y="372"/>
                  </a:cubicBezTo>
                  <a:cubicBezTo>
                    <a:pt x="593" y="372"/>
                    <a:pt x="594" y="371"/>
                    <a:pt x="594" y="371"/>
                  </a:cubicBezTo>
                  <a:moveTo>
                    <a:pt x="599" y="369"/>
                  </a:moveTo>
                  <a:cubicBezTo>
                    <a:pt x="598" y="370"/>
                    <a:pt x="597" y="370"/>
                    <a:pt x="596" y="370"/>
                  </a:cubicBezTo>
                  <a:cubicBezTo>
                    <a:pt x="597" y="370"/>
                    <a:pt x="598" y="370"/>
                    <a:pt x="599" y="369"/>
                  </a:cubicBezTo>
                  <a:moveTo>
                    <a:pt x="603" y="368"/>
                  </a:moveTo>
                  <a:cubicBezTo>
                    <a:pt x="602" y="368"/>
                    <a:pt x="601" y="368"/>
                    <a:pt x="601" y="368"/>
                  </a:cubicBezTo>
                  <a:cubicBezTo>
                    <a:pt x="601" y="368"/>
                    <a:pt x="602" y="368"/>
                    <a:pt x="603" y="368"/>
                  </a:cubicBezTo>
                  <a:moveTo>
                    <a:pt x="604" y="367"/>
                  </a:moveTo>
                  <a:cubicBezTo>
                    <a:pt x="604" y="367"/>
                    <a:pt x="603" y="367"/>
                    <a:pt x="603" y="367"/>
                  </a:cubicBezTo>
                  <a:cubicBezTo>
                    <a:pt x="603" y="367"/>
                    <a:pt x="604" y="367"/>
                    <a:pt x="604" y="367"/>
                  </a:cubicBezTo>
                  <a:moveTo>
                    <a:pt x="605" y="367"/>
                  </a:moveTo>
                  <a:cubicBezTo>
                    <a:pt x="605" y="367"/>
                    <a:pt x="605" y="367"/>
                    <a:pt x="605" y="367"/>
                  </a:cubicBezTo>
                  <a:cubicBezTo>
                    <a:pt x="605" y="367"/>
                    <a:pt x="605" y="367"/>
                    <a:pt x="605" y="367"/>
                  </a:cubicBezTo>
                  <a:moveTo>
                    <a:pt x="609" y="365"/>
                  </a:moveTo>
                  <a:cubicBezTo>
                    <a:pt x="608" y="365"/>
                    <a:pt x="608" y="365"/>
                    <a:pt x="608" y="365"/>
                  </a:cubicBezTo>
                  <a:cubicBezTo>
                    <a:pt x="608" y="365"/>
                    <a:pt x="608" y="365"/>
                    <a:pt x="609" y="365"/>
                  </a:cubicBezTo>
                  <a:moveTo>
                    <a:pt x="610" y="364"/>
                  </a:moveTo>
                  <a:cubicBezTo>
                    <a:pt x="610" y="364"/>
                    <a:pt x="609" y="365"/>
                    <a:pt x="609" y="365"/>
                  </a:cubicBezTo>
                  <a:cubicBezTo>
                    <a:pt x="610" y="365"/>
                    <a:pt x="610" y="365"/>
                    <a:pt x="610" y="364"/>
                  </a:cubicBezTo>
                  <a:moveTo>
                    <a:pt x="611" y="364"/>
                  </a:moveTo>
                  <a:cubicBezTo>
                    <a:pt x="611" y="364"/>
                    <a:pt x="611" y="364"/>
                    <a:pt x="611" y="364"/>
                  </a:cubicBezTo>
                  <a:cubicBezTo>
                    <a:pt x="611" y="364"/>
                    <a:pt x="611" y="364"/>
                    <a:pt x="611" y="364"/>
                  </a:cubicBezTo>
                  <a:moveTo>
                    <a:pt x="646" y="349"/>
                  </a:moveTo>
                  <a:cubicBezTo>
                    <a:pt x="646" y="349"/>
                    <a:pt x="645" y="349"/>
                    <a:pt x="645" y="350"/>
                  </a:cubicBezTo>
                  <a:cubicBezTo>
                    <a:pt x="645" y="349"/>
                    <a:pt x="646" y="349"/>
                    <a:pt x="646" y="349"/>
                  </a:cubicBezTo>
                  <a:moveTo>
                    <a:pt x="652" y="347"/>
                  </a:moveTo>
                  <a:cubicBezTo>
                    <a:pt x="651" y="347"/>
                    <a:pt x="651" y="347"/>
                    <a:pt x="651" y="347"/>
                  </a:cubicBezTo>
                  <a:cubicBezTo>
                    <a:pt x="651" y="347"/>
                    <a:pt x="651" y="347"/>
                    <a:pt x="652" y="347"/>
                  </a:cubicBezTo>
                  <a:moveTo>
                    <a:pt x="653" y="346"/>
                  </a:moveTo>
                  <a:cubicBezTo>
                    <a:pt x="652" y="346"/>
                    <a:pt x="652" y="346"/>
                    <a:pt x="652" y="347"/>
                  </a:cubicBezTo>
                  <a:cubicBezTo>
                    <a:pt x="652" y="346"/>
                    <a:pt x="652" y="346"/>
                    <a:pt x="653" y="346"/>
                  </a:cubicBezTo>
                  <a:moveTo>
                    <a:pt x="654" y="346"/>
                  </a:moveTo>
                  <a:cubicBezTo>
                    <a:pt x="654" y="346"/>
                    <a:pt x="654" y="346"/>
                    <a:pt x="654" y="346"/>
                  </a:cubicBezTo>
                  <a:cubicBezTo>
                    <a:pt x="654" y="346"/>
                    <a:pt x="654" y="346"/>
                    <a:pt x="654" y="346"/>
                  </a:cubicBezTo>
                  <a:moveTo>
                    <a:pt x="657" y="344"/>
                  </a:moveTo>
                  <a:cubicBezTo>
                    <a:pt x="657" y="345"/>
                    <a:pt x="656" y="345"/>
                    <a:pt x="656" y="345"/>
                  </a:cubicBezTo>
                  <a:cubicBezTo>
                    <a:pt x="656" y="345"/>
                    <a:pt x="657" y="344"/>
                    <a:pt x="657" y="344"/>
                  </a:cubicBezTo>
                  <a:moveTo>
                    <a:pt x="660" y="343"/>
                  </a:moveTo>
                  <a:cubicBezTo>
                    <a:pt x="660" y="343"/>
                    <a:pt x="660" y="343"/>
                    <a:pt x="659" y="343"/>
                  </a:cubicBezTo>
                  <a:cubicBezTo>
                    <a:pt x="660" y="343"/>
                    <a:pt x="660" y="343"/>
                    <a:pt x="660" y="343"/>
                  </a:cubicBezTo>
                  <a:moveTo>
                    <a:pt x="662" y="342"/>
                  </a:moveTo>
                  <a:cubicBezTo>
                    <a:pt x="661" y="343"/>
                    <a:pt x="661" y="343"/>
                    <a:pt x="661" y="343"/>
                  </a:cubicBezTo>
                  <a:cubicBezTo>
                    <a:pt x="661" y="343"/>
                    <a:pt x="661" y="343"/>
                    <a:pt x="662" y="342"/>
                  </a:cubicBezTo>
                  <a:moveTo>
                    <a:pt x="663" y="342"/>
                  </a:moveTo>
                  <a:cubicBezTo>
                    <a:pt x="663" y="342"/>
                    <a:pt x="662" y="342"/>
                    <a:pt x="662" y="342"/>
                  </a:cubicBezTo>
                  <a:cubicBezTo>
                    <a:pt x="662" y="342"/>
                    <a:pt x="663" y="342"/>
                    <a:pt x="663" y="342"/>
                  </a:cubicBezTo>
                  <a:moveTo>
                    <a:pt x="666" y="341"/>
                  </a:moveTo>
                  <a:cubicBezTo>
                    <a:pt x="665" y="341"/>
                    <a:pt x="664" y="341"/>
                    <a:pt x="664" y="342"/>
                  </a:cubicBezTo>
                  <a:cubicBezTo>
                    <a:pt x="664" y="341"/>
                    <a:pt x="665" y="341"/>
                    <a:pt x="666" y="341"/>
                  </a:cubicBezTo>
                  <a:moveTo>
                    <a:pt x="668" y="340"/>
                  </a:moveTo>
                  <a:cubicBezTo>
                    <a:pt x="667" y="340"/>
                    <a:pt x="667" y="340"/>
                    <a:pt x="667" y="340"/>
                  </a:cubicBezTo>
                  <a:cubicBezTo>
                    <a:pt x="667" y="340"/>
                    <a:pt x="667" y="340"/>
                    <a:pt x="668" y="340"/>
                  </a:cubicBezTo>
                  <a:moveTo>
                    <a:pt x="670" y="339"/>
                  </a:moveTo>
                  <a:cubicBezTo>
                    <a:pt x="670" y="339"/>
                    <a:pt x="669" y="339"/>
                    <a:pt x="668" y="340"/>
                  </a:cubicBezTo>
                  <a:cubicBezTo>
                    <a:pt x="669" y="339"/>
                    <a:pt x="669" y="339"/>
                    <a:pt x="670" y="339"/>
                  </a:cubicBezTo>
                  <a:moveTo>
                    <a:pt x="672" y="338"/>
                  </a:moveTo>
                  <a:cubicBezTo>
                    <a:pt x="671" y="338"/>
                    <a:pt x="671" y="338"/>
                    <a:pt x="671" y="339"/>
                  </a:cubicBezTo>
                  <a:cubicBezTo>
                    <a:pt x="671" y="338"/>
                    <a:pt x="671" y="338"/>
                    <a:pt x="672" y="338"/>
                  </a:cubicBezTo>
                  <a:moveTo>
                    <a:pt x="673" y="338"/>
                  </a:moveTo>
                  <a:cubicBezTo>
                    <a:pt x="673" y="338"/>
                    <a:pt x="672" y="338"/>
                    <a:pt x="672" y="338"/>
                  </a:cubicBezTo>
                  <a:cubicBezTo>
                    <a:pt x="672" y="338"/>
                    <a:pt x="673" y="338"/>
                    <a:pt x="673" y="338"/>
                  </a:cubicBezTo>
                  <a:moveTo>
                    <a:pt x="674" y="337"/>
                  </a:moveTo>
                  <a:cubicBezTo>
                    <a:pt x="674" y="337"/>
                    <a:pt x="674" y="337"/>
                    <a:pt x="674" y="337"/>
                  </a:cubicBezTo>
                  <a:cubicBezTo>
                    <a:pt x="674" y="337"/>
                    <a:pt x="674" y="337"/>
                    <a:pt x="674" y="337"/>
                  </a:cubicBezTo>
                  <a:moveTo>
                    <a:pt x="686" y="332"/>
                  </a:moveTo>
                  <a:cubicBezTo>
                    <a:pt x="684" y="333"/>
                    <a:pt x="682" y="334"/>
                    <a:pt x="679" y="335"/>
                  </a:cubicBezTo>
                  <a:cubicBezTo>
                    <a:pt x="682" y="334"/>
                    <a:pt x="684" y="333"/>
                    <a:pt x="686" y="332"/>
                  </a:cubicBezTo>
                  <a:moveTo>
                    <a:pt x="687" y="332"/>
                  </a:moveTo>
                  <a:cubicBezTo>
                    <a:pt x="687" y="332"/>
                    <a:pt x="687" y="332"/>
                    <a:pt x="687" y="332"/>
                  </a:cubicBezTo>
                  <a:cubicBezTo>
                    <a:pt x="687" y="332"/>
                    <a:pt x="687" y="332"/>
                    <a:pt x="687" y="332"/>
                  </a:cubicBezTo>
                  <a:moveTo>
                    <a:pt x="692" y="330"/>
                  </a:moveTo>
                  <a:cubicBezTo>
                    <a:pt x="691" y="330"/>
                    <a:pt x="690" y="330"/>
                    <a:pt x="689" y="331"/>
                  </a:cubicBezTo>
                  <a:cubicBezTo>
                    <a:pt x="690" y="330"/>
                    <a:pt x="691" y="330"/>
                    <a:pt x="692" y="330"/>
                  </a:cubicBezTo>
                  <a:moveTo>
                    <a:pt x="701" y="326"/>
                  </a:moveTo>
                  <a:cubicBezTo>
                    <a:pt x="701" y="326"/>
                    <a:pt x="701" y="326"/>
                    <a:pt x="701" y="326"/>
                  </a:cubicBezTo>
                  <a:cubicBezTo>
                    <a:pt x="701" y="326"/>
                    <a:pt x="701" y="326"/>
                    <a:pt x="701" y="326"/>
                  </a:cubicBezTo>
                  <a:moveTo>
                    <a:pt x="703" y="325"/>
                  </a:moveTo>
                  <a:cubicBezTo>
                    <a:pt x="703" y="325"/>
                    <a:pt x="702" y="325"/>
                    <a:pt x="702" y="325"/>
                  </a:cubicBezTo>
                  <a:cubicBezTo>
                    <a:pt x="702" y="325"/>
                    <a:pt x="703" y="325"/>
                    <a:pt x="703" y="325"/>
                  </a:cubicBezTo>
                  <a:moveTo>
                    <a:pt x="708" y="323"/>
                  </a:moveTo>
                  <a:cubicBezTo>
                    <a:pt x="708" y="323"/>
                    <a:pt x="708" y="323"/>
                    <a:pt x="708" y="323"/>
                  </a:cubicBezTo>
                  <a:cubicBezTo>
                    <a:pt x="708" y="323"/>
                    <a:pt x="708" y="323"/>
                    <a:pt x="708" y="323"/>
                  </a:cubicBezTo>
                  <a:moveTo>
                    <a:pt x="713" y="320"/>
                  </a:moveTo>
                  <a:cubicBezTo>
                    <a:pt x="713" y="320"/>
                    <a:pt x="713" y="321"/>
                    <a:pt x="713" y="321"/>
                  </a:cubicBezTo>
                  <a:cubicBezTo>
                    <a:pt x="713" y="321"/>
                    <a:pt x="713" y="320"/>
                    <a:pt x="713" y="320"/>
                  </a:cubicBezTo>
                  <a:moveTo>
                    <a:pt x="719" y="318"/>
                  </a:moveTo>
                  <a:cubicBezTo>
                    <a:pt x="719" y="318"/>
                    <a:pt x="718" y="318"/>
                    <a:pt x="718" y="318"/>
                  </a:cubicBezTo>
                  <a:cubicBezTo>
                    <a:pt x="718" y="318"/>
                    <a:pt x="719" y="318"/>
                    <a:pt x="719" y="318"/>
                  </a:cubicBezTo>
                  <a:moveTo>
                    <a:pt x="723" y="316"/>
                  </a:moveTo>
                  <a:cubicBezTo>
                    <a:pt x="722" y="317"/>
                    <a:pt x="722" y="317"/>
                    <a:pt x="721" y="317"/>
                  </a:cubicBezTo>
                  <a:cubicBezTo>
                    <a:pt x="722" y="317"/>
                    <a:pt x="722" y="317"/>
                    <a:pt x="723" y="316"/>
                  </a:cubicBezTo>
                  <a:moveTo>
                    <a:pt x="731" y="313"/>
                  </a:moveTo>
                  <a:cubicBezTo>
                    <a:pt x="728" y="314"/>
                    <a:pt x="726" y="315"/>
                    <a:pt x="724" y="316"/>
                  </a:cubicBezTo>
                  <a:cubicBezTo>
                    <a:pt x="726" y="315"/>
                    <a:pt x="728" y="314"/>
                    <a:pt x="731" y="313"/>
                  </a:cubicBezTo>
                  <a:moveTo>
                    <a:pt x="733" y="312"/>
                  </a:moveTo>
                  <a:cubicBezTo>
                    <a:pt x="733" y="312"/>
                    <a:pt x="732" y="312"/>
                    <a:pt x="732" y="312"/>
                  </a:cubicBezTo>
                  <a:cubicBezTo>
                    <a:pt x="732" y="312"/>
                    <a:pt x="733" y="312"/>
                    <a:pt x="733" y="312"/>
                  </a:cubicBezTo>
                  <a:moveTo>
                    <a:pt x="747" y="306"/>
                  </a:moveTo>
                  <a:cubicBezTo>
                    <a:pt x="746" y="306"/>
                    <a:pt x="746" y="307"/>
                    <a:pt x="745" y="307"/>
                  </a:cubicBezTo>
                  <a:cubicBezTo>
                    <a:pt x="746" y="307"/>
                    <a:pt x="746" y="306"/>
                    <a:pt x="747" y="306"/>
                  </a:cubicBezTo>
                  <a:moveTo>
                    <a:pt x="750" y="305"/>
                  </a:moveTo>
                  <a:cubicBezTo>
                    <a:pt x="750" y="305"/>
                    <a:pt x="749" y="305"/>
                    <a:pt x="748" y="305"/>
                  </a:cubicBezTo>
                  <a:cubicBezTo>
                    <a:pt x="749" y="305"/>
                    <a:pt x="750" y="305"/>
                    <a:pt x="750" y="305"/>
                  </a:cubicBezTo>
                  <a:moveTo>
                    <a:pt x="755" y="303"/>
                  </a:moveTo>
                  <a:cubicBezTo>
                    <a:pt x="754" y="303"/>
                    <a:pt x="754" y="303"/>
                    <a:pt x="753" y="303"/>
                  </a:cubicBezTo>
                  <a:cubicBezTo>
                    <a:pt x="754" y="303"/>
                    <a:pt x="754" y="303"/>
                    <a:pt x="755" y="303"/>
                  </a:cubicBezTo>
                  <a:moveTo>
                    <a:pt x="758" y="301"/>
                  </a:moveTo>
                  <a:cubicBezTo>
                    <a:pt x="757" y="302"/>
                    <a:pt x="756" y="302"/>
                    <a:pt x="755" y="303"/>
                  </a:cubicBezTo>
                  <a:cubicBezTo>
                    <a:pt x="756" y="302"/>
                    <a:pt x="757" y="302"/>
                    <a:pt x="758" y="301"/>
                  </a:cubicBezTo>
                  <a:moveTo>
                    <a:pt x="761" y="300"/>
                  </a:moveTo>
                  <a:cubicBezTo>
                    <a:pt x="760" y="301"/>
                    <a:pt x="760" y="301"/>
                    <a:pt x="759" y="301"/>
                  </a:cubicBezTo>
                  <a:cubicBezTo>
                    <a:pt x="759" y="301"/>
                    <a:pt x="760" y="301"/>
                    <a:pt x="761" y="300"/>
                  </a:cubicBezTo>
                  <a:moveTo>
                    <a:pt x="762" y="300"/>
                  </a:moveTo>
                  <a:cubicBezTo>
                    <a:pt x="762" y="300"/>
                    <a:pt x="762" y="300"/>
                    <a:pt x="762" y="300"/>
                  </a:cubicBezTo>
                  <a:cubicBezTo>
                    <a:pt x="762" y="300"/>
                    <a:pt x="762" y="300"/>
                    <a:pt x="762" y="300"/>
                  </a:cubicBezTo>
                  <a:moveTo>
                    <a:pt x="764" y="299"/>
                  </a:moveTo>
                  <a:cubicBezTo>
                    <a:pt x="763" y="299"/>
                    <a:pt x="763" y="299"/>
                    <a:pt x="763" y="299"/>
                  </a:cubicBezTo>
                  <a:cubicBezTo>
                    <a:pt x="763" y="299"/>
                    <a:pt x="763" y="299"/>
                    <a:pt x="764" y="299"/>
                  </a:cubicBezTo>
                  <a:moveTo>
                    <a:pt x="765" y="298"/>
                  </a:moveTo>
                  <a:cubicBezTo>
                    <a:pt x="765" y="299"/>
                    <a:pt x="764" y="299"/>
                    <a:pt x="764" y="299"/>
                  </a:cubicBezTo>
                  <a:cubicBezTo>
                    <a:pt x="764" y="299"/>
                    <a:pt x="765" y="299"/>
                    <a:pt x="765" y="298"/>
                  </a:cubicBezTo>
                  <a:moveTo>
                    <a:pt x="768" y="297"/>
                  </a:moveTo>
                  <a:cubicBezTo>
                    <a:pt x="767" y="298"/>
                    <a:pt x="766" y="298"/>
                    <a:pt x="765" y="298"/>
                  </a:cubicBezTo>
                  <a:cubicBezTo>
                    <a:pt x="766" y="298"/>
                    <a:pt x="767" y="298"/>
                    <a:pt x="768" y="297"/>
                  </a:cubicBezTo>
                  <a:moveTo>
                    <a:pt x="772" y="295"/>
                  </a:moveTo>
                  <a:cubicBezTo>
                    <a:pt x="772" y="296"/>
                    <a:pt x="771" y="296"/>
                    <a:pt x="771" y="296"/>
                  </a:cubicBezTo>
                  <a:cubicBezTo>
                    <a:pt x="771" y="296"/>
                    <a:pt x="772" y="296"/>
                    <a:pt x="772" y="295"/>
                  </a:cubicBezTo>
                  <a:moveTo>
                    <a:pt x="778" y="293"/>
                  </a:moveTo>
                  <a:cubicBezTo>
                    <a:pt x="777" y="293"/>
                    <a:pt x="777" y="293"/>
                    <a:pt x="776" y="294"/>
                  </a:cubicBezTo>
                  <a:cubicBezTo>
                    <a:pt x="777" y="293"/>
                    <a:pt x="777" y="293"/>
                    <a:pt x="778" y="293"/>
                  </a:cubicBezTo>
                  <a:moveTo>
                    <a:pt x="779" y="292"/>
                  </a:moveTo>
                  <a:cubicBezTo>
                    <a:pt x="779" y="293"/>
                    <a:pt x="779" y="293"/>
                    <a:pt x="778" y="293"/>
                  </a:cubicBezTo>
                  <a:cubicBezTo>
                    <a:pt x="779" y="293"/>
                    <a:pt x="779" y="293"/>
                    <a:pt x="779" y="292"/>
                  </a:cubicBezTo>
                  <a:moveTo>
                    <a:pt x="784" y="291"/>
                  </a:moveTo>
                  <a:cubicBezTo>
                    <a:pt x="783" y="291"/>
                    <a:pt x="783" y="291"/>
                    <a:pt x="782" y="291"/>
                  </a:cubicBezTo>
                  <a:cubicBezTo>
                    <a:pt x="783" y="291"/>
                    <a:pt x="783" y="291"/>
                    <a:pt x="784" y="291"/>
                  </a:cubicBezTo>
                  <a:moveTo>
                    <a:pt x="786" y="290"/>
                  </a:moveTo>
                  <a:cubicBezTo>
                    <a:pt x="785" y="290"/>
                    <a:pt x="785" y="290"/>
                    <a:pt x="785" y="290"/>
                  </a:cubicBezTo>
                  <a:cubicBezTo>
                    <a:pt x="785" y="290"/>
                    <a:pt x="785" y="290"/>
                    <a:pt x="786" y="290"/>
                  </a:cubicBezTo>
                  <a:moveTo>
                    <a:pt x="788" y="289"/>
                  </a:moveTo>
                  <a:cubicBezTo>
                    <a:pt x="788" y="289"/>
                    <a:pt x="788" y="289"/>
                    <a:pt x="788" y="289"/>
                  </a:cubicBezTo>
                  <a:cubicBezTo>
                    <a:pt x="788" y="289"/>
                    <a:pt x="788" y="289"/>
                    <a:pt x="788" y="289"/>
                  </a:cubicBezTo>
                  <a:moveTo>
                    <a:pt x="811" y="279"/>
                  </a:moveTo>
                  <a:cubicBezTo>
                    <a:pt x="804" y="282"/>
                    <a:pt x="797" y="285"/>
                    <a:pt x="790" y="288"/>
                  </a:cubicBezTo>
                  <a:cubicBezTo>
                    <a:pt x="797" y="285"/>
                    <a:pt x="804" y="282"/>
                    <a:pt x="811" y="279"/>
                  </a:cubicBezTo>
                  <a:moveTo>
                    <a:pt x="814" y="278"/>
                  </a:moveTo>
                  <a:cubicBezTo>
                    <a:pt x="814" y="278"/>
                    <a:pt x="813" y="278"/>
                    <a:pt x="813" y="278"/>
                  </a:cubicBezTo>
                  <a:cubicBezTo>
                    <a:pt x="813" y="278"/>
                    <a:pt x="814" y="278"/>
                    <a:pt x="814" y="278"/>
                  </a:cubicBezTo>
                  <a:moveTo>
                    <a:pt x="816" y="277"/>
                  </a:moveTo>
                  <a:cubicBezTo>
                    <a:pt x="816" y="277"/>
                    <a:pt x="816" y="277"/>
                    <a:pt x="816" y="277"/>
                  </a:cubicBezTo>
                  <a:cubicBezTo>
                    <a:pt x="816" y="277"/>
                    <a:pt x="816" y="277"/>
                    <a:pt x="816" y="277"/>
                  </a:cubicBezTo>
                  <a:moveTo>
                    <a:pt x="830" y="271"/>
                  </a:moveTo>
                  <a:cubicBezTo>
                    <a:pt x="826" y="273"/>
                    <a:pt x="822" y="274"/>
                    <a:pt x="818" y="276"/>
                  </a:cubicBezTo>
                  <a:cubicBezTo>
                    <a:pt x="822" y="274"/>
                    <a:pt x="826" y="273"/>
                    <a:pt x="830" y="271"/>
                  </a:cubicBezTo>
                  <a:moveTo>
                    <a:pt x="831" y="271"/>
                  </a:moveTo>
                  <a:cubicBezTo>
                    <a:pt x="830" y="271"/>
                    <a:pt x="830" y="271"/>
                    <a:pt x="830" y="271"/>
                  </a:cubicBezTo>
                  <a:cubicBezTo>
                    <a:pt x="830" y="271"/>
                    <a:pt x="830" y="271"/>
                    <a:pt x="831" y="271"/>
                  </a:cubicBezTo>
                  <a:moveTo>
                    <a:pt x="839" y="267"/>
                  </a:moveTo>
                  <a:cubicBezTo>
                    <a:pt x="838" y="267"/>
                    <a:pt x="838" y="267"/>
                    <a:pt x="838" y="268"/>
                  </a:cubicBezTo>
                  <a:cubicBezTo>
                    <a:pt x="838" y="267"/>
                    <a:pt x="838" y="267"/>
                    <a:pt x="839" y="267"/>
                  </a:cubicBezTo>
                  <a:moveTo>
                    <a:pt x="841" y="266"/>
                  </a:moveTo>
                  <a:cubicBezTo>
                    <a:pt x="840" y="266"/>
                    <a:pt x="840" y="267"/>
                    <a:pt x="839" y="267"/>
                  </a:cubicBezTo>
                  <a:cubicBezTo>
                    <a:pt x="840" y="267"/>
                    <a:pt x="840" y="266"/>
                    <a:pt x="841" y="266"/>
                  </a:cubicBezTo>
                  <a:moveTo>
                    <a:pt x="845" y="265"/>
                  </a:moveTo>
                  <a:cubicBezTo>
                    <a:pt x="844" y="265"/>
                    <a:pt x="843" y="265"/>
                    <a:pt x="842" y="266"/>
                  </a:cubicBezTo>
                  <a:cubicBezTo>
                    <a:pt x="843" y="265"/>
                    <a:pt x="844" y="265"/>
                    <a:pt x="845" y="265"/>
                  </a:cubicBezTo>
                  <a:moveTo>
                    <a:pt x="850" y="262"/>
                  </a:moveTo>
                  <a:cubicBezTo>
                    <a:pt x="849" y="263"/>
                    <a:pt x="847" y="264"/>
                    <a:pt x="845" y="264"/>
                  </a:cubicBezTo>
                  <a:cubicBezTo>
                    <a:pt x="847" y="264"/>
                    <a:pt x="849" y="263"/>
                    <a:pt x="850" y="262"/>
                  </a:cubicBezTo>
                  <a:moveTo>
                    <a:pt x="853" y="261"/>
                  </a:moveTo>
                  <a:cubicBezTo>
                    <a:pt x="852" y="261"/>
                    <a:pt x="852" y="262"/>
                    <a:pt x="851" y="262"/>
                  </a:cubicBezTo>
                  <a:cubicBezTo>
                    <a:pt x="852" y="262"/>
                    <a:pt x="852" y="261"/>
                    <a:pt x="853" y="261"/>
                  </a:cubicBezTo>
                  <a:moveTo>
                    <a:pt x="855" y="260"/>
                  </a:moveTo>
                  <a:cubicBezTo>
                    <a:pt x="855" y="260"/>
                    <a:pt x="854" y="260"/>
                    <a:pt x="854" y="261"/>
                  </a:cubicBezTo>
                  <a:cubicBezTo>
                    <a:pt x="854" y="261"/>
                    <a:pt x="855" y="260"/>
                    <a:pt x="855" y="260"/>
                  </a:cubicBezTo>
                  <a:moveTo>
                    <a:pt x="856" y="260"/>
                  </a:moveTo>
                  <a:cubicBezTo>
                    <a:pt x="856" y="260"/>
                    <a:pt x="856" y="260"/>
                    <a:pt x="856" y="260"/>
                  </a:cubicBezTo>
                  <a:cubicBezTo>
                    <a:pt x="856" y="260"/>
                    <a:pt x="856" y="260"/>
                    <a:pt x="856" y="260"/>
                  </a:cubicBezTo>
                  <a:moveTo>
                    <a:pt x="861" y="258"/>
                  </a:moveTo>
                  <a:cubicBezTo>
                    <a:pt x="860" y="258"/>
                    <a:pt x="860" y="258"/>
                    <a:pt x="860" y="258"/>
                  </a:cubicBezTo>
                  <a:cubicBezTo>
                    <a:pt x="860" y="258"/>
                    <a:pt x="860" y="258"/>
                    <a:pt x="861" y="258"/>
                  </a:cubicBezTo>
                  <a:moveTo>
                    <a:pt x="867" y="255"/>
                  </a:moveTo>
                  <a:cubicBezTo>
                    <a:pt x="865" y="256"/>
                    <a:pt x="863" y="257"/>
                    <a:pt x="861" y="258"/>
                  </a:cubicBezTo>
                  <a:cubicBezTo>
                    <a:pt x="863" y="257"/>
                    <a:pt x="865" y="256"/>
                    <a:pt x="867" y="255"/>
                  </a:cubicBezTo>
                  <a:moveTo>
                    <a:pt x="868" y="255"/>
                  </a:moveTo>
                  <a:cubicBezTo>
                    <a:pt x="868" y="255"/>
                    <a:pt x="868" y="255"/>
                    <a:pt x="868" y="255"/>
                  </a:cubicBezTo>
                  <a:cubicBezTo>
                    <a:pt x="868" y="255"/>
                    <a:pt x="868" y="255"/>
                    <a:pt x="868" y="255"/>
                  </a:cubicBezTo>
                  <a:moveTo>
                    <a:pt x="872" y="253"/>
                  </a:moveTo>
                  <a:cubicBezTo>
                    <a:pt x="871" y="254"/>
                    <a:pt x="870" y="254"/>
                    <a:pt x="869" y="254"/>
                  </a:cubicBezTo>
                  <a:cubicBezTo>
                    <a:pt x="870" y="254"/>
                    <a:pt x="871" y="254"/>
                    <a:pt x="872" y="253"/>
                  </a:cubicBezTo>
                  <a:moveTo>
                    <a:pt x="877" y="251"/>
                  </a:moveTo>
                  <a:cubicBezTo>
                    <a:pt x="876" y="251"/>
                    <a:pt x="876" y="251"/>
                    <a:pt x="875" y="252"/>
                  </a:cubicBezTo>
                  <a:cubicBezTo>
                    <a:pt x="876" y="251"/>
                    <a:pt x="876" y="251"/>
                    <a:pt x="877" y="251"/>
                  </a:cubicBezTo>
                  <a:moveTo>
                    <a:pt x="879" y="250"/>
                  </a:moveTo>
                  <a:cubicBezTo>
                    <a:pt x="879" y="250"/>
                    <a:pt x="879" y="250"/>
                    <a:pt x="878" y="250"/>
                  </a:cubicBezTo>
                  <a:cubicBezTo>
                    <a:pt x="879" y="250"/>
                    <a:pt x="879" y="250"/>
                    <a:pt x="879" y="250"/>
                  </a:cubicBezTo>
                  <a:moveTo>
                    <a:pt x="881" y="249"/>
                  </a:moveTo>
                  <a:cubicBezTo>
                    <a:pt x="880" y="249"/>
                    <a:pt x="880" y="250"/>
                    <a:pt x="880" y="250"/>
                  </a:cubicBezTo>
                  <a:cubicBezTo>
                    <a:pt x="880" y="250"/>
                    <a:pt x="880" y="249"/>
                    <a:pt x="881" y="249"/>
                  </a:cubicBezTo>
                  <a:moveTo>
                    <a:pt x="891" y="245"/>
                  </a:moveTo>
                  <a:cubicBezTo>
                    <a:pt x="888" y="246"/>
                    <a:pt x="885" y="248"/>
                    <a:pt x="881" y="249"/>
                  </a:cubicBezTo>
                  <a:cubicBezTo>
                    <a:pt x="885" y="248"/>
                    <a:pt x="888" y="246"/>
                    <a:pt x="891" y="245"/>
                  </a:cubicBezTo>
                  <a:moveTo>
                    <a:pt x="897" y="242"/>
                  </a:moveTo>
                  <a:cubicBezTo>
                    <a:pt x="896" y="243"/>
                    <a:pt x="895" y="243"/>
                    <a:pt x="894" y="244"/>
                  </a:cubicBezTo>
                  <a:cubicBezTo>
                    <a:pt x="895" y="243"/>
                    <a:pt x="896" y="243"/>
                    <a:pt x="897" y="242"/>
                  </a:cubicBezTo>
                  <a:moveTo>
                    <a:pt x="902" y="240"/>
                  </a:moveTo>
                  <a:cubicBezTo>
                    <a:pt x="902" y="240"/>
                    <a:pt x="902" y="240"/>
                    <a:pt x="901" y="240"/>
                  </a:cubicBezTo>
                  <a:cubicBezTo>
                    <a:pt x="902" y="240"/>
                    <a:pt x="902" y="240"/>
                    <a:pt x="902" y="240"/>
                  </a:cubicBezTo>
                  <a:moveTo>
                    <a:pt x="903" y="240"/>
                  </a:moveTo>
                  <a:cubicBezTo>
                    <a:pt x="903" y="240"/>
                    <a:pt x="903" y="240"/>
                    <a:pt x="903" y="240"/>
                  </a:cubicBezTo>
                  <a:cubicBezTo>
                    <a:pt x="903" y="240"/>
                    <a:pt x="903" y="240"/>
                    <a:pt x="903" y="240"/>
                  </a:cubicBezTo>
                  <a:moveTo>
                    <a:pt x="910" y="237"/>
                  </a:moveTo>
                  <a:cubicBezTo>
                    <a:pt x="909" y="237"/>
                    <a:pt x="909" y="237"/>
                    <a:pt x="908" y="237"/>
                  </a:cubicBezTo>
                  <a:cubicBezTo>
                    <a:pt x="909" y="237"/>
                    <a:pt x="909" y="237"/>
                    <a:pt x="910" y="237"/>
                  </a:cubicBezTo>
                  <a:moveTo>
                    <a:pt x="911" y="236"/>
                  </a:moveTo>
                  <a:cubicBezTo>
                    <a:pt x="911" y="236"/>
                    <a:pt x="911" y="236"/>
                    <a:pt x="911" y="237"/>
                  </a:cubicBezTo>
                  <a:cubicBezTo>
                    <a:pt x="911" y="236"/>
                    <a:pt x="911" y="236"/>
                    <a:pt x="911" y="236"/>
                  </a:cubicBezTo>
                  <a:moveTo>
                    <a:pt x="913" y="235"/>
                  </a:moveTo>
                  <a:cubicBezTo>
                    <a:pt x="913" y="235"/>
                    <a:pt x="913" y="236"/>
                    <a:pt x="912" y="236"/>
                  </a:cubicBezTo>
                  <a:cubicBezTo>
                    <a:pt x="913" y="236"/>
                    <a:pt x="913" y="235"/>
                    <a:pt x="913" y="235"/>
                  </a:cubicBezTo>
                  <a:moveTo>
                    <a:pt x="914" y="235"/>
                  </a:moveTo>
                  <a:cubicBezTo>
                    <a:pt x="914" y="235"/>
                    <a:pt x="914" y="235"/>
                    <a:pt x="914" y="235"/>
                  </a:cubicBezTo>
                  <a:cubicBezTo>
                    <a:pt x="914" y="235"/>
                    <a:pt x="914" y="235"/>
                    <a:pt x="914" y="235"/>
                  </a:cubicBezTo>
                  <a:moveTo>
                    <a:pt x="918" y="233"/>
                  </a:moveTo>
                  <a:cubicBezTo>
                    <a:pt x="917" y="234"/>
                    <a:pt x="916" y="234"/>
                    <a:pt x="915" y="235"/>
                  </a:cubicBezTo>
                  <a:cubicBezTo>
                    <a:pt x="916" y="234"/>
                    <a:pt x="917" y="234"/>
                    <a:pt x="918" y="233"/>
                  </a:cubicBezTo>
                  <a:moveTo>
                    <a:pt x="919" y="233"/>
                  </a:moveTo>
                  <a:cubicBezTo>
                    <a:pt x="919" y="233"/>
                    <a:pt x="919" y="233"/>
                    <a:pt x="918" y="233"/>
                  </a:cubicBezTo>
                  <a:cubicBezTo>
                    <a:pt x="918" y="233"/>
                    <a:pt x="919" y="233"/>
                    <a:pt x="919" y="233"/>
                  </a:cubicBezTo>
                  <a:moveTo>
                    <a:pt x="936" y="226"/>
                  </a:moveTo>
                  <a:cubicBezTo>
                    <a:pt x="930" y="228"/>
                    <a:pt x="925" y="230"/>
                    <a:pt x="919" y="233"/>
                  </a:cubicBezTo>
                  <a:cubicBezTo>
                    <a:pt x="925" y="230"/>
                    <a:pt x="931" y="228"/>
                    <a:pt x="936" y="226"/>
                  </a:cubicBezTo>
                  <a:moveTo>
                    <a:pt x="939" y="225"/>
                  </a:moveTo>
                  <a:cubicBezTo>
                    <a:pt x="938" y="225"/>
                    <a:pt x="938" y="225"/>
                    <a:pt x="937" y="225"/>
                  </a:cubicBezTo>
                  <a:cubicBezTo>
                    <a:pt x="938" y="225"/>
                    <a:pt x="938" y="225"/>
                    <a:pt x="939" y="225"/>
                  </a:cubicBezTo>
                  <a:moveTo>
                    <a:pt x="940" y="224"/>
                  </a:moveTo>
                  <a:cubicBezTo>
                    <a:pt x="940" y="224"/>
                    <a:pt x="939" y="224"/>
                    <a:pt x="939" y="224"/>
                  </a:cubicBezTo>
                  <a:cubicBezTo>
                    <a:pt x="939" y="224"/>
                    <a:pt x="940" y="224"/>
                    <a:pt x="940" y="224"/>
                  </a:cubicBezTo>
                  <a:moveTo>
                    <a:pt x="942" y="223"/>
                  </a:moveTo>
                  <a:cubicBezTo>
                    <a:pt x="942" y="223"/>
                    <a:pt x="941" y="224"/>
                    <a:pt x="941" y="224"/>
                  </a:cubicBezTo>
                  <a:cubicBezTo>
                    <a:pt x="941" y="224"/>
                    <a:pt x="942" y="223"/>
                    <a:pt x="942" y="223"/>
                  </a:cubicBezTo>
                  <a:moveTo>
                    <a:pt x="943" y="223"/>
                  </a:moveTo>
                  <a:cubicBezTo>
                    <a:pt x="943" y="223"/>
                    <a:pt x="943" y="223"/>
                    <a:pt x="943" y="223"/>
                  </a:cubicBezTo>
                  <a:cubicBezTo>
                    <a:pt x="943" y="223"/>
                    <a:pt x="943" y="223"/>
                    <a:pt x="943" y="223"/>
                  </a:cubicBezTo>
                  <a:moveTo>
                    <a:pt x="946" y="221"/>
                  </a:moveTo>
                  <a:cubicBezTo>
                    <a:pt x="946" y="221"/>
                    <a:pt x="946" y="222"/>
                    <a:pt x="945" y="222"/>
                  </a:cubicBezTo>
                  <a:cubicBezTo>
                    <a:pt x="946" y="222"/>
                    <a:pt x="946" y="221"/>
                    <a:pt x="946" y="221"/>
                  </a:cubicBezTo>
                  <a:moveTo>
                    <a:pt x="949" y="220"/>
                  </a:moveTo>
                  <a:cubicBezTo>
                    <a:pt x="949" y="220"/>
                    <a:pt x="948" y="221"/>
                    <a:pt x="947" y="221"/>
                  </a:cubicBezTo>
                  <a:cubicBezTo>
                    <a:pt x="948" y="221"/>
                    <a:pt x="949" y="220"/>
                    <a:pt x="949" y="220"/>
                  </a:cubicBezTo>
                  <a:moveTo>
                    <a:pt x="954" y="218"/>
                  </a:moveTo>
                  <a:cubicBezTo>
                    <a:pt x="954" y="218"/>
                    <a:pt x="954" y="218"/>
                    <a:pt x="953" y="218"/>
                  </a:cubicBezTo>
                  <a:cubicBezTo>
                    <a:pt x="954" y="218"/>
                    <a:pt x="954" y="218"/>
                    <a:pt x="954" y="218"/>
                  </a:cubicBezTo>
                  <a:moveTo>
                    <a:pt x="957" y="217"/>
                  </a:moveTo>
                  <a:cubicBezTo>
                    <a:pt x="957" y="217"/>
                    <a:pt x="957" y="217"/>
                    <a:pt x="957" y="217"/>
                  </a:cubicBezTo>
                  <a:cubicBezTo>
                    <a:pt x="957" y="217"/>
                    <a:pt x="957" y="217"/>
                    <a:pt x="957" y="217"/>
                  </a:cubicBezTo>
                  <a:moveTo>
                    <a:pt x="959" y="216"/>
                  </a:moveTo>
                  <a:cubicBezTo>
                    <a:pt x="959" y="216"/>
                    <a:pt x="959" y="216"/>
                    <a:pt x="959" y="216"/>
                  </a:cubicBezTo>
                  <a:cubicBezTo>
                    <a:pt x="959" y="216"/>
                    <a:pt x="959" y="216"/>
                    <a:pt x="959" y="216"/>
                  </a:cubicBezTo>
                  <a:moveTo>
                    <a:pt x="961" y="215"/>
                  </a:moveTo>
                  <a:cubicBezTo>
                    <a:pt x="961" y="215"/>
                    <a:pt x="961" y="215"/>
                    <a:pt x="961" y="215"/>
                  </a:cubicBezTo>
                  <a:cubicBezTo>
                    <a:pt x="961" y="215"/>
                    <a:pt x="961" y="215"/>
                    <a:pt x="961" y="215"/>
                  </a:cubicBezTo>
                  <a:moveTo>
                    <a:pt x="966" y="213"/>
                  </a:moveTo>
                  <a:cubicBezTo>
                    <a:pt x="965" y="213"/>
                    <a:pt x="965" y="213"/>
                    <a:pt x="965" y="213"/>
                  </a:cubicBezTo>
                  <a:cubicBezTo>
                    <a:pt x="965" y="213"/>
                    <a:pt x="965" y="213"/>
                    <a:pt x="966" y="213"/>
                  </a:cubicBezTo>
                  <a:moveTo>
                    <a:pt x="967" y="212"/>
                  </a:moveTo>
                  <a:cubicBezTo>
                    <a:pt x="967" y="212"/>
                    <a:pt x="967" y="213"/>
                    <a:pt x="967" y="213"/>
                  </a:cubicBezTo>
                  <a:cubicBezTo>
                    <a:pt x="967" y="213"/>
                    <a:pt x="967" y="212"/>
                    <a:pt x="967" y="212"/>
                  </a:cubicBezTo>
                  <a:moveTo>
                    <a:pt x="972" y="210"/>
                  </a:moveTo>
                  <a:cubicBezTo>
                    <a:pt x="972" y="210"/>
                    <a:pt x="972" y="211"/>
                    <a:pt x="971" y="211"/>
                  </a:cubicBezTo>
                  <a:cubicBezTo>
                    <a:pt x="972" y="211"/>
                    <a:pt x="972" y="210"/>
                    <a:pt x="972" y="210"/>
                  </a:cubicBezTo>
                  <a:moveTo>
                    <a:pt x="974" y="210"/>
                  </a:moveTo>
                  <a:cubicBezTo>
                    <a:pt x="974" y="210"/>
                    <a:pt x="973" y="210"/>
                    <a:pt x="973" y="210"/>
                  </a:cubicBezTo>
                  <a:cubicBezTo>
                    <a:pt x="973" y="210"/>
                    <a:pt x="974" y="210"/>
                    <a:pt x="974" y="210"/>
                  </a:cubicBezTo>
                  <a:moveTo>
                    <a:pt x="979" y="208"/>
                  </a:moveTo>
                  <a:cubicBezTo>
                    <a:pt x="977" y="208"/>
                    <a:pt x="976" y="209"/>
                    <a:pt x="975" y="209"/>
                  </a:cubicBezTo>
                  <a:cubicBezTo>
                    <a:pt x="976" y="209"/>
                    <a:pt x="977" y="208"/>
                    <a:pt x="979" y="208"/>
                  </a:cubicBezTo>
                  <a:moveTo>
                    <a:pt x="980" y="207"/>
                  </a:moveTo>
                  <a:cubicBezTo>
                    <a:pt x="980" y="207"/>
                    <a:pt x="980" y="207"/>
                    <a:pt x="980" y="207"/>
                  </a:cubicBezTo>
                  <a:cubicBezTo>
                    <a:pt x="980" y="207"/>
                    <a:pt x="980" y="207"/>
                    <a:pt x="980" y="207"/>
                  </a:cubicBezTo>
                  <a:moveTo>
                    <a:pt x="987" y="204"/>
                  </a:moveTo>
                  <a:cubicBezTo>
                    <a:pt x="987" y="204"/>
                    <a:pt x="987" y="204"/>
                    <a:pt x="987" y="204"/>
                  </a:cubicBezTo>
                  <a:cubicBezTo>
                    <a:pt x="987" y="204"/>
                    <a:pt x="987" y="204"/>
                    <a:pt x="987" y="204"/>
                  </a:cubicBezTo>
                  <a:moveTo>
                    <a:pt x="989" y="203"/>
                  </a:moveTo>
                  <a:cubicBezTo>
                    <a:pt x="988" y="203"/>
                    <a:pt x="988" y="204"/>
                    <a:pt x="988" y="204"/>
                  </a:cubicBezTo>
                  <a:cubicBezTo>
                    <a:pt x="988" y="204"/>
                    <a:pt x="988" y="203"/>
                    <a:pt x="989" y="203"/>
                  </a:cubicBezTo>
                  <a:moveTo>
                    <a:pt x="1000" y="198"/>
                  </a:moveTo>
                  <a:cubicBezTo>
                    <a:pt x="997" y="200"/>
                    <a:pt x="993" y="202"/>
                    <a:pt x="989" y="203"/>
                  </a:cubicBezTo>
                  <a:cubicBezTo>
                    <a:pt x="993" y="202"/>
                    <a:pt x="997" y="200"/>
                    <a:pt x="1000" y="198"/>
                  </a:cubicBezTo>
                  <a:moveTo>
                    <a:pt x="1005" y="196"/>
                  </a:moveTo>
                  <a:cubicBezTo>
                    <a:pt x="1004" y="197"/>
                    <a:pt x="1003" y="197"/>
                    <a:pt x="1001" y="198"/>
                  </a:cubicBezTo>
                  <a:cubicBezTo>
                    <a:pt x="1003" y="197"/>
                    <a:pt x="1004" y="197"/>
                    <a:pt x="1005" y="196"/>
                  </a:cubicBezTo>
                  <a:moveTo>
                    <a:pt x="1009" y="195"/>
                  </a:moveTo>
                  <a:cubicBezTo>
                    <a:pt x="1008" y="195"/>
                    <a:pt x="1007" y="196"/>
                    <a:pt x="1006" y="196"/>
                  </a:cubicBezTo>
                  <a:cubicBezTo>
                    <a:pt x="1007" y="196"/>
                    <a:pt x="1008" y="195"/>
                    <a:pt x="1009" y="195"/>
                  </a:cubicBezTo>
                  <a:moveTo>
                    <a:pt x="1019" y="190"/>
                  </a:moveTo>
                  <a:cubicBezTo>
                    <a:pt x="1016" y="192"/>
                    <a:pt x="1013" y="193"/>
                    <a:pt x="1010" y="194"/>
                  </a:cubicBezTo>
                  <a:cubicBezTo>
                    <a:pt x="1013" y="193"/>
                    <a:pt x="1016" y="192"/>
                    <a:pt x="1019" y="190"/>
                  </a:cubicBezTo>
                  <a:moveTo>
                    <a:pt x="1022" y="189"/>
                  </a:moveTo>
                  <a:cubicBezTo>
                    <a:pt x="1021" y="189"/>
                    <a:pt x="1020" y="190"/>
                    <a:pt x="1019" y="190"/>
                  </a:cubicBezTo>
                  <a:cubicBezTo>
                    <a:pt x="1020" y="190"/>
                    <a:pt x="1021" y="189"/>
                    <a:pt x="1022" y="189"/>
                  </a:cubicBezTo>
                  <a:moveTo>
                    <a:pt x="1024" y="188"/>
                  </a:moveTo>
                  <a:cubicBezTo>
                    <a:pt x="1024" y="188"/>
                    <a:pt x="1023" y="189"/>
                    <a:pt x="1023" y="189"/>
                  </a:cubicBezTo>
                  <a:cubicBezTo>
                    <a:pt x="1023" y="189"/>
                    <a:pt x="1024" y="188"/>
                    <a:pt x="1024" y="188"/>
                  </a:cubicBezTo>
                  <a:moveTo>
                    <a:pt x="1026" y="187"/>
                  </a:moveTo>
                  <a:cubicBezTo>
                    <a:pt x="1026" y="188"/>
                    <a:pt x="1025" y="188"/>
                    <a:pt x="1024" y="188"/>
                  </a:cubicBezTo>
                  <a:cubicBezTo>
                    <a:pt x="1025" y="188"/>
                    <a:pt x="1026" y="188"/>
                    <a:pt x="1026" y="187"/>
                  </a:cubicBezTo>
                  <a:moveTo>
                    <a:pt x="1029" y="186"/>
                  </a:moveTo>
                  <a:cubicBezTo>
                    <a:pt x="1028" y="187"/>
                    <a:pt x="1028" y="187"/>
                    <a:pt x="1027" y="187"/>
                  </a:cubicBezTo>
                  <a:cubicBezTo>
                    <a:pt x="1028" y="187"/>
                    <a:pt x="1028" y="187"/>
                    <a:pt x="1029" y="186"/>
                  </a:cubicBezTo>
                  <a:moveTo>
                    <a:pt x="1031" y="185"/>
                  </a:moveTo>
                  <a:cubicBezTo>
                    <a:pt x="1030" y="186"/>
                    <a:pt x="1030" y="186"/>
                    <a:pt x="1029" y="186"/>
                  </a:cubicBezTo>
                  <a:cubicBezTo>
                    <a:pt x="1030" y="186"/>
                    <a:pt x="1030" y="186"/>
                    <a:pt x="1031" y="185"/>
                  </a:cubicBezTo>
                  <a:moveTo>
                    <a:pt x="1038" y="183"/>
                  </a:moveTo>
                  <a:cubicBezTo>
                    <a:pt x="1037" y="183"/>
                    <a:pt x="1037" y="183"/>
                    <a:pt x="1036" y="183"/>
                  </a:cubicBezTo>
                  <a:cubicBezTo>
                    <a:pt x="1037" y="183"/>
                    <a:pt x="1037" y="183"/>
                    <a:pt x="1038" y="183"/>
                  </a:cubicBezTo>
                  <a:moveTo>
                    <a:pt x="1039" y="182"/>
                  </a:moveTo>
                  <a:cubicBezTo>
                    <a:pt x="1039" y="182"/>
                    <a:pt x="1039" y="182"/>
                    <a:pt x="1038" y="182"/>
                  </a:cubicBezTo>
                  <a:cubicBezTo>
                    <a:pt x="1039" y="182"/>
                    <a:pt x="1039" y="182"/>
                    <a:pt x="1039" y="182"/>
                  </a:cubicBezTo>
                  <a:moveTo>
                    <a:pt x="1067" y="170"/>
                  </a:moveTo>
                  <a:cubicBezTo>
                    <a:pt x="1059" y="173"/>
                    <a:pt x="1052" y="176"/>
                    <a:pt x="1044" y="180"/>
                  </a:cubicBezTo>
                  <a:cubicBezTo>
                    <a:pt x="1052" y="176"/>
                    <a:pt x="1060" y="173"/>
                    <a:pt x="1067" y="170"/>
                  </a:cubicBezTo>
                  <a:moveTo>
                    <a:pt x="1077" y="166"/>
                  </a:moveTo>
                  <a:cubicBezTo>
                    <a:pt x="1074" y="167"/>
                    <a:pt x="1071" y="168"/>
                    <a:pt x="1068" y="170"/>
                  </a:cubicBezTo>
                  <a:cubicBezTo>
                    <a:pt x="1071" y="168"/>
                    <a:pt x="1074" y="167"/>
                    <a:pt x="1077" y="166"/>
                  </a:cubicBezTo>
                  <a:moveTo>
                    <a:pt x="1090" y="160"/>
                  </a:moveTo>
                  <a:cubicBezTo>
                    <a:pt x="1086" y="162"/>
                    <a:pt x="1081" y="164"/>
                    <a:pt x="1077" y="166"/>
                  </a:cubicBezTo>
                  <a:cubicBezTo>
                    <a:pt x="1081" y="164"/>
                    <a:pt x="1086" y="162"/>
                    <a:pt x="1090" y="160"/>
                  </a:cubicBezTo>
                  <a:moveTo>
                    <a:pt x="1096" y="158"/>
                  </a:moveTo>
                  <a:cubicBezTo>
                    <a:pt x="1095" y="158"/>
                    <a:pt x="1094" y="159"/>
                    <a:pt x="1093" y="159"/>
                  </a:cubicBezTo>
                  <a:cubicBezTo>
                    <a:pt x="1094" y="159"/>
                    <a:pt x="1095" y="158"/>
                    <a:pt x="1096" y="158"/>
                  </a:cubicBezTo>
                  <a:moveTo>
                    <a:pt x="1099" y="156"/>
                  </a:moveTo>
                  <a:cubicBezTo>
                    <a:pt x="1099" y="156"/>
                    <a:pt x="1099" y="156"/>
                    <a:pt x="1099" y="156"/>
                  </a:cubicBezTo>
                  <a:cubicBezTo>
                    <a:pt x="1099" y="156"/>
                    <a:pt x="1099" y="156"/>
                    <a:pt x="1099" y="156"/>
                  </a:cubicBezTo>
                  <a:moveTo>
                    <a:pt x="1100" y="156"/>
                  </a:moveTo>
                  <a:cubicBezTo>
                    <a:pt x="1100" y="156"/>
                    <a:pt x="1100" y="156"/>
                    <a:pt x="1100" y="156"/>
                  </a:cubicBezTo>
                  <a:cubicBezTo>
                    <a:pt x="1100" y="156"/>
                    <a:pt x="1100" y="156"/>
                    <a:pt x="1100" y="156"/>
                  </a:cubicBezTo>
                  <a:moveTo>
                    <a:pt x="1103" y="155"/>
                  </a:moveTo>
                  <a:cubicBezTo>
                    <a:pt x="1102" y="155"/>
                    <a:pt x="1101" y="155"/>
                    <a:pt x="1100" y="156"/>
                  </a:cubicBezTo>
                  <a:cubicBezTo>
                    <a:pt x="1101" y="155"/>
                    <a:pt x="1102" y="155"/>
                    <a:pt x="1103" y="155"/>
                  </a:cubicBezTo>
                  <a:moveTo>
                    <a:pt x="1110" y="152"/>
                  </a:moveTo>
                  <a:cubicBezTo>
                    <a:pt x="1108" y="153"/>
                    <a:pt x="1106" y="153"/>
                    <a:pt x="1104" y="154"/>
                  </a:cubicBezTo>
                  <a:cubicBezTo>
                    <a:pt x="1106" y="153"/>
                    <a:pt x="1108" y="153"/>
                    <a:pt x="1110" y="152"/>
                  </a:cubicBezTo>
                  <a:moveTo>
                    <a:pt x="1113" y="151"/>
                  </a:moveTo>
                  <a:cubicBezTo>
                    <a:pt x="1112" y="151"/>
                    <a:pt x="1111" y="151"/>
                    <a:pt x="1110" y="152"/>
                  </a:cubicBezTo>
                  <a:cubicBezTo>
                    <a:pt x="1111" y="151"/>
                    <a:pt x="1112" y="151"/>
                    <a:pt x="1113" y="151"/>
                  </a:cubicBezTo>
                  <a:moveTo>
                    <a:pt x="1119" y="148"/>
                  </a:moveTo>
                  <a:cubicBezTo>
                    <a:pt x="1117" y="149"/>
                    <a:pt x="1115" y="150"/>
                    <a:pt x="1113" y="150"/>
                  </a:cubicBezTo>
                  <a:cubicBezTo>
                    <a:pt x="1115" y="150"/>
                    <a:pt x="1117" y="149"/>
                    <a:pt x="1119" y="148"/>
                  </a:cubicBezTo>
                  <a:moveTo>
                    <a:pt x="1126" y="145"/>
                  </a:moveTo>
                  <a:cubicBezTo>
                    <a:pt x="1124" y="146"/>
                    <a:pt x="1122" y="147"/>
                    <a:pt x="1120" y="148"/>
                  </a:cubicBezTo>
                  <a:cubicBezTo>
                    <a:pt x="1122" y="147"/>
                    <a:pt x="1124" y="146"/>
                    <a:pt x="1126" y="145"/>
                  </a:cubicBezTo>
                  <a:moveTo>
                    <a:pt x="1130" y="143"/>
                  </a:moveTo>
                  <a:cubicBezTo>
                    <a:pt x="1129" y="144"/>
                    <a:pt x="1128" y="144"/>
                    <a:pt x="1126" y="145"/>
                  </a:cubicBezTo>
                  <a:cubicBezTo>
                    <a:pt x="1128" y="144"/>
                    <a:pt x="1129" y="144"/>
                    <a:pt x="1130" y="143"/>
                  </a:cubicBezTo>
                  <a:moveTo>
                    <a:pt x="1132" y="142"/>
                  </a:moveTo>
                  <a:cubicBezTo>
                    <a:pt x="1132" y="143"/>
                    <a:pt x="1131" y="143"/>
                    <a:pt x="1131" y="143"/>
                  </a:cubicBezTo>
                  <a:cubicBezTo>
                    <a:pt x="1131" y="143"/>
                    <a:pt x="1132" y="143"/>
                    <a:pt x="1132" y="142"/>
                  </a:cubicBezTo>
                  <a:moveTo>
                    <a:pt x="1133" y="142"/>
                  </a:moveTo>
                  <a:cubicBezTo>
                    <a:pt x="1133" y="142"/>
                    <a:pt x="1133" y="142"/>
                    <a:pt x="1132" y="142"/>
                  </a:cubicBezTo>
                  <a:cubicBezTo>
                    <a:pt x="1133" y="142"/>
                    <a:pt x="1133" y="142"/>
                    <a:pt x="1133" y="142"/>
                  </a:cubicBezTo>
                  <a:moveTo>
                    <a:pt x="1135" y="141"/>
                  </a:moveTo>
                  <a:cubicBezTo>
                    <a:pt x="1135" y="141"/>
                    <a:pt x="1135" y="141"/>
                    <a:pt x="1135" y="141"/>
                  </a:cubicBezTo>
                  <a:cubicBezTo>
                    <a:pt x="1135" y="141"/>
                    <a:pt x="1135" y="141"/>
                    <a:pt x="1135" y="141"/>
                  </a:cubicBezTo>
                  <a:moveTo>
                    <a:pt x="1136" y="140"/>
                  </a:moveTo>
                  <a:cubicBezTo>
                    <a:pt x="1136" y="141"/>
                    <a:pt x="1136" y="141"/>
                    <a:pt x="1136" y="141"/>
                  </a:cubicBezTo>
                  <a:cubicBezTo>
                    <a:pt x="1136" y="141"/>
                    <a:pt x="1136" y="141"/>
                    <a:pt x="1136" y="140"/>
                  </a:cubicBezTo>
                  <a:moveTo>
                    <a:pt x="1139" y="140"/>
                  </a:moveTo>
                  <a:cubicBezTo>
                    <a:pt x="1139" y="140"/>
                    <a:pt x="1139" y="140"/>
                    <a:pt x="1139" y="140"/>
                  </a:cubicBezTo>
                  <a:cubicBezTo>
                    <a:pt x="1139" y="140"/>
                    <a:pt x="1139" y="140"/>
                    <a:pt x="1139" y="140"/>
                  </a:cubicBezTo>
                  <a:moveTo>
                    <a:pt x="1147" y="136"/>
                  </a:moveTo>
                  <a:cubicBezTo>
                    <a:pt x="1147" y="136"/>
                    <a:pt x="1146" y="136"/>
                    <a:pt x="1146" y="136"/>
                  </a:cubicBezTo>
                  <a:cubicBezTo>
                    <a:pt x="1147" y="136"/>
                    <a:pt x="1147" y="136"/>
                    <a:pt x="1147" y="136"/>
                  </a:cubicBezTo>
                  <a:moveTo>
                    <a:pt x="1147" y="136"/>
                  </a:moveTo>
                  <a:cubicBezTo>
                    <a:pt x="1147" y="136"/>
                    <a:pt x="1147" y="136"/>
                    <a:pt x="1147" y="136"/>
                  </a:cubicBezTo>
                  <a:cubicBezTo>
                    <a:pt x="1147" y="136"/>
                    <a:pt x="1147" y="136"/>
                    <a:pt x="1147" y="136"/>
                  </a:cubicBezTo>
                  <a:moveTo>
                    <a:pt x="1151" y="134"/>
                  </a:moveTo>
                  <a:cubicBezTo>
                    <a:pt x="1151" y="134"/>
                    <a:pt x="1151" y="134"/>
                    <a:pt x="1151" y="134"/>
                  </a:cubicBezTo>
                  <a:cubicBezTo>
                    <a:pt x="1151" y="134"/>
                    <a:pt x="1151" y="134"/>
                    <a:pt x="1151" y="134"/>
                  </a:cubicBezTo>
                  <a:moveTo>
                    <a:pt x="1155" y="133"/>
                  </a:moveTo>
                  <a:cubicBezTo>
                    <a:pt x="1154" y="133"/>
                    <a:pt x="1154" y="133"/>
                    <a:pt x="1153" y="133"/>
                  </a:cubicBezTo>
                  <a:cubicBezTo>
                    <a:pt x="1154" y="133"/>
                    <a:pt x="1154" y="133"/>
                    <a:pt x="1155" y="133"/>
                  </a:cubicBezTo>
                  <a:moveTo>
                    <a:pt x="1155" y="132"/>
                  </a:moveTo>
                  <a:cubicBezTo>
                    <a:pt x="1155" y="133"/>
                    <a:pt x="1155" y="133"/>
                    <a:pt x="1155" y="133"/>
                  </a:cubicBezTo>
                  <a:cubicBezTo>
                    <a:pt x="1155" y="133"/>
                    <a:pt x="1155" y="133"/>
                    <a:pt x="1155" y="132"/>
                  </a:cubicBezTo>
                  <a:moveTo>
                    <a:pt x="1159" y="131"/>
                  </a:moveTo>
                  <a:cubicBezTo>
                    <a:pt x="1158" y="131"/>
                    <a:pt x="1157" y="132"/>
                    <a:pt x="1156" y="132"/>
                  </a:cubicBezTo>
                  <a:cubicBezTo>
                    <a:pt x="1157" y="132"/>
                    <a:pt x="1158" y="131"/>
                    <a:pt x="1159" y="131"/>
                  </a:cubicBezTo>
                  <a:moveTo>
                    <a:pt x="1160" y="130"/>
                  </a:moveTo>
                  <a:cubicBezTo>
                    <a:pt x="1160" y="130"/>
                    <a:pt x="1160" y="131"/>
                    <a:pt x="1159" y="131"/>
                  </a:cubicBezTo>
                  <a:cubicBezTo>
                    <a:pt x="1160" y="131"/>
                    <a:pt x="1160" y="130"/>
                    <a:pt x="1160" y="130"/>
                  </a:cubicBezTo>
                  <a:moveTo>
                    <a:pt x="1161" y="130"/>
                  </a:moveTo>
                  <a:cubicBezTo>
                    <a:pt x="1161" y="130"/>
                    <a:pt x="1161" y="130"/>
                    <a:pt x="1161" y="130"/>
                  </a:cubicBezTo>
                  <a:cubicBezTo>
                    <a:pt x="1161" y="130"/>
                    <a:pt x="1161" y="130"/>
                    <a:pt x="1161" y="130"/>
                  </a:cubicBezTo>
                  <a:moveTo>
                    <a:pt x="1163" y="129"/>
                  </a:moveTo>
                  <a:cubicBezTo>
                    <a:pt x="1163" y="129"/>
                    <a:pt x="1163" y="129"/>
                    <a:pt x="1162" y="129"/>
                  </a:cubicBezTo>
                  <a:cubicBezTo>
                    <a:pt x="1163" y="129"/>
                    <a:pt x="1163" y="129"/>
                    <a:pt x="1163" y="129"/>
                  </a:cubicBezTo>
                  <a:moveTo>
                    <a:pt x="1164" y="129"/>
                  </a:moveTo>
                  <a:cubicBezTo>
                    <a:pt x="1164" y="129"/>
                    <a:pt x="1164" y="129"/>
                    <a:pt x="1164" y="129"/>
                  </a:cubicBezTo>
                  <a:cubicBezTo>
                    <a:pt x="1164" y="129"/>
                    <a:pt x="1164" y="129"/>
                    <a:pt x="1164" y="129"/>
                  </a:cubicBezTo>
                  <a:moveTo>
                    <a:pt x="1169" y="127"/>
                  </a:moveTo>
                  <a:cubicBezTo>
                    <a:pt x="1169" y="127"/>
                    <a:pt x="1168" y="127"/>
                    <a:pt x="1168" y="127"/>
                  </a:cubicBezTo>
                  <a:cubicBezTo>
                    <a:pt x="1168" y="127"/>
                    <a:pt x="1169" y="127"/>
                    <a:pt x="1169" y="127"/>
                  </a:cubicBezTo>
                  <a:moveTo>
                    <a:pt x="1171" y="126"/>
                  </a:moveTo>
                  <a:cubicBezTo>
                    <a:pt x="1171" y="126"/>
                    <a:pt x="1171" y="126"/>
                    <a:pt x="1171" y="126"/>
                  </a:cubicBezTo>
                  <a:cubicBezTo>
                    <a:pt x="1171" y="126"/>
                    <a:pt x="1171" y="126"/>
                    <a:pt x="1171" y="126"/>
                  </a:cubicBezTo>
                  <a:moveTo>
                    <a:pt x="1172" y="125"/>
                  </a:moveTo>
                  <a:cubicBezTo>
                    <a:pt x="1172" y="126"/>
                    <a:pt x="1172" y="126"/>
                    <a:pt x="1171" y="126"/>
                  </a:cubicBezTo>
                  <a:cubicBezTo>
                    <a:pt x="1172" y="126"/>
                    <a:pt x="1172" y="126"/>
                    <a:pt x="1172" y="125"/>
                  </a:cubicBezTo>
                  <a:moveTo>
                    <a:pt x="1183" y="120"/>
                  </a:moveTo>
                  <a:cubicBezTo>
                    <a:pt x="1183" y="121"/>
                    <a:pt x="1182" y="121"/>
                    <a:pt x="1182" y="121"/>
                  </a:cubicBezTo>
                  <a:cubicBezTo>
                    <a:pt x="1182" y="121"/>
                    <a:pt x="1183" y="121"/>
                    <a:pt x="1183" y="120"/>
                  </a:cubicBezTo>
                  <a:moveTo>
                    <a:pt x="1187" y="119"/>
                  </a:moveTo>
                  <a:cubicBezTo>
                    <a:pt x="1187" y="119"/>
                    <a:pt x="1186" y="119"/>
                    <a:pt x="1186" y="119"/>
                  </a:cubicBezTo>
                  <a:cubicBezTo>
                    <a:pt x="1186" y="119"/>
                    <a:pt x="1187" y="119"/>
                    <a:pt x="1187" y="119"/>
                  </a:cubicBezTo>
                  <a:moveTo>
                    <a:pt x="1188" y="119"/>
                  </a:moveTo>
                  <a:cubicBezTo>
                    <a:pt x="1188" y="119"/>
                    <a:pt x="1187" y="119"/>
                    <a:pt x="1187" y="119"/>
                  </a:cubicBezTo>
                  <a:cubicBezTo>
                    <a:pt x="1187" y="119"/>
                    <a:pt x="1188" y="119"/>
                    <a:pt x="1188" y="119"/>
                  </a:cubicBezTo>
                  <a:moveTo>
                    <a:pt x="1188" y="118"/>
                  </a:moveTo>
                  <a:cubicBezTo>
                    <a:pt x="1188" y="118"/>
                    <a:pt x="1188" y="118"/>
                    <a:pt x="1188" y="119"/>
                  </a:cubicBezTo>
                  <a:cubicBezTo>
                    <a:pt x="1188" y="118"/>
                    <a:pt x="1188" y="118"/>
                    <a:pt x="1188" y="118"/>
                  </a:cubicBezTo>
                  <a:moveTo>
                    <a:pt x="1189" y="118"/>
                  </a:moveTo>
                  <a:cubicBezTo>
                    <a:pt x="1189" y="118"/>
                    <a:pt x="1189" y="118"/>
                    <a:pt x="1189" y="118"/>
                  </a:cubicBezTo>
                  <a:cubicBezTo>
                    <a:pt x="1189" y="118"/>
                    <a:pt x="1189" y="118"/>
                    <a:pt x="1189" y="118"/>
                  </a:cubicBezTo>
                  <a:moveTo>
                    <a:pt x="1206" y="111"/>
                  </a:moveTo>
                  <a:cubicBezTo>
                    <a:pt x="1206" y="111"/>
                    <a:pt x="1206" y="111"/>
                    <a:pt x="1205" y="111"/>
                  </a:cubicBezTo>
                  <a:cubicBezTo>
                    <a:pt x="1206" y="111"/>
                    <a:pt x="1206" y="111"/>
                    <a:pt x="1206" y="111"/>
                  </a:cubicBezTo>
                  <a:moveTo>
                    <a:pt x="1206" y="111"/>
                  </a:moveTo>
                  <a:cubicBezTo>
                    <a:pt x="1206" y="111"/>
                    <a:pt x="1206" y="111"/>
                    <a:pt x="1206" y="111"/>
                  </a:cubicBezTo>
                  <a:cubicBezTo>
                    <a:pt x="1206" y="111"/>
                    <a:pt x="1206" y="111"/>
                    <a:pt x="1206" y="111"/>
                  </a:cubicBezTo>
                  <a:moveTo>
                    <a:pt x="1210" y="109"/>
                  </a:moveTo>
                  <a:cubicBezTo>
                    <a:pt x="1209" y="109"/>
                    <a:pt x="1209" y="109"/>
                    <a:pt x="1209" y="110"/>
                  </a:cubicBezTo>
                  <a:cubicBezTo>
                    <a:pt x="1209" y="109"/>
                    <a:pt x="1209" y="109"/>
                    <a:pt x="1210" y="109"/>
                  </a:cubicBezTo>
                  <a:moveTo>
                    <a:pt x="1211" y="109"/>
                  </a:moveTo>
                  <a:cubicBezTo>
                    <a:pt x="1211" y="109"/>
                    <a:pt x="1211" y="109"/>
                    <a:pt x="1211" y="109"/>
                  </a:cubicBezTo>
                  <a:cubicBezTo>
                    <a:pt x="1211" y="109"/>
                    <a:pt x="1211" y="109"/>
                    <a:pt x="1211" y="109"/>
                  </a:cubicBezTo>
                  <a:moveTo>
                    <a:pt x="1212" y="108"/>
                  </a:moveTo>
                  <a:cubicBezTo>
                    <a:pt x="1212" y="108"/>
                    <a:pt x="1212" y="108"/>
                    <a:pt x="1212" y="109"/>
                  </a:cubicBezTo>
                  <a:cubicBezTo>
                    <a:pt x="1212" y="108"/>
                    <a:pt x="1212" y="108"/>
                    <a:pt x="1212" y="108"/>
                  </a:cubicBezTo>
                  <a:moveTo>
                    <a:pt x="1216" y="107"/>
                  </a:moveTo>
                  <a:cubicBezTo>
                    <a:pt x="1215" y="107"/>
                    <a:pt x="1214" y="107"/>
                    <a:pt x="1213" y="108"/>
                  </a:cubicBezTo>
                  <a:cubicBezTo>
                    <a:pt x="1214" y="107"/>
                    <a:pt x="1215" y="107"/>
                    <a:pt x="1216" y="107"/>
                  </a:cubicBezTo>
                  <a:moveTo>
                    <a:pt x="1216" y="106"/>
                  </a:moveTo>
                  <a:cubicBezTo>
                    <a:pt x="1216" y="106"/>
                    <a:pt x="1216" y="107"/>
                    <a:pt x="1216" y="107"/>
                  </a:cubicBezTo>
                  <a:cubicBezTo>
                    <a:pt x="1216" y="107"/>
                    <a:pt x="1216" y="106"/>
                    <a:pt x="1216" y="106"/>
                  </a:cubicBezTo>
                  <a:moveTo>
                    <a:pt x="1220" y="105"/>
                  </a:moveTo>
                  <a:cubicBezTo>
                    <a:pt x="1219" y="105"/>
                    <a:pt x="1219" y="105"/>
                    <a:pt x="1219" y="106"/>
                  </a:cubicBezTo>
                  <a:cubicBezTo>
                    <a:pt x="1219" y="105"/>
                    <a:pt x="1219" y="105"/>
                    <a:pt x="1220" y="105"/>
                  </a:cubicBezTo>
                  <a:moveTo>
                    <a:pt x="1224" y="103"/>
                  </a:moveTo>
                  <a:cubicBezTo>
                    <a:pt x="1222" y="104"/>
                    <a:pt x="1221" y="104"/>
                    <a:pt x="1220" y="105"/>
                  </a:cubicBezTo>
                  <a:cubicBezTo>
                    <a:pt x="1221" y="104"/>
                    <a:pt x="1222" y="104"/>
                    <a:pt x="1224" y="103"/>
                  </a:cubicBezTo>
                  <a:moveTo>
                    <a:pt x="1224" y="103"/>
                  </a:moveTo>
                  <a:cubicBezTo>
                    <a:pt x="1224" y="103"/>
                    <a:pt x="1224" y="103"/>
                    <a:pt x="1224" y="103"/>
                  </a:cubicBezTo>
                  <a:cubicBezTo>
                    <a:pt x="1224" y="103"/>
                    <a:pt x="1224" y="103"/>
                    <a:pt x="1224" y="103"/>
                  </a:cubicBezTo>
                  <a:moveTo>
                    <a:pt x="1229" y="101"/>
                  </a:moveTo>
                  <a:cubicBezTo>
                    <a:pt x="1228" y="102"/>
                    <a:pt x="1226" y="102"/>
                    <a:pt x="1225" y="103"/>
                  </a:cubicBezTo>
                  <a:cubicBezTo>
                    <a:pt x="1226" y="102"/>
                    <a:pt x="1228" y="102"/>
                    <a:pt x="1229" y="101"/>
                  </a:cubicBezTo>
                  <a:moveTo>
                    <a:pt x="1230" y="101"/>
                  </a:moveTo>
                  <a:cubicBezTo>
                    <a:pt x="1230" y="101"/>
                    <a:pt x="1230" y="101"/>
                    <a:pt x="1229" y="101"/>
                  </a:cubicBezTo>
                  <a:cubicBezTo>
                    <a:pt x="1230" y="101"/>
                    <a:pt x="1230" y="101"/>
                    <a:pt x="1230" y="101"/>
                  </a:cubicBezTo>
                  <a:moveTo>
                    <a:pt x="1230" y="101"/>
                  </a:moveTo>
                  <a:cubicBezTo>
                    <a:pt x="1230" y="101"/>
                    <a:pt x="1230" y="101"/>
                    <a:pt x="1230" y="101"/>
                  </a:cubicBezTo>
                  <a:cubicBezTo>
                    <a:pt x="1230" y="101"/>
                    <a:pt x="1230" y="101"/>
                    <a:pt x="1230" y="101"/>
                  </a:cubicBezTo>
                  <a:moveTo>
                    <a:pt x="1232" y="100"/>
                  </a:moveTo>
                  <a:cubicBezTo>
                    <a:pt x="1232" y="100"/>
                    <a:pt x="1232" y="100"/>
                    <a:pt x="1232" y="100"/>
                  </a:cubicBezTo>
                  <a:cubicBezTo>
                    <a:pt x="1232" y="100"/>
                    <a:pt x="1232" y="100"/>
                    <a:pt x="1232" y="100"/>
                  </a:cubicBezTo>
                  <a:moveTo>
                    <a:pt x="1233" y="99"/>
                  </a:moveTo>
                  <a:cubicBezTo>
                    <a:pt x="1233" y="99"/>
                    <a:pt x="1233" y="99"/>
                    <a:pt x="1233" y="99"/>
                  </a:cubicBezTo>
                  <a:cubicBezTo>
                    <a:pt x="1233" y="99"/>
                    <a:pt x="1233" y="99"/>
                    <a:pt x="1233" y="99"/>
                  </a:cubicBezTo>
                  <a:moveTo>
                    <a:pt x="1237" y="98"/>
                  </a:moveTo>
                  <a:cubicBezTo>
                    <a:pt x="1237" y="98"/>
                    <a:pt x="1237" y="98"/>
                    <a:pt x="1237" y="98"/>
                  </a:cubicBezTo>
                  <a:cubicBezTo>
                    <a:pt x="1237" y="98"/>
                    <a:pt x="1237" y="98"/>
                    <a:pt x="1237" y="98"/>
                  </a:cubicBezTo>
                  <a:moveTo>
                    <a:pt x="1242" y="96"/>
                  </a:moveTo>
                  <a:cubicBezTo>
                    <a:pt x="1242" y="96"/>
                    <a:pt x="1242" y="96"/>
                    <a:pt x="1242" y="96"/>
                  </a:cubicBezTo>
                  <a:cubicBezTo>
                    <a:pt x="1242" y="96"/>
                    <a:pt x="1242" y="96"/>
                    <a:pt x="1242" y="96"/>
                  </a:cubicBezTo>
                  <a:moveTo>
                    <a:pt x="1249" y="93"/>
                  </a:moveTo>
                  <a:cubicBezTo>
                    <a:pt x="1247" y="94"/>
                    <a:pt x="1245" y="94"/>
                    <a:pt x="1243" y="95"/>
                  </a:cubicBezTo>
                  <a:cubicBezTo>
                    <a:pt x="1245" y="94"/>
                    <a:pt x="1247" y="94"/>
                    <a:pt x="1249" y="93"/>
                  </a:cubicBezTo>
                  <a:moveTo>
                    <a:pt x="1252" y="91"/>
                  </a:moveTo>
                  <a:cubicBezTo>
                    <a:pt x="1251" y="92"/>
                    <a:pt x="1250" y="92"/>
                    <a:pt x="1249" y="93"/>
                  </a:cubicBezTo>
                  <a:cubicBezTo>
                    <a:pt x="1250" y="92"/>
                    <a:pt x="1251" y="92"/>
                    <a:pt x="1252" y="91"/>
                  </a:cubicBezTo>
                  <a:moveTo>
                    <a:pt x="1254" y="90"/>
                  </a:moveTo>
                  <a:cubicBezTo>
                    <a:pt x="1254" y="91"/>
                    <a:pt x="1253" y="91"/>
                    <a:pt x="1253" y="91"/>
                  </a:cubicBezTo>
                  <a:cubicBezTo>
                    <a:pt x="1253" y="91"/>
                    <a:pt x="1254" y="91"/>
                    <a:pt x="1254" y="90"/>
                  </a:cubicBezTo>
                  <a:moveTo>
                    <a:pt x="1258" y="89"/>
                  </a:moveTo>
                  <a:cubicBezTo>
                    <a:pt x="1257" y="89"/>
                    <a:pt x="1256" y="90"/>
                    <a:pt x="1255" y="90"/>
                  </a:cubicBezTo>
                  <a:cubicBezTo>
                    <a:pt x="1256" y="90"/>
                    <a:pt x="1257" y="89"/>
                    <a:pt x="1258" y="89"/>
                  </a:cubicBezTo>
                  <a:moveTo>
                    <a:pt x="1259" y="88"/>
                  </a:moveTo>
                  <a:cubicBezTo>
                    <a:pt x="1259" y="88"/>
                    <a:pt x="1259" y="88"/>
                    <a:pt x="1259" y="89"/>
                  </a:cubicBezTo>
                  <a:cubicBezTo>
                    <a:pt x="1259" y="88"/>
                    <a:pt x="1259" y="88"/>
                    <a:pt x="1259" y="88"/>
                  </a:cubicBezTo>
                  <a:moveTo>
                    <a:pt x="1261" y="87"/>
                  </a:moveTo>
                  <a:cubicBezTo>
                    <a:pt x="1261" y="87"/>
                    <a:pt x="1261" y="87"/>
                    <a:pt x="1261" y="88"/>
                  </a:cubicBezTo>
                  <a:cubicBezTo>
                    <a:pt x="1261" y="87"/>
                    <a:pt x="1261" y="87"/>
                    <a:pt x="1261" y="87"/>
                  </a:cubicBezTo>
                  <a:moveTo>
                    <a:pt x="1266" y="86"/>
                  </a:moveTo>
                  <a:cubicBezTo>
                    <a:pt x="1265" y="86"/>
                    <a:pt x="1265" y="86"/>
                    <a:pt x="1264" y="86"/>
                  </a:cubicBezTo>
                  <a:cubicBezTo>
                    <a:pt x="1265" y="86"/>
                    <a:pt x="1265" y="86"/>
                    <a:pt x="1266" y="86"/>
                  </a:cubicBezTo>
                  <a:moveTo>
                    <a:pt x="1267" y="85"/>
                  </a:moveTo>
                  <a:cubicBezTo>
                    <a:pt x="1267" y="85"/>
                    <a:pt x="1267" y="85"/>
                    <a:pt x="1267" y="85"/>
                  </a:cubicBezTo>
                  <a:cubicBezTo>
                    <a:pt x="1267" y="85"/>
                    <a:pt x="1267" y="85"/>
                    <a:pt x="1267" y="85"/>
                  </a:cubicBezTo>
                  <a:moveTo>
                    <a:pt x="1269" y="84"/>
                  </a:moveTo>
                  <a:cubicBezTo>
                    <a:pt x="1269" y="84"/>
                    <a:pt x="1269" y="84"/>
                    <a:pt x="1269" y="84"/>
                  </a:cubicBezTo>
                  <a:cubicBezTo>
                    <a:pt x="1269" y="84"/>
                    <a:pt x="1269" y="84"/>
                    <a:pt x="1269" y="84"/>
                  </a:cubicBezTo>
                  <a:moveTo>
                    <a:pt x="1272" y="83"/>
                  </a:moveTo>
                  <a:cubicBezTo>
                    <a:pt x="1272" y="83"/>
                    <a:pt x="1272" y="83"/>
                    <a:pt x="1272" y="83"/>
                  </a:cubicBezTo>
                  <a:cubicBezTo>
                    <a:pt x="1272" y="83"/>
                    <a:pt x="1272" y="83"/>
                    <a:pt x="1272" y="83"/>
                  </a:cubicBezTo>
                  <a:moveTo>
                    <a:pt x="1276" y="81"/>
                  </a:moveTo>
                  <a:cubicBezTo>
                    <a:pt x="1275" y="81"/>
                    <a:pt x="1275" y="82"/>
                    <a:pt x="1274" y="82"/>
                  </a:cubicBezTo>
                  <a:cubicBezTo>
                    <a:pt x="1275" y="82"/>
                    <a:pt x="1275" y="81"/>
                    <a:pt x="1276" y="81"/>
                  </a:cubicBezTo>
                  <a:moveTo>
                    <a:pt x="1276" y="81"/>
                  </a:moveTo>
                  <a:cubicBezTo>
                    <a:pt x="1276" y="81"/>
                    <a:pt x="1276" y="81"/>
                    <a:pt x="1276" y="81"/>
                  </a:cubicBezTo>
                  <a:cubicBezTo>
                    <a:pt x="1276" y="81"/>
                    <a:pt x="1276" y="81"/>
                    <a:pt x="1276" y="81"/>
                  </a:cubicBezTo>
                  <a:moveTo>
                    <a:pt x="1278" y="80"/>
                  </a:moveTo>
                  <a:cubicBezTo>
                    <a:pt x="1277" y="81"/>
                    <a:pt x="1277" y="81"/>
                    <a:pt x="1277" y="81"/>
                  </a:cubicBezTo>
                  <a:cubicBezTo>
                    <a:pt x="1277" y="81"/>
                    <a:pt x="1277" y="81"/>
                    <a:pt x="1278" y="80"/>
                  </a:cubicBezTo>
                  <a:moveTo>
                    <a:pt x="1286" y="77"/>
                  </a:moveTo>
                  <a:cubicBezTo>
                    <a:pt x="1283" y="78"/>
                    <a:pt x="1280" y="79"/>
                    <a:pt x="1278" y="80"/>
                  </a:cubicBezTo>
                  <a:cubicBezTo>
                    <a:pt x="1281" y="79"/>
                    <a:pt x="1283" y="78"/>
                    <a:pt x="1286" y="77"/>
                  </a:cubicBezTo>
                  <a:moveTo>
                    <a:pt x="1290" y="75"/>
                  </a:moveTo>
                  <a:cubicBezTo>
                    <a:pt x="1289" y="76"/>
                    <a:pt x="1288" y="76"/>
                    <a:pt x="1286" y="77"/>
                  </a:cubicBezTo>
                  <a:cubicBezTo>
                    <a:pt x="1288" y="76"/>
                    <a:pt x="1289" y="76"/>
                    <a:pt x="1290" y="75"/>
                  </a:cubicBezTo>
                  <a:moveTo>
                    <a:pt x="1291" y="75"/>
                  </a:moveTo>
                  <a:cubicBezTo>
                    <a:pt x="1291" y="75"/>
                    <a:pt x="1290" y="75"/>
                    <a:pt x="1290" y="75"/>
                  </a:cubicBezTo>
                  <a:cubicBezTo>
                    <a:pt x="1290" y="75"/>
                    <a:pt x="1291" y="75"/>
                    <a:pt x="1291" y="75"/>
                  </a:cubicBezTo>
                  <a:moveTo>
                    <a:pt x="1291" y="75"/>
                  </a:moveTo>
                  <a:cubicBezTo>
                    <a:pt x="1291" y="75"/>
                    <a:pt x="1291" y="75"/>
                    <a:pt x="1291" y="75"/>
                  </a:cubicBezTo>
                  <a:cubicBezTo>
                    <a:pt x="1291" y="75"/>
                    <a:pt x="1291" y="75"/>
                    <a:pt x="1291" y="75"/>
                  </a:cubicBezTo>
                  <a:moveTo>
                    <a:pt x="1297" y="72"/>
                  </a:moveTo>
                  <a:cubicBezTo>
                    <a:pt x="1295" y="73"/>
                    <a:pt x="1293" y="74"/>
                    <a:pt x="1292" y="75"/>
                  </a:cubicBezTo>
                  <a:cubicBezTo>
                    <a:pt x="1293" y="74"/>
                    <a:pt x="1295" y="73"/>
                    <a:pt x="1297" y="72"/>
                  </a:cubicBezTo>
                  <a:moveTo>
                    <a:pt x="1303" y="69"/>
                  </a:moveTo>
                  <a:cubicBezTo>
                    <a:pt x="1302" y="70"/>
                    <a:pt x="1299" y="71"/>
                    <a:pt x="1298" y="72"/>
                  </a:cubicBezTo>
                  <a:cubicBezTo>
                    <a:pt x="1300" y="71"/>
                    <a:pt x="1302" y="70"/>
                    <a:pt x="1303" y="69"/>
                  </a:cubicBezTo>
                  <a:moveTo>
                    <a:pt x="1305" y="69"/>
                  </a:moveTo>
                  <a:cubicBezTo>
                    <a:pt x="1305" y="69"/>
                    <a:pt x="1304" y="69"/>
                    <a:pt x="1304" y="69"/>
                  </a:cubicBezTo>
                  <a:cubicBezTo>
                    <a:pt x="1304" y="69"/>
                    <a:pt x="1305" y="69"/>
                    <a:pt x="1305" y="69"/>
                  </a:cubicBezTo>
                  <a:moveTo>
                    <a:pt x="1309" y="67"/>
                  </a:moveTo>
                  <a:cubicBezTo>
                    <a:pt x="1308" y="68"/>
                    <a:pt x="1307" y="68"/>
                    <a:pt x="1306" y="68"/>
                  </a:cubicBezTo>
                  <a:cubicBezTo>
                    <a:pt x="1307" y="68"/>
                    <a:pt x="1308" y="68"/>
                    <a:pt x="1309" y="67"/>
                  </a:cubicBezTo>
                  <a:moveTo>
                    <a:pt x="1310" y="67"/>
                  </a:moveTo>
                  <a:cubicBezTo>
                    <a:pt x="1310" y="67"/>
                    <a:pt x="1310" y="67"/>
                    <a:pt x="1310" y="67"/>
                  </a:cubicBezTo>
                  <a:cubicBezTo>
                    <a:pt x="1310" y="67"/>
                    <a:pt x="1310" y="67"/>
                    <a:pt x="1310" y="67"/>
                  </a:cubicBezTo>
                  <a:moveTo>
                    <a:pt x="1314" y="65"/>
                  </a:moveTo>
                  <a:cubicBezTo>
                    <a:pt x="1313" y="65"/>
                    <a:pt x="1312" y="66"/>
                    <a:pt x="1310" y="67"/>
                  </a:cubicBezTo>
                  <a:cubicBezTo>
                    <a:pt x="1312" y="66"/>
                    <a:pt x="1313" y="65"/>
                    <a:pt x="1314" y="65"/>
                  </a:cubicBezTo>
                  <a:moveTo>
                    <a:pt x="1315" y="65"/>
                  </a:moveTo>
                  <a:cubicBezTo>
                    <a:pt x="1315" y="65"/>
                    <a:pt x="1315" y="65"/>
                    <a:pt x="1315" y="65"/>
                  </a:cubicBezTo>
                  <a:cubicBezTo>
                    <a:pt x="1315" y="65"/>
                    <a:pt x="1315" y="65"/>
                    <a:pt x="1315" y="65"/>
                  </a:cubicBezTo>
                  <a:moveTo>
                    <a:pt x="1316" y="64"/>
                  </a:moveTo>
                  <a:cubicBezTo>
                    <a:pt x="1315" y="64"/>
                    <a:pt x="1315" y="64"/>
                    <a:pt x="1315" y="65"/>
                  </a:cubicBezTo>
                  <a:cubicBezTo>
                    <a:pt x="1315" y="64"/>
                    <a:pt x="1315" y="64"/>
                    <a:pt x="1316" y="64"/>
                  </a:cubicBezTo>
                  <a:moveTo>
                    <a:pt x="1316" y="64"/>
                  </a:moveTo>
                  <a:cubicBezTo>
                    <a:pt x="1316" y="64"/>
                    <a:pt x="1316" y="64"/>
                    <a:pt x="1316" y="64"/>
                  </a:cubicBezTo>
                  <a:cubicBezTo>
                    <a:pt x="1316" y="64"/>
                    <a:pt x="1316" y="64"/>
                    <a:pt x="1316" y="64"/>
                  </a:cubicBezTo>
                  <a:moveTo>
                    <a:pt x="1319" y="63"/>
                  </a:moveTo>
                  <a:cubicBezTo>
                    <a:pt x="1319" y="63"/>
                    <a:pt x="1319" y="63"/>
                    <a:pt x="1319" y="63"/>
                  </a:cubicBezTo>
                  <a:cubicBezTo>
                    <a:pt x="1319" y="63"/>
                    <a:pt x="1319" y="63"/>
                    <a:pt x="1319" y="63"/>
                  </a:cubicBezTo>
                  <a:moveTo>
                    <a:pt x="1321" y="62"/>
                  </a:moveTo>
                  <a:cubicBezTo>
                    <a:pt x="1321" y="62"/>
                    <a:pt x="1321" y="62"/>
                    <a:pt x="1321" y="62"/>
                  </a:cubicBezTo>
                  <a:cubicBezTo>
                    <a:pt x="1321" y="62"/>
                    <a:pt x="1321" y="62"/>
                    <a:pt x="1321" y="62"/>
                  </a:cubicBezTo>
                  <a:moveTo>
                    <a:pt x="1322" y="62"/>
                  </a:moveTo>
                  <a:cubicBezTo>
                    <a:pt x="1322" y="62"/>
                    <a:pt x="1322" y="62"/>
                    <a:pt x="1322" y="62"/>
                  </a:cubicBezTo>
                  <a:cubicBezTo>
                    <a:pt x="1322" y="62"/>
                    <a:pt x="1322" y="62"/>
                    <a:pt x="1322" y="62"/>
                  </a:cubicBezTo>
                  <a:moveTo>
                    <a:pt x="1323" y="61"/>
                  </a:moveTo>
                  <a:cubicBezTo>
                    <a:pt x="1323" y="61"/>
                    <a:pt x="1322" y="61"/>
                    <a:pt x="1322" y="62"/>
                  </a:cubicBezTo>
                  <a:cubicBezTo>
                    <a:pt x="1322" y="61"/>
                    <a:pt x="1323" y="61"/>
                    <a:pt x="1323" y="61"/>
                  </a:cubicBezTo>
                  <a:moveTo>
                    <a:pt x="1324" y="61"/>
                  </a:moveTo>
                  <a:cubicBezTo>
                    <a:pt x="1324" y="61"/>
                    <a:pt x="1323" y="61"/>
                    <a:pt x="1323" y="61"/>
                  </a:cubicBezTo>
                  <a:cubicBezTo>
                    <a:pt x="1323" y="61"/>
                    <a:pt x="1324" y="61"/>
                    <a:pt x="1324" y="61"/>
                  </a:cubicBezTo>
                  <a:moveTo>
                    <a:pt x="1324" y="61"/>
                  </a:moveTo>
                  <a:cubicBezTo>
                    <a:pt x="1324" y="61"/>
                    <a:pt x="1324" y="61"/>
                    <a:pt x="1324" y="61"/>
                  </a:cubicBezTo>
                  <a:cubicBezTo>
                    <a:pt x="1324" y="61"/>
                    <a:pt x="1324" y="61"/>
                    <a:pt x="1324" y="61"/>
                  </a:cubicBezTo>
                  <a:moveTo>
                    <a:pt x="1327" y="59"/>
                  </a:moveTo>
                  <a:cubicBezTo>
                    <a:pt x="1327" y="60"/>
                    <a:pt x="1327" y="60"/>
                    <a:pt x="1326" y="60"/>
                  </a:cubicBezTo>
                  <a:cubicBezTo>
                    <a:pt x="1327" y="60"/>
                    <a:pt x="1327" y="60"/>
                    <a:pt x="1327" y="59"/>
                  </a:cubicBezTo>
                  <a:moveTo>
                    <a:pt x="1328" y="59"/>
                  </a:moveTo>
                  <a:cubicBezTo>
                    <a:pt x="1328" y="59"/>
                    <a:pt x="1328" y="59"/>
                    <a:pt x="1328" y="59"/>
                  </a:cubicBezTo>
                  <a:cubicBezTo>
                    <a:pt x="1328" y="59"/>
                    <a:pt x="1328" y="59"/>
                    <a:pt x="1328" y="59"/>
                  </a:cubicBezTo>
                  <a:moveTo>
                    <a:pt x="1328" y="59"/>
                  </a:moveTo>
                  <a:cubicBezTo>
                    <a:pt x="1328" y="59"/>
                    <a:pt x="1328" y="59"/>
                    <a:pt x="1328" y="59"/>
                  </a:cubicBezTo>
                  <a:cubicBezTo>
                    <a:pt x="1328" y="59"/>
                    <a:pt x="1328" y="59"/>
                    <a:pt x="1328" y="59"/>
                  </a:cubicBezTo>
                  <a:moveTo>
                    <a:pt x="1331" y="58"/>
                  </a:moveTo>
                  <a:cubicBezTo>
                    <a:pt x="1330" y="58"/>
                    <a:pt x="1330" y="58"/>
                    <a:pt x="1330" y="58"/>
                  </a:cubicBezTo>
                  <a:cubicBezTo>
                    <a:pt x="1330" y="58"/>
                    <a:pt x="1330" y="58"/>
                    <a:pt x="1331" y="58"/>
                  </a:cubicBezTo>
                  <a:moveTo>
                    <a:pt x="1333" y="57"/>
                  </a:moveTo>
                  <a:cubicBezTo>
                    <a:pt x="1332" y="57"/>
                    <a:pt x="1332" y="57"/>
                    <a:pt x="1332" y="57"/>
                  </a:cubicBezTo>
                  <a:cubicBezTo>
                    <a:pt x="1332" y="57"/>
                    <a:pt x="1332" y="57"/>
                    <a:pt x="1333" y="57"/>
                  </a:cubicBezTo>
                  <a:moveTo>
                    <a:pt x="1334" y="57"/>
                  </a:moveTo>
                  <a:cubicBezTo>
                    <a:pt x="1334" y="57"/>
                    <a:pt x="1334" y="57"/>
                    <a:pt x="1334" y="57"/>
                  </a:cubicBezTo>
                  <a:cubicBezTo>
                    <a:pt x="1334" y="57"/>
                    <a:pt x="1334" y="57"/>
                    <a:pt x="1334" y="57"/>
                  </a:cubicBezTo>
                  <a:moveTo>
                    <a:pt x="1336" y="56"/>
                  </a:moveTo>
                  <a:cubicBezTo>
                    <a:pt x="1335" y="56"/>
                    <a:pt x="1335" y="56"/>
                    <a:pt x="1334" y="56"/>
                  </a:cubicBezTo>
                  <a:cubicBezTo>
                    <a:pt x="1335" y="56"/>
                    <a:pt x="1335" y="56"/>
                    <a:pt x="1336" y="56"/>
                  </a:cubicBezTo>
                  <a:moveTo>
                    <a:pt x="1337" y="55"/>
                  </a:moveTo>
                  <a:cubicBezTo>
                    <a:pt x="1337" y="55"/>
                    <a:pt x="1337" y="55"/>
                    <a:pt x="1337" y="55"/>
                  </a:cubicBezTo>
                  <a:cubicBezTo>
                    <a:pt x="1337" y="55"/>
                    <a:pt x="1337" y="55"/>
                    <a:pt x="1337" y="55"/>
                  </a:cubicBezTo>
                  <a:moveTo>
                    <a:pt x="1341" y="54"/>
                  </a:moveTo>
                  <a:cubicBezTo>
                    <a:pt x="1341" y="54"/>
                    <a:pt x="1340" y="54"/>
                    <a:pt x="1340" y="54"/>
                  </a:cubicBezTo>
                  <a:cubicBezTo>
                    <a:pt x="1340" y="54"/>
                    <a:pt x="1341" y="54"/>
                    <a:pt x="1341" y="54"/>
                  </a:cubicBezTo>
                  <a:moveTo>
                    <a:pt x="1346" y="51"/>
                  </a:moveTo>
                  <a:cubicBezTo>
                    <a:pt x="1344" y="52"/>
                    <a:pt x="1343" y="52"/>
                    <a:pt x="1342" y="53"/>
                  </a:cubicBezTo>
                  <a:cubicBezTo>
                    <a:pt x="1343" y="52"/>
                    <a:pt x="1344" y="52"/>
                    <a:pt x="1346" y="51"/>
                  </a:cubicBezTo>
                  <a:moveTo>
                    <a:pt x="1347" y="51"/>
                  </a:moveTo>
                  <a:cubicBezTo>
                    <a:pt x="1347" y="51"/>
                    <a:pt x="1346" y="51"/>
                    <a:pt x="1346" y="51"/>
                  </a:cubicBezTo>
                  <a:cubicBezTo>
                    <a:pt x="1346" y="51"/>
                    <a:pt x="1347" y="51"/>
                    <a:pt x="1347" y="51"/>
                  </a:cubicBezTo>
                  <a:moveTo>
                    <a:pt x="1349" y="50"/>
                  </a:moveTo>
                  <a:cubicBezTo>
                    <a:pt x="1349" y="50"/>
                    <a:pt x="1348" y="50"/>
                    <a:pt x="1348" y="51"/>
                  </a:cubicBezTo>
                  <a:cubicBezTo>
                    <a:pt x="1348" y="50"/>
                    <a:pt x="1349" y="50"/>
                    <a:pt x="1349" y="50"/>
                  </a:cubicBezTo>
                  <a:moveTo>
                    <a:pt x="1350" y="50"/>
                  </a:moveTo>
                  <a:cubicBezTo>
                    <a:pt x="1349" y="50"/>
                    <a:pt x="1349" y="50"/>
                    <a:pt x="1349" y="50"/>
                  </a:cubicBezTo>
                  <a:cubicBezTo>
                    <a:pt x="1349" y="50"/>
                    <a:pt x="1349" y="50"/>
                    <a:pt x="1350" y="50"/>
                  </a:cubicBezTo>
                  <a:moveTo>
                    <a:pt x="1355" y="48"/>
                  </a:moveTo>
                  <a:cubicBezTo>
                    <a:pt x="1353" y="48"/>
                    <a:pt x="1351" y="49"/>
                    <a:pt x="1350" y="50"/>
                  </a:cubicBezTo>
                  <a:cubicBezTo>
                    <a:pt x="1351" y="49"/>
                    <a:pt x="1353" y="48"/>
                    <a:pt x="1355" y="48"/>
                  </a:cubicBezTo>
                  <a:moveTo>
                    <a:pt x="1357" y="47"/>
                  </a:moveTo>
                  <a:cubicBezTo>
                    <a:pt x="1356" y="47"/>
                    <a:pt x="1355" y="47"/>
                    <a:pt x="1355" y="48"/>
                  </a:cubicBezTo>
                  <a:cubicBezTo>
                    <a:pt x="1355" y="47"/>
                    <a:pt x="1356" y="47"/>
                    <a:pt x="1357" y="47"/>
                  </a:cubicBezTo>
                  <a:moveTo>
                    <a:pt x="1357" y="47"/>
                  </a:moveTo>
                  <a:cubicBezTo>
                    <a:pt x="1357" y="47"/>
                    <a:pt x="1357" y="47"/>
                    <a:pt x="1357" y="47"/>
                  </a:cubicBezTo>
                  <a:cubicBezTo>
                    <a:pt x="1357" y="47"/>
                    <a:pt x="1357" y="47"/>
                    <a:pt x="1357" y="47"/>
                  </a:cubicBezTo>
                  <a:moveTo>
                    <a:pt x="1360" y="45"/>
                  </a:moveTo>
                  <a:cubicBezTo>
                    <a:pt x="1360" y="45"/>
                    <a:pt x="1359" y="46"/>
                    <a:pt x="1359" y="46"/>
                  </a:cubicBezTo>
                  <a:cubicBezTo>
                    <a:pt x="1359" y="46"/>
                    <a:pt x="1360" y="46"/>
                    <a:pt x="1360" y="45"/>
                  </a:cubicBezTo>
                  <a:moveTo>
                    <a:pt x="1361" y="45"/>
                  </a:moveTo>
                  <a:cubicBezTo>
                    <a:pt x="1360" y="45"/>
                    <a:pt x="1360" y="45"/>
                    <a:pt x="1360" y="45"/>
                  </a:cubicBezTo>
                  <a:cubicBezTo>
                    <a:pt x="1360" y="45"/>
                    <a:pt x="1360" y="45"/>
                    <a:pt x="1361" y="45"/>
                  </a:cubicBezTo>
                  <a:moveTo>
                    <a:pt x="1361" y="45"/>
                  </a:moveTo>
                  <a:cubicBezTo>
                    <a:pt x="1361" y="45"/>
                    <a:pt x="1361" y="45"/>
                    <a:pt x="1361" y="45"/>
                  </a:cubicBezTo>
                  <a:cubicBezTo>
                    <a:pt x="1361" y="45"/>
                    <a:pt x="1361" y="45"/>
                    <a:pt x="1361" y="45"/>
                  </a:cubicBezTo>
                  <a:moveTo>
                    <a:pt x="1363" y="44"/>
                  </a:moveTo>
                  <a:cubicBezTo>
                    <a:pt x="1363" y="44"/>
                    <a:pt x="1363" y="44"/>
                    <a:pt x="1363" y="44"/>
                  </a:cubicBezTo>
                  <a:cubicBezTo>
                    <a:pt x="1363" y="44"/>
                    <a:pt x="1363" y="44"/>
                    <a:pt x="1363" y="44"/>
                  </a:cubicBezTo>
                  <a:moveTo>
                    <a:pt x="1366" y="43"/>
                  </a:moveTo>
                  <a:cubicBezTo>
                    <a:pt x="1366" y="43"/>
                    <a:pt x="1366" y="43"/>
                    <a:pt x="1366" y="43"/>
                  </a:cubicBezTo>
                  <a:cubicBezTo>
                    <a:pt x="1366" y="43"/>
                    <a:pt x="1366" y="43"/>
                    <a:pt x="1366" y="43"/>
                  </a:cubicBezTo>
                  <a:moveTo>
                    <a:pt x="1367" y="42"/>
                  </a:moveTo>
                  <a:cubicBezTo>
                    <a:pt x="1367" y="42"/>
                    <a:pt x="1367" y="42"/>
                    <a:pt x="1367" y="42"/>
                  </a:cubicBezTo>
                  <a:cubicBezTo>
                    <a:pt x="1367" y="42"/>
                    <a:pt x="1367" y="42"/>
                    <a:pt x="1367" y="42"/>
                  </a:cubicBezTo>
                  <a:moveTo>
                    <a:pt x="1368" y="42"/>
                  </a:moveTo>
                  <a:cubicBezTo>
                    <a:pt x="1368" y="42"/>
                    <a:pt x="1368" y="42"/>
                    <a:pt x="1367" y="42"/>
                  </a:cubicBezTo>
                  <a:cubicBezTo>
                    <a:pt x="1368" y="42"/>
                    <a:pt x="1368" y="42"/>
                    <a:pt x="1368" y="42"/>
                  </a:cubicBezTo>
                  <a:moveTo>
                    <a:pt x="1368" y="42"/>
                  </a:moveTo>
                  <a:cubicBezTo>
                    <a:pt x="1368" y="42"/>
                    <a:pt x="1368" y="42"/>
                    <a:pt x="1368" y="42"/>
                  </a:cubicBezTo>
                  <a:cubicBezTo>
                    <a:pt x="1368" y="42"/>
                    <a:pt x="1368" y="42"/>
                    <a:pt x="1368" y="42"/>
                  </a:cubicBezTo>
                  <a:moveTo>
                    <a:pt x="1368" y="42"/>
                  </a:moveTo>
                  <a:cubicBezTo>
                    <a:pt x="1368" y="42"/>
                    <a:pt x="1368" y="42"/>
                    <a:pt x="1368" y="42"/>
                  </a:cubicBezTo>
                  <a:cubicBezTo>
                    <a:pt x="1368" y="42"/>
                    <a:pt x="1368" y="42"/>
                    <a:pt x="1368" y="42"/>
                  </a:cubicBezTo>
                  <a:moveTo>
                    <a:pt x="1369" y="42"/>
                  </a:moveTo>
                  <a:cubicBezTo>
                    <a:pt x="1369" y="42"/>
                    <a:pt x="1369" y="42"/>
                    <a:pt x="1369" y="42"/>
                  </a:cubicBezTo>
                  <a:cubicBezTo>
                    <a:pt x="1369" y="42"/>
                    <a:pt x="1369" y="42"/>
                    <a:pt x="1369" y="42"/>
                  </a:cubicBezTo>
                  <a:moveTo>
                    <a:pt x="1372" y="40"/>
                  </a:moveTo>
                  <a:cubicBezTo>
                    <a:pt x="1371" y="41"/>
                    <a:pt x="1370" y="41"/>
                    <a:pt x="1369" y="42"/>
                  </a:cubicBezTo>
                  <a:cubicBezTo>
                    <a:pt x="1370" y="41"/>
                    <a:pt x="1371" y="41"/>
                    <a:pt x="1372" y="40"/>
                  </a:cubicBezTo>
                  <a:moveTo>
                    <a:pt x="1372" y="40"/>
                  </a:moveTo>
                  <a:cubicBezTo>
                    <a:pt x="1372" y="40"/>
                    <a:pt x="1372" y="40"/>
                    <a:pt x="1372" y="40"/>
                  </a:cubicBezTo>
                  <a:cubicBezTo>
                    <a:pt x="1372" y="40"/>
                    <a:pt x="1372" y="40"/>
                    <a:pt x="1372" y="40"/>
                  </a:cubicBezTo>
                  <a:moveTo>
                    <a:pt x="1372" y="40"/>
                  </a:moveTo>
                  <a:cubicBezTo>
                    <a:pt x="1372" y="40"/>
                    <a:pt x="1372" y="40"/>
                    <a:pt x="1372" y="40"/>
                  </a:cubicBezTo>
                  <a:cubicBezTo>
                    <a:pt x="1372" y="40"/>
                    <a:pt x="1372" y="40"/>
                    <a:pt x="1372" y="40"/>
                  </a:cubicBezTo>
                  <a:moveTo>
                    <a:pt x="1373" y="40"/>
                  </a:moveTo>
                  <a:cubicBezTo>
                    <a:pt x="1372" y="40"/>
                    <a:pt x="1372" y="40"/>
                    <a:pt x="1372" y="40"/>
                  </a:cubicBezTo>
                  <a:cubicBezTo>
                    <a:pt x="1372" y="40"/>
                    <a:pt x="1373" y="40"/>
                    <a:pt x="1373" y="40"/>
                  </a:cubicBezTo>
                  <a:moveTo>
                    <a:pt x="1375" y="39"/>
                  </a:moveTo>
                  <a:cubicBezTo>
                    <a:pt x="1374" y="39"/>
                    <a:pt x="1374" y="40"/>
                    <a:pt x="1373" y="40"/>
                  </a:cubicBezTo>
                  <a:cubicBezTo>
                    <a:pt x="1374" y="40"/>
                    <a:pt x="1374" y="39"/>
                    <a:pt x="1375" y="39"/>
                  </a:cubicBezTo>
                  <a:moveTo>
                    <a:pt x="1375" y="39"/>
                  </a:moveTo>
                  <a:cubicBezTo>
                    <a:pt x="1375" y="39"/>
                    <a:pt x="1375" y="39"/>
                    <a:pt x="1375" y="39"/>
                  </a:cubicBezTo>
                  <a:cubicBezTo>
                    <a:pt x="1375" y="39"/>
                    <a:pt x="1375" y="39"/>
                    <a:pt x="1375" y="39"/>
                  </a:cubicBezTo>
                  <a:moveTo>
                    <a:pt x="1376" y="39"/>
                  </a:moveTo>
                  <a:cubicBezTo>
                    <a:pt x="1376" y="39"/>
                    <a:pt x="1376" y="39"/>
                    <a:pt x="1376" y="39"/>
                  </a:cubicBezTo>
                  <a:cubicBezTo>
                    <a:pt x="1376" y="39"/>
                    <a:pt x="1376" y="39"/>
                    <a:pt x="1376" y="39"/>
                  </a:cubicBezTo>
                  <a:moveTo>
                    <a:pt x="1377" y="38"/>
                  </a:moveTo>
                  <a:cubicBezTo>
                    <a:pt x="1377" y="38"/>
                    <a:pt x="1376" y="38"/>
                    <a:pt x="1376" y="39"/>
                  </a:cubicBezTo>
                  <a:cubicBezTo>
                    <a:pt x="1376" y="38"/>
                    <a:pt x="1377" y="38"/>
                    <a:pt x="1377" y="38"/>
                  </a:cubicBezTo>
                  <a:moveTo>
                    <a:pt x="1381" y="36"/>
                  </a:moveTo>
                  <a:cubicBezTo>
                    <a:pt x="1380" y="37"/>
                    <a:pt x="1378" y="38"/>
                    <a:pt x="1377" y="38"/>
                  </a:cubicBezTo>
                  <a:cubicBezTo>
                    <a:pt x="1378" y="38"/>
                    <a:pt x="1380" y="37"/>
                    <a:pt x="1381" y="36"/>
                  </a:cubicBezTo>
                  <a:moveTo>
                    <a:pt x="1385" y="35"/>
                  </a:moveTo>
                  <a:cubicBezTo>
                    <a:pt x="1383" y="35"/>
                    <a:pt x="1382" y="36"/>
                    <a:pt x="1381" y="36"/>
                  </a:cubicBezTo>
                  <a:cubicBezTo>
                    <a:pt x="1382" y="36"/>
                    <a:pt x="1383" y="35"/>
                    <a:pt x="1385" y="35"/>
                  </a:cubicBezTo>
                  <a:moveTo>
                    <a:pt x="1386" y="34"/>
                  </a:moveTo>
                  <a:cubicBezTo>
                    <a:pt x="1386" y="34"/>
                    <a:pt x="1385" y="35"/>
                    <a:pt x="1385" y="35"/>
                  </a:cubicBezTo>
                  <a:cubicBezTo>
                    <a:pt x="1385" y="35"/>
                    <a:pt x="1386" y="34"/>
                    <a:pt x="1386" y="34"/>
                  </a:cubicBezTo>
                  <a:moveTo>
                    <a:pt x="1386" y="34"/>
                  </a:moveTo>
                  <a:cubicBezTo>
                    <a:pt x="1386" y="34"/>
                    <a:pt x="1386" y="34"/>
                    <a:pt x="1386" y="34"/>
                  </a:cubicBezTo>
                  <a:cubicBezTo>
                    <a:pt x="1386" y="34"/>
                    <a:pt x="1386" y="34"/>
                    <a:pt x="1386" y="34"/>
                  </a:cubicBezTo>
                  <a:moveTo>
                    <a:pt x="1387" y="34"/>
                  </a:moveTo>
                  <a:cubicBezTo>
                    <a:pt x="1386" y="34"/>
                    <a:pt x="1386" y="34"/>
                    <a:pt x="1386" y="34"/>
                  </a:cubicBezTo>
                  <a:cubicBezTo>
                    <a:pt x="1387" y="34"/>
                    <a:pt x="1387" y="34"/>
                    <a:pt x="1387" y="34"/>
                  </a:cubicBezTo>
                  <a:moveTo>
                    <a:pt x="1387" y="34"/>
                  </a:moveTo>
                  <a:cubicBezTo>
                    <a:pt x="1387" y="34"/>
                    <a:pt x="1387" y="34"/>
                    <a:pt x="1387" y="34"/>
                  </a:cubicBezTo>
                  <a:cubicBezTo>
                    <a:pt x="1387" y="34"/>
                    <a:pt x="1387" y="34"/>
                    <a:pt x="1387" y="34"/>
                  </a:cubicBezTo>
                  <a:moveTo>
                    <a:pt x="1388" y="34"/>
                  </a:moveTo>
                  <a:cubicBezTo>
                    <a:pt x="1388" y="34"/>
                    <a:pt x="1388" y="34"/>
                    <a:pt x="1387" y="34"/>
                  </a:cubicBezTo>
                  <a:cubicBezTo>
                    <a:pt x="1388" y="34"/>
                    <a:pt x="1388" y="34"/>
                    <a:pt x="1388" y="34"/>
                  </a:cubicBezTo>
                  <a:moveTo>
                    <a:pt x="1388" y="33"/>
                  </a:moveTo>
                  <a:cubicBezTo>
                    <a:pt x="1388" y="33"/>
                    <a:pt x="1388" y="33"/>
                    <a:pt x="1388" y="33"/>
                  </a:cubicBezTo>
                  <a:cubicBezTo>
                    <a:pt x="1388" y="33"/>
                    <a:pt x="1388" y="33"/>
                    <a:pt x="1388" y="33"/>
                  </a:cubicBezTo>
                  <a:moveTo>
                    <a:pt x="1390" y="33"/>
                  </a:moveTo>
                  <a:cubicBezTo>
                    <a:pt x="1389" y="33"/>
                    <a:pt x="1389" y="33"/>
                    <a:pt x="1389" y="33"/>
                  </a:cubicBezTo>
                  <a:cubicBezTo>
                    <a:pt x="1389" y="33"/>
                    <a:pt x="1389" y="33"/>
                    <a:pt x="1390" y="33"/>
                  </a:cubicBezTo>
                  <a:moveTo>
                    <a:pt x="1390" y="33"/>
                  </a:moveTo>
                  <a:cubicBezTo>
                    <a:pt x="1390" y="33"/>
                    <a:pt x="1390" y="33"/>
                    <a:pt x="1390" y="33"/>
                  </a:cubicBezTo>
                  <a:cubicBezTo>
                    <a:pt x="1390" y="33"/>
                    <a:pt x="1390" y="33"/>
                    <a:pt x="1390" y="33"/>
                  </a:cubicBezTo>
                  <a:moveTo>
                    <a:pt x="1390" y="33"/>
                  </a:moveTo>
                  <a:cubicBezTo>
                    <a:pt x="1390" y="33"/>
                    <a:pt x="1390" y="33"/>
                    <a:pt x="1390" y="33"/>
                  </a:cubicBezTo>
                  <a:cubicBezTo>
                    <a:pt x="1390" y="33"/>
                    <a:pt x="1390" y="33"/>
                    <a:pt x="1390" y="33"/>
                  </a:cubicBezTo>
                  <a:moveTo>
                    <a:pt x="1391" y="32"/>
                  </a:moveTo>
                  <a:cubicBezTo>
                    <a:pt x="1391" y="32"/>
                    <a:pt x="1391" y="32"/>
                    <a:pt x="1391" y="32"/>
                  </a:cubicBezTo>
                  <a:cubicBezTo>
                    <a:pt x="1391" y="32"/>
                    <a:pt x="1391" y="32"/>
                    <a:pt x="1391" y="32"/>
                  </a:cubicBezTo>
                  <a:moveTo>
                    <a:pt x="1391" y="32"/>
                  </a:moveTo>
                  <a:cubicBezTo>
                    <a:pt x="1391" y="32"/>
                    <a:pt x="1391" y="32"/>
                    <a:pt x="1391" y="32"/>
                  </a:cubicBezTo>
                  <a:cubicBezTo>
                    <a:pt x="1391" y="32"/>
                    <a:pt x="1391" y="32"/>
                    <a:pt x="1391" y="32"/>
                  </a:cubicBezTo>
                  <a:moveTo>
                    <a:pt x="1391" y="32"/>
                  </a:moveTo>
                  <a:cubicBezTo>
                    <a:pt x="1391" y="32"/>
                    <a:pt x="1391" y="32"/>
                    <a:pt x="1391" y="32"/>
                  </a:cubicBezTo>
                  <a:cubicBezTo>
                    <a:pt x="1391" y="32"/>
                    <a:pt x="1391" y="32"/>
                    <a:pt x="1391" y="32"/>
                  </a:cubicBezTo>
                  <a:moveTo>
                    <a:pt x="1392" y="32"/>
                  </a:moveTo>
                  <a:cubicBezTo>
                    <a:pt x="1392" y="32"/>
                    <a:pt x="1392" y="32"/>
                    <a:pt x="1392" y="32"/>
                  </a:cubicBezTo>
                  <a:cubicBezTo>
                    <a:pt x="1392" y="32"/>
                    <a:pt x="1392" y="32"/>
                    <a:pt x="1392" y="32"/>
                  </a:cubicBezTo>
                  <a:moveTo>
                    <a:pt x="1393" y="31"/>
                  </a:moveTo>
                  <a:cubicBezTo>
                    <a:pt x="1393" y="31"/>
                    <a:pt x="1393" y="31"/>
                    <a:pt x="1393" y="31"/>
                  </a:cubicBezTo>
                  <a:cubicBezTo>
                    <a:pt x="1393" y="31"/>
                    <a:pt x="1393" y="31"/>
                    <a:pt x="1393" y="31"/>
                  </a:cubicBezTo>
                  <a:moveTo>
                    <a:pt x="1398" y="29"/>
                  </a:moveTo>
                  <a:cubicBezTo>
                    <a:pt x="1398" y="29"/>
                    <a:pt x="1398" y="29"/>
                    <a:pt x="1398" y="29"/>
                  </a:cubicBezTo>
                  <a:cubicBezTo>
                    <a:pt x="1398" y="29"/>
                    <a:pt x="1398" y="29"/>
                    <a:pt x="1398" y="29"/>
                  </a:cubicBezTo>
                  <a:moveTo>
                    <a:pt x="1399" y="29"/>
                  </a:moveTo>
                  <a:cubicBezTo>
                    <a:pt x="1399" y="29"/>
                    <a:pt x="1399" y="29"/>
                    <a:pt x="1399" y="29"/>
                  </a:cubicBezTo>
                  <a:cubicBezTo>
                    <a:pt x="1399" y="29"/>
                    <a:pt x="1399" y="29"/>
                    <a:pt x="1399" y="29"/>
                  </a:cubicBezTo>
                  <a:moveTo>
                    <a:pt x="1404" y="27"/>
                  </a:moveTo>
                  <a:cubicBezTo>
                    <a:pt x="1404" y="27"/>
                    <a:pt x="1404" y="27"/>
                    <a:pt x="1404" y="27"/>
                  </a:cubicBezTo>
                  <a:cubicBezTo>
                    <a:pt x="1404" y="27"/>
                    <a:pt x="1404" y="27"/>
                    <a:pt x="1404" y="27"/>
                  </a:cubicBezTo>
                  <a:moveTo>
                    <a:pt x="1405" y="26"/>
                  </a:moveTo>
                  <a:cubicBezTo>
                    <a:pt x="1405" y="26"/>
                    <a:pt x="1405" y="26"/>
                    <a:pt x="1405" y="26"/>
                  </a:cubicBezTo>
                  <a:cubicBezTo>
                    <a:pt x="1405" y="26"/>
                    <a:pt x="1405" y="26"/>
                    <a:pt x="1405" y="26"/>
                  </a:cubicBezTo>
                  <a:moveTo>
                    <a:pt x="1407" y="25"/>
                  </a:moveTo>
                  <a:cubicBezTo>
                    <a:pt x="1407" y="25"/>
                    <a:pt x="1407" y="25"/>
                    <a:pt x="1406" y="26"/>
                  </a:cubicBezTo>
                  <a:cubicBezTo>
                    <a:pt x="1407" y="25"/>
                    <a:pt x="1407" y="25"/>
                    <a:pt x="1407" y="25"/>
                  </a:cubicBezTo>
                  <a:moveTo>
                    <a:pt x="1408" y="25"/>
                  </a:moveTo>
                  <a:cubicBezTo>
                    <a:pt x="1407" y="25"/>
                    <a:pt x="1407" y="25"/>
                    <a:pt x="1407" y="25"/>
                  </a:cubicBezTo>
                  <a:cubicBezTo>
                    <a:pt x="1408" y="25"/>
                    <a:pt x="1408" y="25"/>
                    <a:pt x="1408" y="25"/>
                  </a:cubicBezTo>
                  <a:moveTo>
                    <a:pt x="1408" y="25"/>
                  </a:moveTo>
                  <a:cubicBezTo>
                    <a:pt x="1408" y="25"/>
                    <a:pt x="1408" y="25"/>
                    <a:pt x="1408" y="25"/>
                  </a:cubicBezTo>
                  <a:cubicBezTo>
                    <a:pt x="1408" y="25"/>
                    <a:pt x="1408" y="25"/>
                    <a:pt x="1408" y="25"/>
                  </a:cubicBezTo>
                  <a:moveTo>
                    <a:pt x="1409" y="24"/>
                  </a:moveTo>
                  <a:cubicBezTo>
                    <a:pt x="1409" y="25"/>
                    <a:pt x="1409" y="25"/>
                    <a:pt x="1408" y="25"/>
                  </a:cubicBezTo>
                  <a:cubicBezTo>
                    <a:pt x="1409" y="25"/>
                    <a:pt x="1409" y="25"/>
                    <a:pt x="1409" y="24"/>
                  </a:cubicBezTo>
                  <a:moveTo>
                    <a:pt x="1410" y="24"/>
                  </a:moveTo>
                  <a:cubicBezTo>
                    <a:pt x="1410" y="24"/>
                    <a:pt x="1410" y="24"/>
                    <a:pt x="1410" y="24"/>
                  </a:cubicBezTo>
                  <a:cubicBezTo>
                    <a:pt x="1410" y="24"/>
                    <a:pt x="1410" y="24"/>
                    <a:pt x="1410" y="24"/>
                  </a:cubicBezTo>
                  <a:moveTo>
                    <a:pt x="1411" y="24"/>
                  </a:moveTo>
                  <a:cubicBezTo>
                    <a:pt x="1411" y="24"/>
                    <a:pt x="1411" y="24"/>
                    <a:pt x="1411" y="24"/>
                  </a:cubicBezTo>
                  <a:cubicBezTo>
                    <a:pt x="1411" y="24"/>
                    <a:pt x="1411" y="24"/>
                    <a:pt x="1411" y="24"/>
                  </a:cubicBezTo>
                  <a:moveTo>
                    <a:pt x="1411" y="23"/>
                  </a:moveTo>
                  <a:cubicBezTo>
                    <a:pt x="1411" y="24"/>
                    <a:pt x="1411" y="23"/>
                    <a:pt x="1411" y="24"/>
                  </a:cubicBezTo>
                  <a:cubicBezTo>
                    <a:pt x="1411" y="24"/>
                    <a:pt x="1411" y="24"/>
                    <a:pt x="1411" y="23"/>
                  </a:cubicBezTo>
                  <a:moveTo>
                    <a:pt x="1415" y="22"/>
                  </a:moveTo>
                  <a:cubicBezTo>
                    <a:pt x="1415" y="22"/>
                    <a:pt x="1415" y="22"/>
                    <a:pt x="1415" y="22"/>
                  </a:cubicBezTo>
                  <a:cubicBezTo>
                    <a:pt x="1415" y="22"/>
                    <a:pt x="1415" y="22"/>
                    <a:pt x="1415" y="22"/>
                  </a:cubicBezTo>
                  <a:moveTo>
                    <a:pt x="1418" y="21"/>
                  </a:moveTo>
                  <a:cubicBezTo>
                    <a:pt x="1418" y="21"/>
                    <a:pt x="1418" y="21"/>
                    <a:pt x="1418" y="21"/>
                  </a:cubicBezTo>
                  <a:cubicBezTo>
                    <a:pt x="1418" y="21"/>
                    <a:pt x="1418" y="21"/>
                    <a:pt x="1418" y="21"/>
                  </a:cubicBezTo>
                  <a:moveTo>
                    <a:pt x="1419" y="20"/>
                  </a:moveTo>
                  <a:cubicBezTo>
                    <a:pt x="1419" y="20"/>
                    <a:pt x="1419" y="20"/>
                    <a:pt x="1418" y="21"/>
                  </a:cubicBezTo>
                  <a:cubicBezTo>
                    <a:pt x="1419" y="20"/>
                    <a:pt x="1419" y="20"/>
                    <a:pt x="1419" y="20"/>
                  </a:cubicBezTo>
                  <a:moveTo>
                    <a:pt x="1420" y="20"/>
                  </a:moveTo>
                  <a:cubicBezTo>
                    <a:pt x="1420" y="20"/>
                    <a:pt x="1420" y="20"/>
                    <a:pt x="1420" y="20"/>
                  </a:cubicBezTo>
                  <a:cubicBezTo>
                    <a:pt x="1420" y="20"/>
                    <a:pt x="1420" y="20"/>
                    <a:pt x="1420" y="20"/>
                  </a:cubicBezTo>
                  <a:moveTo>
                    <a:pt x="1421" y="20"/>
                  </a:moveTo>
                  <a:cubicBezTo>
                    <a:pt x="1421" y="20"/>
                    <a:pt x="1421" y="20"/>
                    <a:pt x="1421" y="20"/>
                  </a:cubicBezTo>
                  <a:cubicBezTo>
                    <a:pt x="1421" y="20"/>
                    <a:pt x="1421" y="20"/>
                    <a:pt x="1421" y="20"/>
                  </a:cubicBezTo>
                  <a:moveTo>
                    <a:pt x="1423" y="19"/>
                  </a:moveTo>
                  <a:cubicBezTo>
                    <a:pt x="1422" y="19"/>
                    <a:pt x="1421" y="19"/>
                    <a:pt x="1421" y="20"/>
                  </a:cubicBezTo>
                  <a:cubicBezTo>
                    <a:pt x="1422" y="19"/>
                    <a:pt x="1422" y="19"/>
                    <a:pt x="1423" y="19"/>
                  </a:cubicBezTo>
                  <a:moveTo>
                    <a:pt x="1423" y="19"/>
                  </a:moveTo>
                  <a:cubicBezTo>
                    <a:pt x="1423" y="19"/>
                    <a:pt x="1423" y="19"/>
                    <a:pt x="1423" y="19"/>
                  </a:cubicBezTo>
                  <a:cubicBezTo>
                    <a:pt x="1423" y="19"/>
                    <a:pt x="1423" y="19"/>
                    <a:pt x="1423" y="19"/>
                  </a:cubicBezTo>
                  <a:moveTo>
                    <a:pt x="1424" y="18"/>
                  </a:moveTo>
                  <a:cubicBezTo>
                    <a:pt x="1423" y="18"/>
                    <a:pt x="1424" y="18"/>
                    <a:pt x="1423" y="18"/>
                  </a:cubicBezTo>
                  <a:cubicBezTo>
                    <a:pt x="1423" y="18"/>
                    <a:pt x="1424" y="18"/>
                    <a:pt x="1424" y="18"/>
                  </a:cubicBezTo>
                  <a:moveTo>
                    <a:pt x="1425" y="18"/>
                  </a:moveTo>
                  <a:cubicBezTo>
                    <a:pt x="1425" y="18"/>
                    <a:pt x="1425" y="18"/>
                    <a:pt x="1425" y="18"/>
                  </a:cubicBezTo>
                  <a:cubicBezTo>
                    <a:pt x="1425" y="18"/>
                    <a:pt x="1425" y="18"/>
                    <a:pt x="1425" y="18"/>
                  </a:cubicBezTo>
                  <a:moveTo>
                    <a:pt x="1426" y="17"/>
                  </a:moveTo>
                  <a:cubicBezTo>
                    <a:pt x="1426" y="17"/>
                    <a:pt x="1426" y="17"/>
                    <a:pt x="1426" y="17"/>
                  </a:cubicBezTo>
                  <a:cubicBezTo>
                    <a:pt x="1426" y="17"/>
                    <a:pt x="1426" y="17"/>
                    <a:pt x="1426" y="17"/>
                  </a:cubicBezTo>
                  <a:moveTo>
                    <a:pt x="1426" y="17"/>
                  </a:moveTo>
                  <a:cubicBezTo>
                    <a:pt x="1426" y="17"/>
                    <a:pt x="1426" y="17"/>
                    <a:pt x="1426" y="17"/>
                  </a:cubicBezTo>
                  <a:cubicBezTo>
                    <a:pt x="1426" y="17"/>
                    <a:pt x="1426" y="17"/>
                    <a:pt x="1426" y="17"/>
                  </a:cubicBezTo>
                  <a:moveTo>
                    <a:pt x="1427" y="17"/>
                  </a:moveTo>
                  <a:cubicBezTo>
                    <a:pt x="1427" y="17"/>
                    <a:pt x="1427" y="17"/>
                    <a:pt x="1426" y="17"/>
                  </a:cubicBezTo>
                  <a:cubicBezTo>
                    <a:pt x="1427" y="17"/>
                    <a:pt x="1427" y="17"/>
                    <a:pt x="1427" y="17"/>
                  </a:cubicBezTo>
                  <a:moveTo>
                    <a:pt x="1428" y="17"/>
                  </a:moveTo>
                  <a:cubicBezTo>
                    <a:pt x="1427" y="17"/>
                    <a:pt x="1427" y="17"/>
                    <a:pt x="1427" y="17"/>
                  </a:cubicBezTo>
                  <a:cubicBezTo>
                    <a:pt x="1428" y="17"/>
                    <a:pt x="1428" y="17"/>
                    <a:pt x="1428" y="17"/>
                  </a:cubicBezTo>
                  <a:moveTo>
                    <a:pt x="1428" y="16"/>
                  </a:moveTo>
                  <a:cubicBezTo>
                    <a:pt x="1428" y="16"/>
                    <a:pt x="1428" y="16"/>
                    <a:pt x="1428" y="16"/>
                  </a:cubicBezTo>
                  <a:cubicBezTo>
                    <a:pt x="1428" y="16"/>
                    <a:pt x="1428" y="16"/>
                    <a:pt x="1428" y="16"/>
                  </a:cubicBezTo>
                  <a:moveTo>
                    <a:pt x="1429" y="16"/>
                  </a:moveTo>
                  <a:cubicBezTo>
                    <a:pt x="1429" y="16"/>
                    <a:pt x="1429" y="16"/>
                    <a:pt x="1429" y="16"/>
                  </a:cubicBezTo>
                  <a:cubicBezTo>
                    <a:pt x="1429" y="16"/>
                    <a:pt x="1429" y="16"/>
                    <a:pt x="1429" y="16"/>
                  </a:cubicBezTo>
                  <a:moveTo>
                    <a:pt x="1429" y="16"/>
                  </a:moveTo>
                  <a:cubicBezTo>
                    <a:pt x="1429" y="16"/>
                    <a:pt x="1429" y="16"/>
                    <a:pt x="1429" y="16"/>
                  </a:cubicBezTo>
                  <a:cubicBezTo>
                    <a:pt x="1429" y="16"/>
                    <a:pt x="1429" y="16"/>
                    <a:pt x="1429" y="16"/>
                  </a:cubicBezTo>
                  <a:moveTo>
                    <a:pt x="1430" y="16"/>
                  </a:moveTo>
                  <a:cubicBezTo>
                    <a:pt x="1430" y="16"/>
                    <a:pt x="1430" y="16"/>
                    <a:pt x="1430" y="16"/>
                  </a:cubicBezTo>
                  <a:cubicBezTo>
                    <a:pt x="1430" y="16"/>
                    <a:pt x="1430" y="16"/>
                    <a:pt x="1430" y="16"/>
                  </a:cubicBezTo>
                  <a:moveTo>
                    <a:pt x="1431" y="15"/>
                  </a:moveTo>
                  <a:cubicBezTo>
                    <a:pt x="1431" y="15"/>
                    <a:pt x="1431" y="15"/>
                    <a:pt x="1431" y="15"/>
                  </a:cubicBezTo>
                  <a:cubicBezTo>
                    <a:pt x="1431" y="15"/>
                    <a:pt x="1431" y="15"/>
                    <a:pt x="1431" y="15"/>
                  </a:cubicBezTo>
                  <a:moveTo>
                    <a:pt x="1431" y="15"/>
                  </a:moveTo>
                  <a:cubicBezTo>
                    <a:pt x="1431" y="15"/>
                    <a:pt x="1431" y="15"/>
                    <a:pt x="1431" y="15"/>
                  </a:cubicBezTo>
                  <a:cubicBezTo>
                    <a:pt x="1431" y="15"/>
                    <a:pt x="1431" y="15"/>
                    <a:pt x="1431" y="15"/>
                  </a:cubicBezTo>
                  <a:moveTo>
                    <a:pt x="1434" y="14"/>
                  </a:moveTo>
                  <a:cubicBezTo>
                    <a:pt x="1434" y="14"/>
                    <a:pt x="1434" y="14"/>
                    <a:pt x="1434" y="14"/>
                  </a:cubicBezTo>
                  <a:cubicBezTo>
                    <a:pt x="1434" y="14"/>
                    <a:pt x="1434" y="14"/>
                    <a:pt x="1434" y="14"/>
                  </a:cubicBezTo>
                  <a:moveTo>
                    <a:pt x="1434" y="14"/>
                  </a:moveTo>
                  <a:cubicBezTo>
                    <a:pt x="1434" y="14"/>
                    <a:pt x="1434" y="14"/>
                    <a:pt x="1434" y="14"/>
                  </a:cubicBezTo>
                  <a:cubicBezTo>
                    <a:pt x="1434" y="14"/>
                    <a:pt x="1434" y="14"/>
                    <a:pt x="1434" y="14"/>
                  </a:cubicBezTo>
                  <a:moveTo>
                    <a:pt x="1434" y="14"/>
                  </a:moveTo>
                  <a:cubicBezTo>
                    <a:pt x="1434" y="14"/>
                    <a:pt x="1434" y="14"/>
                    <a:pt x="1434" y="14"/>
                  </a:cubicBezTo>
                  <a:cubicBezTo>
                    <a:pt x="1434" y="14"/>
                    <a:pt x="1434" y="14"/>
                    <a:pt x="1434" y="14"/>
                  </a:cubicBezTo>
                  <a:moveTo>
                    <a:pt x="1435" y="14"/>
                  </a:moveTo>
                  <a:cubicBezTo>
                    <a:pt x="1435" y="14"/>
                    <a:pt x="1435" y="14"/>
                    <a:pt x="1435" y="14"/>
                  </a:cubicBezTo>
                  <a:cubicBezTo>
                    <a:pt x="1435" y="14"/>
                    <a:pt x="1435" y="14"/>
                    <a:pt x="1435" y="14"/>
                  </a:cubicBezTo>
                  <a:moveTo>
                    <a:pt x="1435" y="13"/>
                  </a:moveTo>
                  <a:cubicBezTo>
                    <a:pt x="1435" y="13"/>
                    <a:pt x="1435" y="13"/>
                    <a:pt x="1435" y="13"/>
                  </a:cubicBezTo>
                  <a:cubicBezTo>
                    <a:pt x="1435" y="13"/>
                    <a:pt x="1435" y="13"/>
                    <a:pt x="1435" y="13"/>
                  </a:cubicBezTo>
                  <a:moveTo>
                    <a:pt x="1439" y="12"/>
                  </a:moveTo>
                  <a:cubicBezTo>
                    <a:pt x="1439" y="12"/>
                    <a:pt x="1439" y="12"/>
                    <a:pt x="1439" y="12"/>
                  </a:cubicBezTo>
                  <a:cubicBezTo>
                    <a:pt x="1439" y="12"/>
                    <a:pt x="1439" y="12"/>
                    <a:pt x="1439" y="12"/>
                  </a:cubicBezTo>
                  <a:moveTo>
                    <a:pt x="1439" y="12"/>
                  </a:moveTo>
                  <a:cubicBezTo>
                    <a:pt x="1439" y="12"/>
                    <a:pt x="1439" y="12"/>
                    <a:pt x="1439" y="12"/>
                  </a:cubicBezTo>
                  <a:cubicBezTo>
                    <a:pt x="1439" y="12"/>
                    <a:pt x="1439" y="12"/>
                    <a:pt x="1439" y="12"/>
                  </a:cubicBezTo>
                  <a:moveTo>
                    <a:pt x="1440" y="11"/>
                  </a:moveTo>
                  <a:cubicBezTo>
                    <a:pt x="1440" y="12"/>
                    <a:pt x="1440" y="12"/>
                    <a:pt x="1440" y="12"/>
                  </a:cubicBezTo>
                  <a:cubicBezTo>
                    <a:pt x="1440" y="12"/>
                    <a:pt x="1440" y="11"/>
                    <a:pt x="1440" y="11"/>
                  </a:cubicBezTo>
                  <a:moveTo>
                    <a:pt x="1440" y="11"/>
                  </a:moveTo>
                  <a:cubicBezTo>
                    <a:pt x="1440" y="11"/>
                    <a:pt x="1440" y="11"/>
                    <a:pt x="1440" y="11"/>
                  </a:cubicBezTo>
                  <a:cubicBezTo>
                    <a:pt x="1440" y="11"/>
                    <a:pt x="1440" y="11"/>
                    <a:pt x="1440" y="11"/>
                  </a:cubicBezTo>
                  <a:moveTo>
                    <a:pt x="1441" y="11"/>
                  </a:moveTo>
                  <a:cubicBezTo>
                    <a:pt x="1440" y="11"/>
                    <a:pt x="1440" y="11"/>
                    <a:pt x="1440" y="11"/>
                  </a:cubicBezTo>
                  <a:cubicBezTo>
                    <a:pt x="1440" y="11"/>
                    <a:pt x="1440" y="11"/>
                    <a:pt x="1441" y="11"/>
                  </a:cubicBezTo>
                  <a:moveTo>
                    <a:pt x="1442" y="11"/>
                  </a:moveTo>
                  <a:cubicBezTo>
                    <a:pt x="1441" y="11"/>
                    <a:pt x="1441" y="11"/>
                    <a:pt x="1441" y="11"/>
                  </a:cubicBezTo>
                  <a:cubicBezTo>
                    <a:pt x="1442" y="11"/>
                    <a:pt x="1442" y="11"/>
                    <a:pt x="1442" y="11"/>
                  </a:cubicBezTo>
                  <a:moveTo>
                    <a:pt x="1442" y="10"/>
                  </a:moveTo>
                  <a:cubicBezTo>
                    <a:pt x="1442" y="10"/>
                    <a:pt x="1442" y="10"/>
                    <a:pt x="1442" y="10"/>
                  </a:cubicBezTo>
                  <a:cubicBezTo>
                    <a:pt x="1442" y="10"/>
                    <a:pt x="1442" y="10"/>
                    <a:pt x="1442" y="10"/>
                  </a:cubicBezTo>
                  <a:moveTo>
                    <a:pt x="1443" y="10"/>
                  </a:moveTo>
                  <a:cubicBezTo>
                    <a:pt x="1443" y="10"/>
                    <a:pt x="1443" y="10"/>
                    <a:pt x="1443" y="10"/>
                  </a:cubicBezTo>
                  <a:cubicBezTo>
                    <a:pt x="1443" y="10"/>
                    <a:pt x="1443" y="10"/>
                    <a:pt x="1443" y="10"/>
                  </a:cubicBezTo>
                  <a:moveTo>
                    <a:pt x="1443" y="10"/>
                  </a:moveTo>
                  <a:cubicBezTo>
                    <a:pt x="1443" y="10"/>
                    <a:pt x="1443" y="10"/>
                    <a:pt x="1443" y="10"/>
                  </a:cubicBezTo>
                  <a:cubicBezTo>
                    <a:pt x="1443" y="10"/>
                    <a:pt x="1443" y="10"/>
                    <a:pt x="1443" y="10"/>
                  </a:cubicBezTo>
                  <a:moveTo>
                    <a:pt x="1443" y="10"/>
                  </a:moveTo>
                  <a:cubicBezTo>
                    <a:pt x="1443" y="10"/>
                    <a:pt x="1443" y="10"/>
                    <a:pt x="1443" y="10"/>
                  </a:cubicBezTo>
                  <a:cubicBezTo>
                    <a:pt x="1443" y="10"/>
                    <a:pt x="1443" y="10"/>
                    <a:pt x="1443" y="10"/>
                  </a:cubicBezTo>
                  <a:moveTo>
                    <a:pt x="1443" y="10"/>
                  </a:moveTo>
                  <a:cubicBezTo>
                    <a:pt x="1443" y="10"/>
                    <a:pt x="1443" y="10"/>
                    <a:pt x="1443" y="10"/>
                  </a:cubicBezTo>
                  <a:cubicBezTo>
                    <a:pt x="1443" y="10"/>
                    <a:pt x="1443" y="10"/>
                    <a:pt x="1443" y="10"/>
                  </a:cubicBezTo>
                  <a:moveTo>
                    <a:pt x="1444" y="10"/>
                  </a:moveTo>
                  <a:cubicBezTo>
                    <a:pt x="1444" y="10"/>
                    <a:pt x="1444" y="10"/>
                    <a:pt x="1443" y="10"/>
                  </a:cubicBezTo>
                  <a:cubicBezTo>
                    <a:pt x="1444" y="10"/>
                    <a:pt x="1444" y="10"/>
                    <a:pt x="1444" y="10"/>
                  </a:cubicBezTo>
                  <a:moveTo>
                    <a:pt x="1445" y="9"/>
                  </a:moveTo>
                  <a:cubicBezTo>
                    <a:pt x="1444" y="9"/>
                    <a:pt x="1444" y="9"/>
                    <a:pt x="1444" y="9"/>
                  </a:cubicBezTo>
                  <a:cubicBezTo>
                    <a:pt x="1444" y="9"/>
                    <a:pt x="1445" y="9"/>
                    <a:pt x="1445" y="9"/>
                  </a:cubicBezTo>
                  <a:moveTo>
                    <a:pt x="1445" y="9"/>
                  </a:moveTo>
                  <a:cubicBezTo>
                    <a:pt x="1445" y="9"/>
                    <a:pt x="1445" y="9"/>
                    <a:pt x="1445" y="9"/>
                  </a:cubicBezTo>
                  <a:cubicBezTo>
                    <a:pt x="1445" y="9"/>
                    <a:pt x="1445" y="9"/>
                    <a:pt x="1445" y="9"/>
                  </a:cubicBezTo>
                  <a:moveTo>
                    <a:pt x="1445" y="9"/>
                  </a:moveTo>
                  <a:cubicBezTo>
                    <a:pt x="1445" y="9"/>
                    <a:pt x="1445" y="9"/>
                    <a:pt x="1445" y="9"/>
                  </a:cubicBezTo>
                  <a:cubicBezTo>
                    <a:pt x="1445" y="9"/>
                    <a:pt x="1445" y="9"/>
                    <a:pt x="1445" y="9"/>
                  </a:cubicBezTo>
                  <a:moveTo>
                    <a:pt x="1446" y="9"/>
                  </a:moveTo>
                  <a:cubicBezTo>
                    <a:pt x="1446" y="9"/>
                    <a:pt x="1446" y="9"/>
                    <a:pt x="1446" y="9"/>
                  </a:cubicBezTo>
                  <a:cubicBezTo>
                    <a:pt x="1446" y="9"/>
                    <a:pt x="1446" y="9"/>
                    <a:pt x="1446" y="9"/>
                  </a:cubicBezTo>
                  <a:moveTo>
                    <a:pt x="1446" y="9"/>
                  </a:moveTo>
                  <a:cubicBezTo>
                    <a:pt x="1446" y="9"/>
                    <a:pt x="1446" y="9"/>
                    <a:pt x="1446" y="9"/>
                  </a:cubicBezTo>
                  <a:cubicBezTo>
                    <a:pt x="1446" y="9"/>
                    <a:pt x="1446" y="9"/>
                    <a:pt x="1446" y="9"/>
                  </a:cubicBezTo>
                  <a:moveTo>
                    <a:pt x="1446" y="9"/>
                  </a:moveTo>
                  <a:cubicBezTo>
                    <a:pt x="1446" y="9"/>
                    <a:pt x="1446" y="9"/>
                    <a:pt x="1446" y="9"/>
                  </a:cubicBezTo>
                  <a:cubicBezTo>
                    <a:pt x="1446" y="9"/>
                    <a:pt x="1446" y="9"/>
                    <a:pt x="1446" y="9"/>
                  </a:cubicBezTo>
                  <a:moveTo>
                    <a:pt x="1446" y="9"/>
                  </a:moveTo>
                  <a:cubicBezTo>
                    <a:pt x="1446" y="9"/>
                    <a:pt x="1446" y="9"/>
                    <a:pt x="1446" y="9"/>
                  </a:cubicBezTo>
                  <a:cubicBezTo>
                    <a:pt x="1446" y="9"/>
                    <a:pt x="1446" y="9"/>
                    <a:pt x="1446" y="9"/>
                  </a:cubicBezTo>
                  <a:moveTo>
                    <a:pt x="1447" y="8"/>
                  </a:moveTo>
                  <a:cubicBezTo>
                    <a:pt x="1447" y="8"/>
                    <a:pt x="1447" y="8"/>
                    <a:pt x="1447" y="8"/>
                  </a:cubicBezTo>
                  <a:cubicBezTo>
                    <a:pt x="1447" y="8"/>
                    <a:pt x="1447" y="8"/>
                    <a:pt x="1447" y="8"/>
                  </a:cubicBezTo>
                  <a:moveTo>
                    <a:pt x="1448" y="8"/>
                  </a:moveTo>
                  <a:cubicBezTo>
                    <a:pt x="1448" y="8"/>
                    <a:pt x="1448" y="8"/>
                    <a:pt x="1447" y="8"/>
                  </a:cubicBezTo>
                  <a:cubicBezTo>
                    <a:pt x="1448" y="8"/>
                    <a:pt x="1448" y="8"/>
                    <a:pt x="1448" y="8"/>
                  </a:cubicBezTo>
                  <a:moveTo>
                    <a:pt x="1449" y="8"/>
                  </a:moveTo>
                  <a:cubicBezTo>
                    <a:pt x="1448" y="8"/>
                    <a:pt x="1448" y="8"/>
                    <a:pt x="1448" y="8"/>
                  </a:cubicBezTo>
                  <a:cubicBezTo>
                    <a:pt x="1448" y="8"/>
                    <a:pt x="1448" y="8"/>
                    <a:pt x="1449" y="8"/>
                  </a:cubicBezTo>
                  <a:moveTo>
                    <a:pt x="1449" y="8"/>
                  </a:moveTo>
                  <a:cubicBezTo>
                    <a:pt x="1449" y="8"/>
                    <a:pt x="1449" y="8"/>
                    <a:pt x="1449" y="8"/>
                  </a:cubicBezTo>
                  <a:cubicBezTo>
                    <a:pt x="1449" y="8"/>
                    <a:pt x="1449" y="8"/>
                    <a:pt x="1449" y="8"/>
                  </a:cubicBezTo>
                  <a:moveTo>
                    <a:pt x="1449" y="8"/>
                  </a:moveTo>
                  <a:cubicBezTo>
                    <a:pt x="1449" y="8"/>
                    <a:pt x="1449" y="8"/>
                    <a:pt x="1449" y="8"/>
                  </a:cubicBezTo>
                  <a:cubicBezTo>
                    <a:pt x="1449" y="8"/>
                    <a:pt x="1449" y="8"/>
                    <a:pt x="1449" y="8"/>
                  </a:cubicBezTo>
                  <a:moveTo>
                    <a:pt x="1450" y="7"/>
                  </a:moveTo>
                  <a:cubicBezTo>
                    <a:pt x="1450" y="7"/>
                    <a:pt x="1450" y="7"/>
                    <a:pt x="1450" y="7"/>
                  </a:cubicBezTo>
                  <a:cubicBezTo>
                    <a:pt x="1450" y="7"/>
                    <a:pt x="1450" y="7"/>
                    <a:pt x="1450" y="7"/>
                  </a:cubicBezTo>
                  <a:moveTo>
                    <a:pt x="1451" y="7"/>
                  </a:moveTo>
                  <a:cubicBezTo>
                    <a:pt x="1450" y="7"/>
                    <a:pt x="1451" y="7"/>
                    <a:pt x="1450" y="7"/>
                  </a:cubicBezTo>
                  <a:cubicBezTo>
                    <a:pt x="1450" y="7"/>
                    <a:pt x="1451" y="7"/>
                    <a:pt x="1451" y="7"/>
                  </a:cubicBezTo>
                  <a:moveTo>
                    <a:pt x="1451" y="7"/>
                  </a:moveTo>
                  <a:cubicBezTo>
                    <a:pt x="1451" y="7"/>
                    <a:pt x="1451" y="7"/>
                    <a:pt x="1451" y="7"/>
                  </a:cubicBezTo>
                  <a:cubicBezTo>
                    <a:pt x="1451" y="7"/>
                    <a:pt x="1451" y="7"/>
                    <a:pt x="1451" y="7"/>
                  </a:cubicBezTo>
                  <a:moveTo>
                    <a:pt x="1451" y="7"/>
                  </a:moveTo>
                  <a:cubicBezTo>
                    <a:pt x="1451" y="7"/>
                    <a:pt x="1451" y="7"/>
                    <a:pt x="1451" y="7"/>
                  </a:cubicBezTo>
                  <a:cubicBezTo>
                    <a:pt x="1451" y="7"/>
                    <a:pt x="1451" y="7"/>
                    <a:pt x="1451" y="7"/>
                  </a:cubicBezTo>
                  <a:moveTo>
                    <a:pt x="1451" y="6"/>
                  </a:moveTo>
                  <a:cubicBezTo>
                    <a:pt x="1451" y="7"/>
                    <a:pt x="1451" y="7"/>
                    <a:pt x="1451" y="7"/>
                  </a:cubicBezTo>
                  <a:cubicBezTo>
                    <a:pt x="1451" y="7"/>
                    <a:pt x="1451" y="7"/>
                    <a:pt x="1451" y="6"/>
                  </a:cubicBezTo>
                  <a:moveTo>
                    <a:pt x="1452" y="6"/>
                  </a:moveTo>
                  <a:cubicBezTo>
                    <a:pt x="1452" y="6"/>
                    <a:pt x="1452" y="6"/>
                    <a:pt x="1452" y="6"/>
                  </a:cubicBezTo>
                  <a:cubicBezTo>
                    <a:pt x="1452" y="6"/>
                    <a:pt x="1452" y="6"/>
                    <a:pt x="1452" y="6"/>
                  </a:cubicBezTo>
                  <a:moveTo>
                    <a:pt x="1452" y="6"/>
                  </a:moveTo>
                  <a:cubicBezTo>
                    <a:pt x="1452" y="6"/>
                    <a:pt x="1452" y="6"/>
                    <a:pt x="1452" y="6"/>
                  </a:cubicBezTo>
                  <a:cubicBezTo>
                    <a:pt x="1452" y="6"/>
                    <a:pt x="1452" y="6"/>
                    <a:pt x="1452" y="6"/>
                  </a:cubicBezTo>
                  <a:moveTo>
                    <a:pt x="1453" y="6"/>
                  </a:moveTo>
                  <a:cubicBezTo>
                    <a:pt x="1453" y="6"/>
                    <a:pt x="1453" y="6"/>
                    <a:pt x="1452" y="6"/>
                  </a:cubicBezTo>
                  <a:cubicBezTo>
                    <a:pt x="1453" y="6"/>
                    <a:pt x="1453" y="6"/>
                    <a:pt x="1453" y="6"/>
                  </a:cubicBezTo>
                  <a:moveTo>
                    <a:pt x="1453" y="6"/>
                  </a:moveTo>
                  <a:cubicBezTo>
                    <a:pt x="1453" y="6"/>
                    <a:pt x="1453" y="6"/>
                    <a:pt x="1453" y="6"/>
                  </a:cubicBezTo>
                  <a:cubicBezTo>
                    <a:pt x="1453" y="6"/>
                    <a:pt x="1453" y="6"/>
                    <a:pt x="1453" y="6"/>
                  </a:cubicBezTo>
                  <a:moveTo>
                    <a:pt x="1453" y="6"/>
                  </a:moveTo>
                  <a:cubicBezTo>
                    <a:pt x="1453" y="6"/>
                    <a:pt x="1453" y="6"/>
                    <a:pt x="1453" y="6"/>
                  </a:cubicBezTo>
                  <a:cubicBezTo>
                    <a:pt x="1453" y="6"/>
                    <a:pt x="1453" y="6"/>
                    <a:pt x="1453" y="6"/>
                  </a:cubicBezTo>
                  <a:moveTo>
                    <a:pt x="1453" y="6"/>
                  </a:moveTo>
                  <a:cubicBezTo>
                    <a:pt x="1453" y="6"/>
                    <a:pt x="1453" y="6"/>
                    <a:pt x="1453" y="6"/>
                  </a:cubicBezTo>
                  <a:cubicBezTo>
                    <a:pt x="1453" y="6"/>
                    <a:pt x="1453" y="6"/>
                    <a:pt x="1453" y="6"/>
                  </a:cubicBezTo>
                  <a:moveTo>
                    <a:pt x="1454" y="6"/>
                  </a:moveTo>
                  <a:cubicBezTo>
                    <a:pt x="1454" y="6"/>
                    <a:pt x="1454" y="6"/>
                    <a:pt x="1454" y="6"/>
                  </a:cubicBezTo>
                  <a:cubicBezTo>
                    <a:pt x="1454" y="6"/>
                    <a:pt x="1454" y="6"/>
                    <a:pt x="1454" y="6"/>
                  </a:cubicBezTo>
                  <a:moveTo>
                    <a:pt x="1454" y="5"/>
                  </a:moveTo>
                  <a:cubicBezTo>
                    <a:pt x="1454" y="5"/>
                    <a:pt x="1454" y="5"/>
                    <a:pt x="1454" y="5"/>
                  </a:cubicBezTo>
                  <a:cubicBezTo>
                    <a:pt x="1454" y="5"/>
                    <a:pt x="1454" y="5"/>
                    <a:pt x="1454" y="5"/>
                  </a:cubicBezTo>
                  <a:moveTo>
                    <a:pt x="1454" y="5"/>
                  </a:moveTo>
                  <a:cubicBezTo>
                    <a:pt x="1454" y="5"/>
                    <a:pt x="1454" y="5"/>
                    <a:pt x="1454" y="5"/>
                  </a:cubicBezTo>
                  <a:cubicBezTo>
                    <a:pt x="1454" y="5"/>
                    <a:pt x="1454" y="5"/>
                    <a:pt x="1454" y="5"/>
                  </a:cubicBezTo>
                  <a:moveTo>
                    <a:pt x="1454" y="5"/>
                  </a:moveTo>
                  <a:cubicBezTo>
                    <a:pt x="1454" y="5"/>
                    <a:pt x="1454" y="5"/>
                    <a:pt x="1454" y="5"/>
                  </a:cubicBezTo>
                  <a:cubicBezTo>
                    <a:pt x="1454" y="5"/>
                    <a:pt x="1454" y="5"/>
                    <a:pt x="1454" y="5"/>
                  </a:cubicBezTo>
                  <a:moveTo>
                    <a:pt x="1455" y="5"/>
                  </a:moveTo>
                  <a:cubicBezTo>
                    <a:pt x="1455" y="5"/>
                    <a:pt x="1455" y="5"/>
                    <a:pt x="1455" y="5"/>
                  </a:cubicBezTo>
                  <a:cubicBezTo>
                    <a:pt x="1455" y="5"/>
                    <a:pt x="1455" y="5"/>
                    <a:pt x="1455" y="5"/>
                  </a:cubicBezTo>
                  <a:moveTo>
                    <a:pt x="1455" y="5"/>
                  </a:moveTo>
                  <a:cubicBezTo>
                    <a:pt x="1455" y="5"/>
                    <a:pt x="1455" y="5"/>
                    <a:pt x="1455" y="5"/>
                  </a:cubicBezTo>
                  <a:cubicBezTo>
                    <a:pt x="1455" y="5"/>
                    <a:pt x="1455" y="5"/>
                    <a:pt x="1455" y="5"/>
                  </a:cubicBezTo>
                  <a:moveTo>
                    <a:pt x="1455" y="5"/>
                  </a:moveTo>
                  <a:cubicBezTo>
                    <a:pt x="1455" y="5"/>
                    <a:pt x="1455" y="5"/>
                    <a:pt x="1455" y="5"/>
                  </a:cubicBezTo>
                  <a:cubicBezTo>
                    <a:pt x="1455" y="5"/>
                    <a:pt x="1455" y="5"/>
                    <a:pt x="1455" y="5"/>
                  </a:cubicBezTo>
                  <a:moveTo>
                    <a:pt x="1456" y="5"/>
                  </a:moveTo>
                  <a:cubicBezTo>
                    <a:pt x="1455" y="5"/>
                    <a:pt x="1456" y="5"/>
                    <a:pt x="1455" y="5"/>
                  </a:cubicBezTo>
                  <a:cubicBezTo>
                    <a:pt x="1456" y="5"/>
                    <a:pt x="1456" y="5"/>
                    <a:pt x="1456" y="5"/>
                  </a:cubicBezTo>
                  <a:moveTo>
                    <a:pt x="1456" y="5"/>
                  </a:moveTo>
                  <a:cubicBezTo>
                    <a:pt x="1456" y="5"/>
                    <a:pt x="1456" y="5"/>
                    <a:pt x="1456" y="5"/>
                  </a:cubicBezTo>
                  <a:cubicBezTo>
                    <a:pt x="1456" y="5"/>
                    <a:pt x="1456" y="5"/>
                    <a:pt x="1456" y="5"/>
                  </a:cubicBezTo>
                  <a:moveTo>
                    <a:pt x="1456" y="4"/>
                  </a:moveTo>
                  <a:cubicBezTo>
                    <a:pt x="1456" y="4"/>
                    <a:pt x="1456" y="4"/>
                    <a:pt x="1456" y="4"/>
                  </a:cubicBezTo>
                  <a:cubicBezTo>
                    <a:pt x="1456" y="4"/>
                    <a:pt x="1456" y="4"/>
                    <a:pt x="1456" y="4"/>
                  </a:cubicBezTo>
                  <a:moveTo>
                    <a:pt x="1457" y="4"/>
                  </a:moveTo>
                  <a:cubicBezTo>
                    <a:pt x="1457" y="4"/>
                    <a:pt x="1457" y="4"/>
                    <a:pt x="1457" y="4"/>
                  </a:cubicBezTo>
                  <a:cubicBezTo>
                    <a:pt x="1457" y="4"/>
                    <a:pt x="1457" y="4"/>
                    <a:pt x="1457" y="4"/>
                  </a:cubicBezTo>
                  <a:moveTo>
                    <a:pt x="1457" y="4"/>
                  </a:moveTo>
                  <a:cubicBezTo>
                    <a:pt x="1457" y="4"/>
                    <a:pt x="1457" y="4"/>
                    <a:pt x="1457" y="4"/>
                  </a:cubicBezTo>
                  <a:cubicBezTo>
                    <a:pt x="1457" y="4"/>
                    <a:pt x="1457" y="4"/>
                    <a:pt x="1457" y="4"/>
                  </a:cubicBezTo>
                  <a:moveTo>
                    <a:pt x="1457" y="4"/>
                  </a:moveTo>
                  <a:cubicBezTo>
                    <a:pt x="1457" y="4"/>
                    <a:pt x="1457" y="4"/>
                    <a:pt x="1457" y="4"/>
                  </a:cubicBezTo>
                  <a:cubicBezTo>
                    <a:pt x="1457" y="4"/>
                    <a:pt x="1457" y="4"/>
                    <a:pt x="1457" y="4"/>
                  </a:cubicBezTo>
                  <a:moveTo>
                    <a:pt x="1457" y="4"/>
                  </a:moveTo>
                  <a:cubicBezTo>
                    <a:pt x="1457" y="4"/>
                    <a:pt x="1457" y="4"/>
                    <a:pt x="1457" y="4"/>
                  </a:cubicBezTo>
                  <a:cubicBezTo>
                    <a:pt x="1457" y="4"/>
                    <a:pt x="1457" y="4"/>
                    <a:pt x="1457" y="4"/>
                  </a:cubicBezTo>
                  <a:moveTo>
                    <a:pt x="1460" y="3"/>
                  </a:moveTo>
                  <a:cubicBezTo>
                    <a:pt x="1460" y="3"/>
                    <a:pt x="1460" y="3"/>
                    <a:pt x="1460" y="3"/>
                  </a:cubicBezTo>
                  <a:cubicBezTo>
                    <a:pt x="1460" y="3"/>
                    <a:pt x="1460" y="3"/>
                    <a:pt x="1460" y="3"/>
                  </a:cubicBezTo>
                  <a:moveTo>
                    <a:pt x="1461" y="2"/>
                  </a:moveTo>
                  <a:cubicBezTo>
                    <a:pt x="1461" y="2"/>
                    <a:pt x="1461" y="2"/>
                    <a:pt x="1461" y="2"/>
                  </a:cubicBezTo>
                  <a:cubicBezTo>
                    <a:pt x="1461" y="2"/>
                    <a:pt x="1461" y="2"/>
                    <a:pt x="1461" y="2"/>
                  </a:cubicBezTo>
                  <a:moveTo>
                    <a:pt x="1463" y="1"/>
                  </a:moveTo>
                  <a:cubicBezTo>
                    <a:pt x="1463" y="1"/>
                    <a:pt x="1463" y="1"/>
                    <a:pt x="1463" y="1"/>
                  </a:cubicBezTo>
                  <a:cubicBezTo>
                    <a:pt x="1463" y="1"/>
                    <a:pt x="1463" y="1"/>
                    <a:pt x="1463" y="1"/>
                  </a:cubicBezTo>
                  <a:moveTo>
                    <a:pt x="1463" y="1"/>
                  </a:moveTo>
                  <a:cubicBezTo>
                    <a:pt x="1463" y="1"/>
                    <a:pt x="1463" y="1"/>
                    <a:pt x="1463" y="1"/>
                  </a:cubicBezTo>
                  <a:cubicBezTo>
                    <a:pt x="1463" y="1"/>
                    <a:pt x="1463" y="1"/>
                    <a:pt x="1463" y="1"/>
                  </a:cubicBezTo>
                  <a:moveTo>
                    <a:pt x="1463" y="1"/>
                  </a:moveTo>
                  <a:cubicBezTo>
                    <a:pt x="1463" y="1"/>
                    <a:pt x="1463" y="1"/>
                    <a:pt x="1463" y="1"/>
                  </a:cubicBezTo>
                  <a:cubicBezTo>
                    <a:pt x="1463" y="1"/>
                    <a:pt x="1463" y="1"/>
                    <a:pt x="1463" y="1"/>
                  </a:cubicBezTo>
                  <a:moveTo>
                    <a:pt x="1463" y="1"/>
                  </a:moveTo>
                  <a:cubicBezTo>
                    <a:pt x="1463" y="1"/>
                    <a:pt x="1463" y="1"/>
                    <a:pt x="1463" y="1"/>
                  </a:cubicBezTo>
                  <a:cubicBezTo>
                    <a:pt x="1463" y="1"/>
                    <a:pt x="1463" y="1"/>
                    <a:pt x="1463" y="1"/>
                  </a:cubicBezTo>
                  <a:moveTo>
                    <a:pt x="1464" y="1"/>
                  </a:moveTo>
                  <a:cubicBezTo>
                    <a:pt x="1464" y="1"/>
                    <a:pt x="1464" y="1"/>
                    <a:pt x="1464" y="1"/>
                  </a:cubicBezTo>
                  <a:cubicBezTo>
                    <a:pt x="1464" y="1"/>
                    <a:pt x="1464" y="1"/>
                    <a:pt x="1464" y="1"/>
                  </a:cubicBezTo>
                  <a:moveTo>
                    <a:pt x="1464" y="1"/>
                  </a:moveTo>
                  <a:cubicBezTo>
                    <a:pt x="1464" y="1"/>
                    <a:pt x="1464" y="1"/>
                    <a:pt x="1464" y="1"/>
                  </a:cubicBezTo>
                  <a:cubicBezTo>
                    <a:pt x="1464" y="1"/>
                    <a:pt x="1464" y="1"/>
                    <a:pt x="1464" y="1"/>
                  </a:cubicBezTo>
                  <a:moveTo>
                    <a:pt x="1464" y="1"/>
                  </a:moveTo>
                  <a:cubicBezTo>
                    <a:pt x="1464" y="1"/>
                    <a:pt x="1464" y="1"/>
                    <a:pt x="1464" y="1"/>
                  </a:cubicBezTo>
                  <a:cubicBezTo>
                    <a:pt x="1464" y="1"/>
                    <a:pt x="1464" y="1"/>
                    <a:pt x="1464" y="1"/>
                  </a:cubicBezTo>
                  <a:moveTo>
                    <a:pt x="1466" y="0"/>
                  </a:moveTo>
                  <a:cubicBezTo>
                    <a:pt x="1466" y="0"/>
                    <a:pt x="1466" y="0"/>
                    <a:pt x="1466" y="0"/>
                  </a:cubicBezTo>
                  <a:cubicBezTo>
                    <a:pt x="1466" y="0"/>
                    <a:pt x="1466" y="0"/>
                    <a:pt x="1466" y="0"/>
                  </a:cubicBezTo>
                  <a:moveTo>
                    <a:pt x="1466" y="0"/>
                  </a:moveTo>
                  <a:cubicBezTo>
                    <a:pt x="1466" y="0"/>
                    <a:pt x="1466" y="0"/>
                    <a:pt x="1466" y="0"/>
                  </a:cubicBezTo>
                  <a:cubicBezTo>
                    <a:pt x="1466" y="0"/>
                    <a:pt x="1466" y="0"/>
                    <a:pt x="1466" y="0"/>
                  </a:cubicBezTo>
                  <a:moveTo>
                    <a:pt x="1467" y="0"/>
                  </a:moveTo>
                  <a:cubicBezTo>
                    <a:pt x="1467" y="0"/>
                    <a:pt x="1467" y="0"/>
                    <a:pt x="1467" y="0"/>
                  </a:cubicBezTo>
                  <a:cubicBezTo>
                    <a:pt x="1467" y="0"/>
                    <a:pt x="1467" y="0"/>
                    <a:pt x="1467" y="0"/>
                  </a:cubicBezTo>
                  <a:moveTo>
                    <a:pt x="1467" y="0"/>
                  </a:moveTo>
                  <a:cubicBezTo>
                    <a:pt x="1467" y="0"/>
                    <a:pt x="1467" y="0"/>
                    <a:pt x="1467" y="0"/>
                  </a:cubicBezTo>
                  <a:cubicBezTo>
                    <a:pt x="1467" y="0"/>
                    <a:pt x="1467" y="0"/>
                    <a:pt x="1467" y="0"/>
                  </a:cubicBezTo>
                  <a:moveTo>
                    <a:pt x="1467" y="0"/>
                  </a:moveTo>
                  <a:cubicBezTo>
                    <a:pt x="1467" y="0"/>
                    <a:pt x="1467" y="0"/>
                    <a:pt x="1467" y="0"/>
                  </a:cubicBezTo>
                  <a:cubicBezTo>
                    <a:pt x="1467" y="0"/>
                    <a:pt x="1467" y="0"/>
                    <a:pt x="1467" y="0"/>
                  </a:cubicBezTo>
                </a:path>
              </a:pathLst>
            </a:custGeom>
            <a:solidFill>
              <a:srgbClr val="3BCA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0" name="Rectangle 49">
            <a:extLst>
              <a:ext uri="{FF2B5EF4-FFF2-40B4-BE49-F238E27FC236}">
                <a16:creationId xmlns:a16="http://schemas.microsoft.com/office/drawing/2014/main" id="{743B52B0-0AF5-4AD2-A22E-B7A2877008AE}"/>
              </a:ext>
            </a:extLst>
          </p:cNvPr>
          <p:cNvSpPr/>
          <p:nvPr/>
        </p:nvSpPr>
        <p:spPr>
          <a:xfrm>
            <a:off x="237689" y="5695678"/>
            <a:ext cx="5178149" cy="461665"/>
          </a:xfrm>
          <a:prstGeom prst="rect">
            <a:avLst/>
          </a:prstGeom>
        </p:spPr>
        <p:txBody>
          <a:bodyPr wrap="none">
            <a:spAutoFit/>
          </a:bodyPr>
          <a:lstStyle/>
          <a:p>
            <a:r>
              <a:rPr lang="en-US" sz="2400" u="sng">
                <a:solidFill>
                  <a:schemeClr val="accent1"/>
                </a:solidFill>
                <a:latin typeface="+mj-lt"/>
              </a:rPr>
              <a:t>aka.ms/migratesqltoazureworkshop</a:t>
            </a:r>
          </a:p>
        </p:txBody>
      </p:sp>
      <p:sp>
        <p:nvSpPr>
          <p:cNvPr id="3" name="Rectangle 2">
            <a:extLst>
              <a:ext uri="{FF2B5EF4-FFF2-40B4-BE49-F238E27FC236}">
                <a16:creationId xmlns:a16="http://schemas.microsoft.com/office/drawing/2014/main" id="{29EBE118-79E5-4265-96C9-3C0DDD11D108}"/>
              </a:ext>
            </a:extLst>
          </p:cNvPr>
          <p:cNvSpPr/>
          <p:nvPr/>
        </p:nvSpPr>
        <p:spPr>
          <a:xfrm>
            <a:off x="7407280" y="4373303"/>
            <a:ext cx="3823034" cy="923330"/>
          </a:xfrm>
          <a:prstGeom prst="rect">
            <a:avLst/>
          </a:prstGeom>
        </p:spPr>
        <p:txBody>
          <a:bodyPr wrap="none" lIns="0" tIns="0" rIns="0" bIns="0">
            <a:spAutoFit/>
          </a:bodyPr>
          <a:lstStyle/>
          <a:p>
            <a:pPr lvl="0" defTabSz="896350">
              <a:defRPr/>
            </a:pPr>
            <a:r>
              <a:rPr lang="en-US" sz="1600" u="sng">
                <a:solidFill>
                  <a:srgbClr val="0078D4"/>
                </a:solidFill>
              </a:rPr>
              <a:t>Module 7</a:t>
            </a:r>
          </a:p>
          <a:p>
            <a:pPr defTabSz="896350">
              <a:lnSpc>
                <a:spcPct val="90000"/>
              </a:lnSpc>
              <a:spcBef>
                <a:spcPct val="20000"/>
              </a:spcBef>
              <a:buSzPct val="90000"/>
              <a:defRPr/>
            </a:pPr>
            <a:r>
              <a:rPr lang="en-US" sz="2000" spc="-69"/>
              <a:t>Migrate from Azure Virtual Machine </a:t>
            </a:r>
          </a:p>
          <a:p>
            <a:pPr defTabSz="896350">
              <a:lnSpc>
                <a:spcPct val="90000"/>
              </a:lnSpc>
              <a:spcBef>
                <a:spcPct val="20000"/>
              </a:spcBef>
              <a:buSzPct val="90000"/>
              <a:defRPr/>
            </a:pPr>
            <a:r>
              <a:rPr lang="en-US" sz="2000" spc="-69"/>
              <a:t>to Managed Instance</a:t>
            </a:r>
          </a:p>
        </p:txBody>
      </p:sp>
      <p:grpSp>
        <p:nvGrpSpPr>
          <p:cNvPr id="4" name="Group 3">
            <a:extLst>
              <a:ext uri="{FF2B5EF4-FFF2-40B4-BE49-F238E27FC236}">
                <a16:creationId xmlns:a16="http://schemas.microsoft.com/office/drawing/2014/main" id="{1F8205CA-C1D3-47F9-B542-748E9DD82B2C}"/>
              </a:ext>
            </a:extLst>
          </p:cNvPr>
          <p:cNvGrpSpPr/>
          <p:nvPr/>
        </p:nvGrpSpPr>
        <p:grpSpPr>
          <a:xfrm>
            <a:off x="6485066" y="4419716"/>
            <a:ext cx="601035" cy="360391"/>
            <a:chOff x="6470604" y="3996743"/>
            <a:chExt cx="601035" cy="360391"/>
          </a:xfrm>
        </p:grpSpPr>
        <p:sp>
          <p:nvSpPr>
            <p:cNvPr id="57" name="Freeform 182">
              <a:extLst>
                <a:ext uri="{FF2B5EF4-FFF2-40B4-BE49-F238E27FC236}">
                  <a16:creationId xmlns:a16="http://schemas.microsoft.com/office/drawing/2014/main" id="{23C0F5E7-5CDC-4CFA-8100-7BD3E4B1AD90}"/>
                </a:ext>
              </a:extLst>
            </p:cNvPr>
            <p:cNvSpPr/>
            <p:nvPr/>
          </p:nvSpPr>
          <p:spPr bwMode="auto">
            <a:xfrm>
              <a:off x="6470604" y="3996743"/>
              <a:ext cx="280995" cy="360391"/>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8" name="Freeform 182">
              <a:extLst>
                <a:ext uri="{FF2B5EF4-FFF2-40B4-BE49-F238E27FC236}">
                  <a16:creationId xmlns:a16="http://schemas.microsoft.com/office/drawing/2014/main" id="{7DD8AE29-6371-4CD7-910C-AB3F96F233F4}"/>
                </a:ext>
              </a:extLst>
            </p:cNvPr>
            <p:cNvSpPr/>
            <p:nvPr/>
          </p:nvSpPr>
          <p:spPr bwMode="auto">
            <a:xfrm>
              <a:off x="6790644" y="3996743"/>
              <a:ext cx="280995" cy="360391"/>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69" name="Straight Arrow Connector 68">
              <a:extLst>
                <a:ext uri="{FF2B5EF4-FFF2-40B4-BE49-F238E27FC236}">
                  <a16:creationId xmlns:a16="http://schemas.microsoft.com/office/drawing/2014/main" id="{F155FCC2-D641-4C11-B5B8-D9570BB9722B}"/>
                </a:ext>
              </a:extLst>
            </p:cNvPr>
            <p:cNvCxnSpPr>
              <a:cxnSpLocks/>
            </p:cNvCxnSpPr>
            <p:nvPr/>
          </p:nvCxnSpPr>
          <p:spPr>
            <a:xfrm>
              <a:off x="6635069" y="4207419"/>
              <a:ext cx="297613" cy="0"/>
            </a:xfrm>
            <a:prstGeom prst="straightConnector1">
              <a:avLst/>
            </a:prstGeom>
            <a:ln w="50800">
              <a:solidFill>
                <a:schemeClr val="tx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grpSp>
      <p:grpSp>
        <p:nvGrpSpPr>
          <p:cNvPr id="79" name="Group 78">
            <a:extLst>
              <a:ext uri="{FF2B5EF4-FFF2-40B4-BE49-F238E27FC236}">
                <a16:creationId xmlns:a16="http://schemas.microsoft.com/office/drawing/2014/main" id="{4D922E87-3427-4658-8097-6F66EC24DCF9}"/>
              </a:ext>
            </a:extLst>
          </p:cNvPr>
          <p:cNvGrpSpPr/>
          <p:nvPr/>
        </p:nvGrpSpPr>
        <p:grpSpPr>
          <a:xfrm>
            <a:off x="594867" y="2115923"/>
            <a:ext cx="321423" cy="572434"/>
            <a:chOff x="4604693" y="3059095"/>
            <a:chExt cx="321423" cy="572434"/>
          </a:xfrm>
        </p:grpSpPr>
        <p:sp>
          <p:nvSpPr>
            <p:cNvPr id="80" name="Freeform 146">
              <a:extLst>
                <a:ext uri="{FF2B5EF4-FFF2-40B4-BE49-F238E27FC236}">
                  <a16:creationId xmlns:a16="http://schemas.microsoft.com/office/drawing/2014/main" id="{C9DF5186-5FE7-458F-9C99-EAE292E9C424}"/>
                </a:ext>
              </a:extLst>
            </p:cNvPr>
            <p:cNvSpPr>
              <a:spLocks noChangeAspect="1"/>
            </p:cNvSpPr>
            <p:nvPr/>
          </p:nvSpPr>
          <p:spPr bwMode="auto">
            <a:xfrm>
              <a:off x="4604693" y="3059095"/>
              <a:ext cx="321423" cy="203559"/>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accent2"/>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IN" sz="1961" b="1"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sp>
          <p:nvSpPr>
            <p:cNvPr id="81" name="Freeform 182">
              <a:extLst>
                <a:ext uri="{FF2B5EF4-FFF2-40B4-BE49-F238E27FC236}">
                  <a16:creationId xmlns:a16="http://schemas.microsoft.com/office/drawing/2014/main" id="{FE65F5E9-263B-4487-A6AA-7BA6BABC9988}"/>
                </a:ext>
              </a:extLst>
            </p:cNvPr>
            <p:cNvSpPr/>
            <p:nvPr/>
          </p:nvSpPr>
          <p:spPr bwMode="auto">
            <a:xfrm>
              <a:off x="4622055" y="3271138"/>
              <a:ext cx="280995" cy="360391"/>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82" name="Straight Arrow Connector 81">
              <a:extLst>
                <a:ext uri="{FF2B5EF4-FFF2-40B4-BE49-F238E27FC236}">
                  <a16:creationId xmlns:a16="http://schemas.microsoft.com/office/drawing/2014/main" id="{5BF0A6CE-F543-44ED-9FF2-9947F68E6325}"/>
                </a:ext>
              </a:extLst>
            </p:cNvPr>
            <p:cNvCxnSpPr>
              <a:cxnSpLocks/>
            </p:cNvCxnSpPr>
            <p:nvPr/>
          </p:nvCxnSpPr>
          <p:spPr>
            <a:xfrm flipH="1" flipV="1">
              <a:off x="4760172" y="3147664"/>
              <a:ext cx="2380" cy="178818"/>
            </a:xfrm>
            <a:prstGeom prst="straightConnector1">
              <a:avLst/>
            </a:prstGeom>
            <a:ln w="50800">
              <a:solidFill>
                <a:schemeClr val="tx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grpSp>
      <p:pic>
        <p:nvPicPr>
          <p:cNvPr id="83" name="Graphic 82">
            <a:extLst>
              <a:ext uri="{FF2B5EF4-FFF2-40B4-BE49-F238E27FC236}">
                <a16:creationId xmlns:a16="http://schemas.microsoft.com/office/drawing/2014/main" id="{1CB91922-5CD2-43E4-BBB3-DB387D009759}"/>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57270" y="3800526"/>
            <a:ext cx="436873" cy="434435"/>
          </a:xfrm>
          <a:prstGeom prst="rect">
            <a:avLst/>
          </a:prstGeom>
        </p:spPr>
      </p:pic>
      <p:pic>
        <p:nvPicPr>
          <p:cNvPr id="84" name="Graphic 83">
            <a:extLst>
              <a:ext uri="{FF2B5EF4-FFF2-40B4-BE49-F238E27FC236}">
                <a16:creationId xmlns:a16="http://schemas.microsoft.com/office/drawing/2014/main" id="{B97B4511-936A-41C3-ABAC-938419631BE9}"/>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482691" y="2113849"/>
            <a:ext cx="572731" cy="569534"/>
          </a:xfrm>
          <a:prstGeom prst="rect">
            <a:avLst/>
          </a:prstGeom>
        </p:spPr>
      </p:pic>
      <p:sp>
        <p:nvSpPr>
          <p:cNvPr id="90" name="Freeform 182">
            <a:extLst>
              <a:ext uri="{FF2B5EF4-FFF2-40B4-BE49-F238E27FC236}">
                <a16:creationId xmlns:a16="http://schemas.microsoft.com/office/drawing/2014/main" id="{036E6AE5-9C9C-4E21-86B6-C13FFFC5D65E}"/>
              </a:ext>
            </a:extLst>
          </p:cNvPr>
          <p:cNvSpPr/>
          <p:nvPr/>
        </p:nvSpPr>
        <p:spPr bwMode="auto">
          <a:xfrm>
            <a:off x="593823" y="3035461"/>
            <a:ext cx="280995" cy="360391"/>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91" name="Group 90">
            <a:extLst>
              <a:ext uri="{FF2B5EF4-FFF2-40B4-BE49-F238E27FC236}">
                <a16:creationId xmlns:a16="http://schemas.microsoft.com/office/drawing/2014/main" id="{1E60A363-3FA7-4879-8580-3A8421443B23}"/>
              </a:ext>
            </a:extLst>
          </p:cNvPr>
          <p:cNvGrpSpPr/>
          <p:nvPr/>
        </p:nvGrpSpPr>
        <p:grpSpPr>
          <a:xfrm>
            <a:off x="667764" y="3182769"/>
            <a:ext cx="302027" cy="302025"/>
            <a:chOff x="7328018" y="1585925"/>
            <a:chExt cx="495308" cy="495304"/>
          </a:xfrm>
        </p:grpSpPr>
        <p:sp>
          <p:nvSpPr>
            <p:cNvPr id="92" name="Freeform 5">
              <a:extLst>
                <a:ext uri="{FF2B5EF4-FFF2-40B4-BE49-F238E27FC236}">
                  <a16:creationId xmlns:a16="http://schemas.microsoft.com/office/drawing/2014/main" id="{2ECF7E9E-E510-48CC-9EA3-B3A71D0266E9}"/>
                </a:ext>
              </a:extLst>
            </p:cNvPr>
            <p:cNvSpPr>
              <a:spLocks/>
            </p:cNvSpPr>
            <p:nvPr/>
          </p:nvSpPr>
          <p:spPr bwMode="auto">
            <a:xfrm>
              <a:off x="7588372" y="1846277"/>
              <a:ext cx="234954" cy="234952"/>
            </a:xfrm>
            <a:custGeom>
              <a:avLst/>
              <a:gdLst>
                <a:gd name="T0" fmla="*/ 148 w 148"/>
                <a:gd name="T1" fmla="*/ 127 h 148"/>
                <a:gd name="T2" fmla="*/ 127 w 148"/>
                <a:gd name="T3" fmla="*/ 148 h 148"/>
                <a:gd name="T4" fmla="*/ 52 w 148"/>
                <a:gd name="T5" fmla="*/ 73 h 148"/>
                <a:gd name="T6" fmla="*/ 0 w 148"/>
                <a:gd name="T7" fmla="*/ 21 h 148"/>
                <a:gd name="T8" fmla="*/ 21 w 148"/>
                <a:gd name="T9" fmla="*/ 0 h 148"/>
                <a:gd name="T10" fmla="*/ 148 w 148"/>
                <a:gd name="T11" fmla="*/ 127 h 148"/>
              </a:gdLst>
              <a:ahLst/>
              <a:cxnLst>
                <a:cxn ang="0">
                  <a:pos x="T0" y="T1"/>
                </a:cxn>
                <a:cxn ang="0">
                  <a:pos x="T2" y="T3"/>
                </a:cxn>
                <a:cxn ang="0">
                  <a:pos x="T4" y="T5"/>
                </a:cxn>
                <a:cxn ang="0">
                  <a:pos x="T6" y="T7"/>
                </a:cxn>
                <a:cxn ang="0">
                  <a:pos x="T8" y="T9"/>
                </a:cxn>
                <a:cxn ang="0">
                  <a:pos x="T10" y="T11"/>
                </a:cxn>
              </a:cxnLst>
              <a:rect l="0" t="0" r="r" b="b"/>
              <a:pathLst>
                <a:path w="148" h="148">
                  <a:moveTo>
                    <a:pt x="148" y="127"/>
                  </a:moveTo>
                  <a:lnTo>
                    <a:pt x="127" y="148"/>
                  </a:lnTo>
                  <a:lnTo>
                    <a:pt x="52" y="73"/>
                  </a:lnTo>
                  <a:lnTo>
                    <a:pt x="0" y="21"/>
                  </a:lnTo>
                  <a:lnTo>
                    <a:pt x="21" y="0"/>
                  </a:lnTo>
                  <a:lnTo>
                    <a:pt x="148" y="12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Freeform 6">
              <a:extLst>
                <a:ext uri="{FF2B5EF4-FFF2-40B4-BE49-F238E27FC236}">
                  <a16:creationId xmlns:a16="http://schemas.microsoft.com/office/drawing/2014/main" id="{4F343722-097C-4894-9797-A6D4EC79F213}"/>
                </a:ext>
              </a:extLst>
            </p:cNvPr>
            <p:cNvSpPr>
              <a:spLocks noEditPoints="1"/>
            </p:cNvSpPr>
            <p:nvPr/>
          </p:nvSpPr>
          <p:spPr bwMode="auto">
            <a:xfrm>
              <a:off x="7328018" y="1585925"/>
              <a:ext cx="341318" cy="341315"/>
            </a:xfrm>
            <a:custGeom>
              <a:avLst/>
              <a:gdLst>
                <a:gd name="T0" fmla="*/ 469 w 938"/>
                <a:gd name="T1" fmla="*/ 0 h 939"/>
                <a:gd name="T2" fmla="*/ 0 w 938"/>
                <a:gd name="T3" fmla="*/ 470 h 939"/>
                <a:gd name="T4" fmla="*/ 469 w 938"/>
                <a:gd name="T5" fmla="*/ 939 h 939"/>
                <a:gd name="T6" fmla="*/ 938 w 938"/>
                <a:gd name="T7" fmla="*/ 470 h 939"/>
                <a:gd name="T8" fmla="*/ 469 w 938"/>
                <a:gd name="T9" fmla="*/ 0 h 939"/>
                <a:gd name="T10" fmla="*/ 469 w 938"/>
                <a:gd name="T11" fmla="*/ 811 h 939"/>
                <a:gd name="T12" fmla="*/ 128 w 938"/>
                <a:gd name="T13" fmla="*/ 470 h 939"/>
                <a:gd name="T14" fmla="*/ 469 w 938"/>
                <a:gd name="T15" fmla="*/ 128 h 939"/>
                <a:gd name="T16" fmla="*/ 810 w 938"/>
                <a:gd name="T17" fmla="*/ 470 h 939"/>
                <a:gd name="T18" fmla="*/ 469 w 938"/>
                <a:gd name="T19" fmla="*/ 811 h 9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8" h="939">
                  <a:moveTo>
                    <a:pt x="469" y="0"/>
                  </a:moveTo>
                  <a:cubicBezTo>
                    <a:pt x="210" y="0"/>
                    <a:pt x="0" y="210"/>
                    <a:pt x="0" y="470"/>
                  </a:cubicBezTo>
                  <a:cubicBezTo>
                    <a:pt x="0" y="729"/>
                    <a:pt x="210" y="939"/>
                    <a:pt x="469" y="939"/>
                  </a:cubicBezTo>
                  <a:cubicBezTo>
                    <a:pt x="728" y="939"/>
                    <a:pt x="938" y="729"/>
                    <a:pt x="938" y="470"/>
                  </a:cubicBezTo>
                  <a:cubicBezTo>
                    <a:pt x="938" y="210"/>
                    <a:pt x="728" y="0"/>
                    <a:pt x="469" y="0"/>
                  </a:cubicBezTo>
                  <a:close/>
                  <a:moveTo>
                    <a:pt x="469" y="811"/>
                  </a:moveTo>
                  <a:cubicBezTo>
                    <a:pt x="280" y="811"/>
                    <a:pt x="128" y="658"/>
                    <a:pt x="128" y="470"/>
                  </a:cubicBezTo>
                  <a:cubicBezTo>
                    <a:pt x="128" y="281"/>
                    <a:pt x="280" y="128"/>
                    <a:pt x="469" y="128"/>
                  </a:cubicBezTo>
                  <a:cubicBezTo>
                    <a:pt x="658" y="128"/>
                    <a:pt x="810" y="281"/>
                    <a:pt x="810" y="470"/>
                  </a:cubicBezTo>
                  <a:cubicBezTo>
                    <a:pt x="810" y="658"/>
                    <a:pt x="658" y="811"/>
                    <a:pt x="469" y="8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 name="Rectangle 4">
            <a:extLst>
              <a:ext uri="{FF2B5EF4-FFF2-40B4-BE49-F238E27FC236}">
                <a16:creationId xmlns:a16="http://schemas.microsoft.com/office/drawing/2014/main" id="{FF5AD335-1A11-4F74-B35F-2BCD7182EFBC}"/>
              </a:ext>
            </a:extLst>
          </p:cNvPr>
          <p:cNvSpPr/>
          <p:nvPr/>
        </p:nvSpPr>
        <p:spPr>
          <a:xfrm>
            <a:off x="8530921" y="5958481"/>
            <a:ext cx="3129383" cy="461665"/>
          </a:xfrm>
          <a:prstGeom prst="rect">
            <a:avLst/>
          </a:prstGeom>
        </p:spPr>
        <p:txBody>
          <a:bodyPr wrap="none">
            <a:spAutoFit/>
          </a:bodyPr>
          <a:lstStyle/>
          <a:p>
            <a:r>
              <a:rPr lang="en-US" sz="2400" u="sng" spc="-50">
                <a:ln w="3175">
                  <a:noFill/>
                </a:ln>
                <a:solidFill>
                  <a:schemeClr val="accent1"/>
                </a:solidFill>
                <a:latin typeface="+mj-lt"/>
                <a:cs typeface="Segoe UI" pitchFamily="34" charset="0"/>
                <a:hlinkClick r:id="rId3"/>
              </a:rPr>
              <a:t>aka.ms/</a:t>
            </a:r>
            <a:r>
              <a:rPr lang="en-US" sz="2400" u="sng" spc="-50">
                <a:ln w="3175">
                  <a:noFill/>
                </a:ln>
                <a:solidFill>
                  <a:schemeClr val="accent1"/>
                </a:solidFill>
                <a:latin typeface="+mj-lt"/>
                <a:cs typeface="Segoe UI" pitchFamily="34" charset="0"/>
              </a:rPr>
              <a:t>datamigration</a:t>
            </a:r>
            <a:endParaRPr lang="en-US" sz="2400" u="sng">
              <a:solidFill>
                <a:schemeClr val="accent1"/>
              </a:solidFill>
              <a:latin typeface="+mj-lt"/>
            </a:endParaRPr>
          </a:p>
        </p:txBody>
      </p:sp>
      <p:sp>
        <p:nvSpPr>
          <p:cNvPr id="51" name="Rectangle 50">
            <a:extLst>
              <a:ext uri="{FF2B5EF4-FFF2-40B4-BE49-F238E27FC236}">
                <a16:creationId xmlns:a16="http://schemas.microsoft.com/office/drawing/2014/main" id="{30D0586E-726A-4D7E-9880-A4980D60361A}"/>
              </a:ext>
            </a:extLst>
          </p:cNvPr>
          <p:cNvSpPr/>
          <p:nvPr/>
        </p:nvSpPr>
        <p:spPr>
          <a:xfrm>
            <a:off x="7396800" y="122851"/>
            <a:ext cx="2719948" cy="338554"/>
          </a:xfrm>
          <a:prstGeom prst="rect">
            <a:avLst/>
          </a:prstGeom>
        </p:spPr>
        <p:txBody>
          <a:bodyPr wrap="square" anchor="t">
            <a:spAutoFit/>
          </a:bodyPr>
          <a:lstStyle/>
          <a:p>
            <a:pPr marL="0" marR="0" lvl="0" indent="0" algn="ctr" defTabSz="609468" rtl="0" eaLnBrk="1" fontAlgn="auto" latinLnBrk="0" hangingPunct="1">
              <a:lnSpc>
                <a:spcPct val="100000"/>
              </a:lnSpc>
              <a:spcBef>
                <a:spcPts val="0"/>
              </a:spcBef>
              <a:spcAft>
                <a:spcPts val="600"/>
              </a:spcAft>
              <a:buClrTx/>
              <a:buSzTx/>
              <a:buFontTx/>
              <a:buNone/>
              <a:tabLst/>
              <a:defRPr/>
            </a:pPr>
            <a:r>
              <a:rPr kumimoji="0" lang="en-US" sz="1600" b="1" i="0" u="none" strike="noStrike" kern="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PREVIEW</a:t>
            </a:r>
          </a:p>
        </p:txBody>
      </p:sp>
    </p:spTree>
    <p:extLst>
      <p:ext uri="{BB962C8B-B14F-4D97-AF65-F5344CB8AC3E}">
        <p14:creationId xmlns:p14="http://schemas.microsoft.com/office/powerpoint/2010/main" val="3361306358"/>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75734" y="2625229"/>
            <a:ext cx="10631528" cy="2031325"/>
          </a:xfrm>
        </p:spPr>
        <p:txBody>
          <a:bodyPr/>
          <a:lstStyle/>
          <a:p>
            <a:r>
              <a:rPr lang="en-US" sz="4400">
                <a:solidFill>
                  <a:schemeClr val="accent6"/>
                </a:solidFill>
              </a:rPr>
              <a:t>Demo</a:t>
            </a:r>
            <a:br>
              <a:rPr lang="en-US" sz="4400">
                <a:solidFill>
                  <a:schemeClr val="accent6"/>
                </a:solidFill>
              </a:rPr>
            </a:br>
            <a:r>
              <a:rPr lang="en-US" sz="4400">
                <a:solidFill>
                  <a:schemeClr val="accent2"/>
                </a:solidFill>
              </a:rPr>
              <a:t>Discover SQL Server using Azure Migrate</a:t>
            </a:r>
            <a:endParaRPr lang="en-US" sz="4400" spc="0">
              <a:solidFill>
                <a:schemeClr val="accent2"/>
              </a:solidFill>
            </a:endParaRPr>
          </a:p>
        </p:txBody>
      </p:sp>
    </p:spTree>
    <p:extLst>
      <p:ext uri="{BB962C8B-B14F-4D97-AF65-F5344CB8AC3E}">
        <p14:creationId xmlns:p14="http://schemas.microsoft.com/office/powerpoint/2010/main" val="1934299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DC7F10-FC6F-4638-9D15-1BC3EDA4344B}"/>
              </a:ext>
            </a:extLst>
          </p:cNvPr>
          <p:cNvSpPr>
            <a:spLocks noGrp="1"/>
          </p:cNvSpPr>
          <p:nvPr>
            <p:ph type="title"/>
          </p:nvPr>
        </p:nvSpPr>
        <p:spPr/>
        <p:txBody>
          <a:bodyPr/>
          <a:lstStyle/>
          <a:p>
            <a:r>
              <a:rPr lang="en-US"/>
              <a:t>Assess SQL Server Migration</a:t>
            </a:r>
          </a:p>
        </p:txBody>
      </p:sp>
      <p:graphicFrame>
        <p:nvGraphicFramePr>
          <p:cNvPr id="4" name="Diagram 3">
            <a:extLst>
              <a:ext uri="{FF2B5EF4-FFF2-40B4-BE49-F238E27FC236}">
                <a16:creationId xmlns:a16="http://schemas.microsoft.com/office/drawing/2014/main" id="{B1185052-8D12-46C2-AD7B-D49DADABEE8B}"/>
              </a:ext>
            </a:extLst>
          </p:cNvPr>
          <p:cNvGraphicFramePr/>
          <p:nvPr>
            <p:extLst>
              <p:ext uri="{D42A27DB-BD31-4B8C-83A1-F6EECF244321}">
                <p14:modId xmlns:p14="http://schemas.microsoft.com/office/powerpoint/2010/main" val="336428688"/>
              </p:ext>
            </p:extLst>
          </p:nvPr>
        </p:nvGraphicFramePr>
        <p:xfrm>
          <a:off x="739422" y="1659466"/>
          <a:ext cx="10713156" cy="42107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650229830"/>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5E642F-E318-467B-BC05-F350C28B48E7}"/>
              </a:ext>
            </a:extLst>
          </p:cNvPr>
          <p:cNvSpPr>
            <a:spLocks noGrp="1"/>
          </p:cNvSpPr>
          <p:nvPr>
            <p:ph type="title"/>
          </p:nvPr>
        </p:nvSpPr>
        <p:spPr>
          <a:xfrm>
            <a:off x="578835" y="336565"/>
            <a:ext cx="11018520" cy="553998"/>
          </a:xfrm>
        </p:spPr>
        <p:txBody>
          <a:bodyPr/>
          <a:lstStyle/>
          <a:p>
            <a:r>
              <a:rPr lang="en-US"/>
              <a:t>Basic migration - SQL Server 2016</a:t>
            </a:r>
          </a:p>
        </p:txBody>
      </p:sp>
      <p:sp>
        <p:nvSpPr>
          <p:cNvPr id="4" name="TextBox 3">
            <a:extLst>
              <a:ext uri="{FF2B5EF4-FFF2-40B4-BE49-F238E27FC236}">
                <a16:creationId xmlns:a16="http://schemas.microsoft.com/office/drawing/2014/main" id="{B5CCF137-F74A-4A6A-9A4F-39A22351D45C}"/>
              </a:ext>
            </a:extLst>
          </p:cNvPr>
          <p:cNvSpPr txBox="1"/>
          <p:nvPr/>
        </p:nvSpPr>
        <p:spPr>
          <a:xfrm>
            <a:off x="1325170" y="2469489"/>
            <a:ext cx="1643449" cy="615553"/>
          </a:xfrm>
          <a:prstGeom prst="rect">
            <a:avLst/>
          </a:prstGeom>
          <a:noFill/>
        </p:spPr>
        <p:txBody>
          <a:bodyPr wrap="square" lIns="0" tIns="0" rIns="0" bIns="0" rtlCol="0">
            <a:spAutoFit/>
          </a:bodyPr>
          <a:lstStyle/>
          <a:p>
            <a:pPr algn="ctr"/>
            <a:r>
              <a:rPr lang="en-US" sz="2000">
                <a:gradFill>
                  <a:gsLst>
                    <a:gs pos="2917">
                      <a:schemeClr val="tx1"/>
                    </a:gs>
                    <a:gs pos="30000">
                      <a:schemeClr val="tx1"/>
                    </a:gs>
                  </a:gsLst>
                  <a:lin ang="5400000" scaled="0"/>
                </a:gradFill>
              </a:rPr>
              <a:t>SQL Server 2016 </a:t>
            </a:r>
          </a:p>
        </p:txBody>
      </p:sp>
      <p:pic>
        <p:nvPicPr>
          <p:cNvPr id="6" name="Graphic 5">
            <a:extLst>
              <a:ext uri="{FF2B5EF4-FFF2-40B4-BE49-F238E27FC236}">
                <a16:creationId xmlns:a16="http://schemas.microsoft.com/office/drawing/2014/main" id="{75FAADBC-7D6A-4DFC-87CE-5C9A5CA35AAD}"/>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840414" y="1514272"/>
            <a:ext cx="837400" cy="837401"/>
          </a:xfrm>
          <a:prstGeom prst="rect">
            <a:avLst/>
          </a:prstGeom>
        </p:spPr>
      </p:pic>
      <p:graphicFrame>
        <p:nvGraphicFramePr>
          <p:cNvPr id="9" name="Diagram 8">
            <a:extLst>
              <a:ext uri="{FF2B5EF4-FFF2-40B4-BE49-F238E27FC236}">
                <a16:creationId xmlns:a16="http://schemas.microsoft.com/office/drawing/2014/main" id="{256F27CB-E385-4AF5-8B91-123595C8558E}"/>
              </a:ext>
            </a:extLst>
          </p:cNvPr>
          <p:cNvGraphicFramePr/>
          <p:nvPr/>
        </p:nvGraphicFramePr>
        <p:xfrm>
          <a:off x="403123" y="3022676"/>
          <a:ext cx="3716593" cy="3092989"/>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10" name="TextBox 9">
            <a:extLst>
              <a:ext uri="{FF2B5EF4-FFF2-40B4-BE49-F238E27FC236}">
                <a16:creationId xmlns:a16="http://schemas.microsoft.com/office/drawing/2014/main" id="{8F66A3F8-9191-4B02-B616-7DF04D84F880}"/>
              </a:ext>
            </a:extLst>
          </p:cNvPr>
          <p:cNvSpPr txBox="1"/>
          <p:nvPr/>
        </p:nvSpPr>
        <p:spPr>
          <a:xfrm>
            <a:off x="4857136" y="1932972"/>
            <a:ext cx="7334864" cy="1661993"/>
          </a:xfrm>
          <a:prstGeom prst="rect">
            <a:avLst/>
          </a:prstGeom>
          <a:noFill/>
        </p:spPr>
        <p:txBody>
          <a:bodyPr wrap="square" lIns="0" tIns="0" rIns="0" bIns="0" rtlCol="0">
            <a:spAutoFit/>
          </a:bodyPr>
          <a:lstStyle/>
          <a:p>
            <a:pPr marL="342900" indent="-342900" algn="l">
              <a:buFont typeface="Arial" panose="020B0604020202020204" pitchFamily="34" charset="0"/>
              <a:buChar char="•"/>
            </a:pPr>
            <a:r>
              <a:rPr lang="en-US" sz="1800">
                <a:gradFill>
                  <a:gsLst>
                    <a:gs pos="2917">
                      <a:schemeClr val="tx1"/>
                    </a:gs>
                    <a:gs pos="30000">
                      <a:schemeClr val="tx1"/>
                    </a:gs>
                  </a:gsLst>
                  <a:lin ang="5400000" scaled="0"/>
                </a:gradFill>
              </a:rPr>
              <a:t>Installed on Virtual machine with 16 vCores and 64Gb RAM </a:t>
            </a:r>
          </a:p>
          <a:p>
            <a:pPr marL="342900" indent="-342900" algn="l">
              <a:buFont typeface="Arial" panose="020B0604020202020204" pitchFamily="34" charset="0"/>
              <a:buChar char="•"/>
            </a:pPr>
            <a:r>
              <a:rPr lang="en-US" sz="1800">
                <a:gradFill>
                  <a:gsLst>
                    <a:gs pos="2917">
                      <a:schemeClr val="tx1"/>
                    </a:gs>
                    <a:gs pos="30000">
                      <a:schemeClr val="tx1"/>
                    </a:gs>
                  </a:gsLst>
                  <a:lin ang="5400000" scaled="0"/>
                </a:gradFill>
              </a:rPr>
              <a:t>Database is ~50Gb data and ~2Gb transaction log</a:t>
            </a:r>
          </a:p>
          <a:p>
            <a:pPr marL="342900" indent="-342900" algn="l">
              <a:buFont typeface="Arial" panose="020B0604020202020204" pitchFamily="34" charset="0"/>
              <a:buChar char="•"/>
            </a:pPr>
            <a:r>
              <a:rPr lang="en-US" sz="1800">
                <a:gradFill>
                  <a:gsLst>
                    <a:gs pos="2917">
                      <a:schemeClr val="tx1"/>
                    </a:gs>
                    <a:gs pos="30000">
                      <a:schemeClr val="tx1"/>
                    </a:gs>
                  </a:gsLst>
                  <a:lin ang="5400000" scaled="0"/>
                </a:gradFill>
              </a:rPr>
              <a:t>Data and log files are stored on the same drive</a:t>
            </a:r>
          </a:p>
          <a:p>
            <a:pPr marL="342900" indent="-342900" algn="l">
              <a:buFont typeface="Arial" panose="020B0604020202020204" pitchFamily="34" charset="0"/>
              <a:buChar char="•"/>
            </a:pPr>
            <a:r>
              <a:rPr lang="en-US" sz="1800">
                <a:gradFill>
                  <a:gsLst>
                    <a:gs pos="2917">
                      <a:schemeClr val="tx1"/>
                    </a:gs>
                    <a:gs pos="30000">
                      <a:schemeClr val="tx1"/>
                    </a:gs>
                  </a:gsLst>
                  <a:lin ang="5400000" scaled="0"/>
                </a:gradFill>
              </a:rPr>
              <a:t>Desired storage growth is 1TB for data and 500Gb for transaction log</a:t>
            </a:r>
          </a:p>
          <a:p>
            <a:pPr marL="342900" indent="-342900" algn="l">
              <a:buFont typeface="Arial" panose="020B0604020202020204" pitchFamily="34" charset="0"/>
              <a:buChar char="•"/>
            </a:pPr>
            <a:r>
              <a:rPr lang="en-US" sz="1800">
                <a:gradFill>
                  <a:gsLst>
                    <a:gs pos="2917">
                      <a:schemeClr val="tx1"/>
                    </a:gs>
                    <a:gs pos="30000">
                      <a:schemeClr val="tx1"/>
                    </a:gs>
                  </a:gsLst>
                  <a:lin ang="5400000" scaled="0"/>
                </a:gradFill>
              </a:rPr>
              <a:t>Tempdb split into 8 files on OS drive</a:t>
            </a:r>
          </a:p>
          <a:p>
            <a:pPr marL="342900" indent="-342900" algn="l">
              <a:buFont typeface="Arial" panose="020B0604020202020204" pitchFamily="34" charset="0"/>
              <a:buChar char="•"/>
            </a:pPr>
            <a:r>
              <a:rPr lang="en-US" sz="1800">
                <a:gradFill>
                  <a:gsLst>
                    <a:gs pos="2917">
                      <a:schemeClr val="tx1"/>
                    </a:gs>
                    <a:gs pos="30000">
                      <a:schemeClr val="tx1"/>
                    </a:gs>
                  </a:gsLst>
                  <a:lin ang="5400000" scaled="0"/>
                </a:gradFill>
              </a:rPr>
              <a:t>Backups are stored on different storage</a:t>
            </a:r>
          </a:p>
        </p:txBody>
      </p:sp>
      <p:sp>
        <p:nvSpPr>
          <p:cNvPr id="11" name="Rectangle 10">
            <a:extLst>
              <a:ext uri="{FF2B5EF4-FFF2-40B4-BE49-F238E27FC236}">
                <a16:creationId xmlns:a16="http://schemas.microsoft.com/office/drawing/2014/main" id="{E2B81824-CE7C-4AF8-BD38-80912ABEB9D2}"/>
              </a:ext>
            </a:extLst>
          </p:cNvPr>
          <p:cNvSpPr/>
          <p:nvPr/>
        </p:nvSpPr>
        <p:spPr>
          <a:xfrm>
            <a:off x="6252950" y="1510749"/>
            <a:ext cx="2719948" cy="338554"/>
          </a:xfrm>
          <a:prstGeom prst="rect">
            <a:avLst/>
          </a:prstGeom>
        </p:spPr>
        <p:txBody>
          <a:bodyPr wrap="square" anchor="t">
            <a:spAutoFit/>
          </a:bodyPr>
          <a:lstStyle/>
          <a:p>
            <a:pPr marL="0" marR="0" lvl="0" indent="0" algn="ctr" defTabSz="609468" rtl="0" eaLnBrk="1" fontAlgn="auto" latinLnBrk="0" hangingPunct="1">
              <a:lnSpc>
                <a:spcPct val="100000"/>
              </a:lnSpc>
              <a:spcBef>
                <a:spcPts val="0"/>
              </a:spcBef>
              <a:spcAft>
                <a:spcPts val="600"/>
              </a:spcAft>
              <a:buClrTx/>
              <a:buSzTx/>
              <a:buFontTx/>
              <a:buNone/>
              <a:tabLst/>
              <a:defRPr/>
            </a:pPr>
            <a:r>
              <a:rPr kumimoji="0" lang="en-US" sz="1600" b="1" i="0" u="none" strike="noStrike" kern="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Resource</a:t>
            </a:r>
            <a:r>
              <a:rPr kumimoji="0" lang="en-US" sz="1600" b="1" i="0" u="none" strike="noStrike" kern="0" cap="none" spc="0" normalizeH="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 Requirements</a:t>
            </a:r>
            <a:endParaRPr kumimoji="0" lang="en-US" sz="1600" b="1" i="0" u="none" strike="noStrike" kern="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endParaRPr>
          </a:p>
        </p:txBody>
      </p:sp>
      <p:sp>
        <p:nvSpPr>
          <p:cNvPr id="13" name="TextBox 12">
            <a:extLst>
              <a:ext uri="{FF2B5EF4-FFF2-40B4-BE49-F238E27FC236}">
                <a16:creationId xmlns:a16="http://schemas.microsoft.com/office/drawing/2014/main" id="{3C3F5065-5731-41A4-B560-2152B72BBD7E}"/>
              </a:ext>
            </a:extLst>
          </p:cNvPr>
          <p:cNvSpPr txBox="1"/>
          <p:nvPr/>
        </p:nvSpPr>
        <p:spPr>
          <a:xfrm>
            <a:off x="4771713" y="4569170"/>
            <a:ext cx="6145160" cy="1754326"/>
          </a:xfrm>
          <a:prstGeom prst="rect">
            <a:avLst/>
          </a:prstGeom>
          <a:noFill/>
        </p:spPr>
        <p:txBody>
          <a:bodyPr wrap="square">
            <a:spAutoFit/>
          </a:bodyPr>
          <a:lstStyle/>
          <a:p>
            <a:pPr marL="342900" indent="-342900" algn="l">
              <a:buFont typeface="Arial" panose="020B0604020202020204" pitchFamily="34" charset="0"/>
              <a:buChar char="•"/>
            </a:pPr>
            <a:r>
              <a:rPr lang="en-US" sz="1800">
                <a:gradFill>
                  <a:gsLst>
                    <a:gs pos="2917">
                      <a:schemeClr val="tx1"/>
                    </a:gs>
                    <a:gs pos="30000">
                      <a:schemeClr val="tx1"/>
                    </a:gs>
                  </a:gsLst>
                  <a:lin ang="5400000" scaled="0"/>
                </a:gradFill>
              </a:rPr>
              <a:t>SQL logins for authentication</a:t>
            </a:r>
          </a:p>
          <a:p>
            <a:pPr marL="342900" indent="-342900" algn="l">
              <a:buFont typeface="Arial" panose="020B0604020202020204" pitchFamily="34" charset="0"/>
              <a:buChar char="•"/>
            </a:pPr>
            <a:r>
              <a:rPr lang="en-US" sz="1800">
                <a:gradFill>
                  <a:gsLst>
                    <a:gs pos="2917">
                      <a:schemeClr val="tx1"/>
                    </a:gs>
                    <a:gs pos="30000">
                      <a:schemeClr val="tx1"/>
                    </a:gs>
                  </a:gsLst>
                  <a:lin ang="5400000" scaled="0"/>
                </a:gradFill>
              </a:rPr>
              <a:t>SQL Agent jobs for auto backups and update stats</a:t>
            </a:r>
          </a:p>
          <a:p>
            <a:pPr marL="342900" indent="-342900" algn="l">
              <a:buFont typeface="Arial" panose="020B0604020202020204" pitchFamily="34" charset="0"/>
              <a:buChar char="•"/>
            </a:pPr>
            <a:r>
              <a:rPr lang="en-US" sz="1800">
                <a:gradFill>
                  <a:gsLst>
                    <a:gs pos="2917">
                      <a:schemeClr val="tx1"/>
                    </a:gs>
                    <a:gs pos="30000">
                      <a:schemeClr val="tx1"/>
                    </a:gs>
                  </a:gsLst>
                  <a:lin ang="5400000" scaled="0"/>
                </a:gradFill>
              </a:rPr>
              <a:t>Use Query Store and DMVs to monitor performance</a:t>
            </a:r>
          </a:p>
          <a:p>
            <a:pPr marL="342900" indent="-342900" algn="l">
              <a:buFont typeface="Arial" panose="020B0604020202020204" pitchFamily="34" charset="0"/>
              <a:buChar char="•"/>
            </a:pPr>
            <a:r>
              <a:rPr lang="en-US" sz="1800">
                <a:gradFill>
                  <a:gsLst>
                    <a:gs pos="2917">
                      <a:schemeClr val="tx1"/>
                    </a:gs>
                    <a:gs pos="30000">
                      <a:schemeClr val="tx1"/>
                    </a:gs>
                  </a:gsLst>
                  <a:lin ang="5400000" scaled="0"/>
                </a:gradFill>
              </a:rPr>
              <a:t>Use SSMS to query and monitor SQL Server</a:t>
            </a:r>
          </a:p>
          <a:p>
            <a:pPr marL="342900" indent="-342900" algn="l">
              <a:buFont typeface="Arial" panose="020B0604020202020204" pitchFamily="34" charset="0"/>
              <a:buChar char="•"/>
            </a:pPr>
            <a:r>
              <a:rPr lang="en-US" sz="1800">
                <a:gradFill>
                  <a:gsLst>
                    <a:gs pos="2917">
                      <a:schemeClr val="tx1"/>
                    </a:gs>
                    <a:gs pos="30000">
                      <a:schemeClr val="tx1"/>
                    </a:gs>
                  </a:gsLst>
                  <a:lin ang="5400000" scaled="0"/>
                </a:gradFill>
              </a:rPr>
              <a:t>DBAs desire access to the ERRORLOG for monitoring and troubleshooting purposes</a:t>
            </a:r>
          </a:p>
        </p:txBody>
      </p:sp>
      <p:sp>
        <p:nvSpPr>
          <p:cNvPr id="14" name="Rectangle 13">
            <a:extLst>
              <a:ext uri="{FF2B5EF4-FFF2-40B4-BE49-F238E27FC236}">
                <a16:creationId xmlns:a16="http://schemas.microsoft.com/office/drawing/2014/main" id="{5A1586DA-B41A-43D0-8FFA-60ED33F05C6F}"/>
              </a:ext>
            </a:extLst>
          </p:cNvPr>
          <p:cNvSpPr/>
          <p:nvPr/>
        </p:nvSpPr>
        <p:spPr>
          <a:xfrm>
            <a:off x="6252950" y="4181006"/>
            <a:ext cx="2719948" cy="338554"/>
          </a:xfrm>
          <a:prstGeom prst="rect">
            <a:avLst/>
          </a:prstGeom>
        </p:spPr>
        <p:txBody>
          <a:bodyPr wrap="square" anchor="t">
            <a:spAutoFit/>
          </a:bodyPr>
          <a:lstStyle/>
          <a:p>
            <a:pPr marL="0" marR="0" lvl="0" indent="0" algn="ctr" defTabSz="609468" rtl="0" eaLnBrk="1" fontAlgn="auto" latinLnBrk="0" hangingPunct="1">
              <a:lnSpc>
                <a:spcPct val="100000"/>
              </a:lnSpc>
              <a:spcBef>
                <a:spcPts val="0"/>
              </a:spcBef>
              <a:spcAft>
                <a:spcPts val="600"/>
              </a:spcAft>
              <a:buClrTx/>
              <a:buSzTx/>
              <a:buFontTx/>
              <a:buNone/>
              <a:tabLst/>
              <a:defRPr/>
            </a:pPr>
            <a:r>
              <a:rPr kumimoji="0" lang="en-US" sz="1600" b="1" i="0" u="none" strike="noStrike" kern="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SQL Server</a:t>
            </a:r>
            <a:r>
              <a:rPr kumimoji="0" lang="en-US" sz="1600" b="1" i="0" u="none" strike="noStrike" kern="0" cap="none" spc="0" normalizeH="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 requirements</a:t>
            </a:r>
            <a:endParaRPr kumimoji="0" lang="en-US" sz="1600" b="1" i="0" u="none" strike="noStrike" kern="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endParaRPr>
          </a:p>
        </p:txBody>
      </p:sp>
      <p:sp>
        <p:nvSpPr>
          <p:cNvPr id="3" name="Rectangle 2">
            <a:extLst>
              <a:ext uri="{FF2B5EF4-FFF2-40B4-BE49-F238E27FC236}">
                <a16:creationId xmlns:a16="http://schemas.microsoft.com/office/drawing/2014/main" id="{62B0E6A8-D267-4862-A94C-D44E48D57C21}"/>
              </a:ext>
            </a:extLst>
          </p:cNvPr>
          <p:cNvSpPr/>
          <p:nvPr/>
        </p:nvSpPr>
        <p:spPr bwMode="auto">
          <a:xfrm>
            <a:off x="421178" y="3437802"/>
            <a:ext cx="1725716" cy="314326"/>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a:extLst>
              <a:ext uri="{FF2B5EF4-FFF2-40B4-BE49-F238E27FC236}">
                <a16:creationId xmlns:a16="http://schemas.microsoft.com/office/drawing/2014/main" id="{40CC3153-3FEB-4CE7-8943-0BFA1A948705}"/>
              </a:ext>
            </a:extLst>
          </p:cNvPr>
          <p:cNvSpPr/>
          <p:nvPr/>
        </p:nvSpPr>
        <p:spPr bwMode="auto">
          <a:xfrm>
            <a:off x="2334320" y="3974998"/>
            <a:ext cx="1785396" cy="206008"/>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7A82A222-AF8F-4C37-A06A-F48A2CD70B46}"/>
              </a:ext>
            </a:extLst>
          </p:cNvPr>
          <p:cNvSpPr/>
          <p:nvPr/>
        </p:nvSpPr>
        <p:spPr bwMode="auto">
          <a:xfrm>
            <a:off x="382429" y="5105094"/>
            <a:ext cx="1764465" cy="477268"/>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675EFDB3-08CD-46A5-B09B-EA9385DFCE60}"/>
              </a:ext>
            </a:extLst>
          </p:cNvPr>
          <p:cNvSpPr/>
          <p:nvPr/>
        </p:nvSpPr>
        <p:spPr bwMode="auto">
          <a:xfrm>
            <a:off x="2334320" y="4927320"/>
            <a:ext cx="1785396" cy="266868"/>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8" name="Rectangle 17">
            <a:extLst>
              <a:ext uri="{FF2B5EF4-FFF2-40B4-BE49-F238E27FC236}">
                <a16:creationId xmlns:a16="http://schemas.microsoft.com/office/drawing/2014/main" id="{A1161047-8738-4FAE-BCEE-7076535367AA}"/>
              </a:ext>
            </a:extLst>
          </p:cNvPr>
          <p:cNvSpPr/>
          <p:nvPr/>
        </p:nvSpPr>
        <p:spPr bwMode="auto">
          <a:xfrm>
            <a:off x="8524567" y="1936103"/>
            <a:ext cx="2819707" cy="264172"/>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B12A0AB6-2417-4506-9797-EB632A60F60F}"/>
              </a:ext>
            </a:extLst>
          </p:cNvPr>
          <p:cNvSpPr/>
          <p:nvPr/>
        </p:nvSpPr>
        <p:spPr bwMode="auto">
          <a:xfrm>
            <a:off x="7819718" y="2759626"/>
            <a:ext cx="2452995" cy="263050"/>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a:extLst>
              <a:ext uri="{FF2B5EF4-FFF2-40B4-BE49-F238E27FC236}">
                <a16:creationId xmlns:a16="http://schemas.microsoft.com/office/drawing/2014/main" id="{F9C63CAC-B4FF-427E-BDDE-D59AB4B900B9}"/>
              </a:ext>
            </a:extLst>
          </p:cNvPr>
          <p:cNvSpPr/>
          <p:nvPr/>
        </p:nvSpPr>
        <p:spPr bwMode="auto">
          <a:xfrm>
            <a:off x="5055027" y="4909286"/>
            <a:ext cx="1760111" cy="284902"/>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C253DB67-C1C1-48E1-8597-F53EB2023C6A}"/>
              </a:ext>
            </a:extLst>
          </p:cNvPr>
          <p:cNvSpPr/>
          <p:nvPr/>
        </p:nvSpPr>
        <p:spPr bwMode="auto">
          <a:xfrm>
            <a:off x="7819719" y="5736431"/>
            <a:ext cx="1153180" cy="264319"/>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a:extLst>
              <a:ext uri="{FF2B5EF4-FFF2-40B4-BE49-F238E27FC236}">
                <a16:creationId xmlns:a16="http://schemas.microsoft.com/office/drawing/2014/main" id="{A883BCEE-63E0-469B-AB9F-76D4D9611B13}"/>
              </a:ext>
            </a:extLst>
          </p:cNvPr>
          <p:cNvSpPr/>
          <p:nvPr/>
        </p:nvSpPr>
        <p:spPr bwMode="auto">
          <a:xfrm>
            <a:off x="8777648" y="2522144"/>
            <a:ext cx="1202375" cy="237482"/>
          </a:xfrm>
          <a:prstGeom prst="rect">
            <a:avLst/>
          </a:prstGeom>
          <a:noFill/>
          <a:ln w="3810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7" name="Rectangle 26">
            <a:extLst>
              <a:ext uri="{FF2B5EF4-FFF2-40B4-BE49-F238E27FC236}">
                <a16:creationId xmlns:a16="http://schemas.microsoft.com/office/drawing/2014/main" id="{995E6F08-AD8C-4A56-8B3B-931869FC9D83}"/>
              </a:ext>
            </a:extLst>
          </p:cNvPr>
          <p:cNvSpPr/>
          <p:nvPr/>
        </p:nvSpPr>
        <p:spPr bwMode="auto">
          <a:xfrm>
            <a:off x="7480070" y="3328139"/>
            <a:ext cx="1768433" cy="253887"/>
          </a:xfrm>
          <a:prstGeom prst="rect">
            <a:avLst/>
          </a:prstGeom>
          <a:noFill/>
          <a:ln w="3810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8" name="Rectangle 27">
            <a:extLst>
              <a:ext uri="{FF2B5EF4-FFF2-40B4-BE49-F238E27FC236}">
                <a16:creationId xmlns:a16="http://schemas.microsoft.com/office/drawing/2014/main" id="{C453A9F0-2D94-46DB-901F-E71FAA7E10E3}"/>
              </a:ext>
            </a:extLst>
          </p:cNvPr>
          <p:cNvSpPr/>
          <p:nvPr/>
        </p:nvSpPr>
        <p:spPr bwMode="auto">
          <a:xfrm>
            <a:off x="7097572" y="4893779"/>
            <a:ext cx="1426995" cy="284901"/>
          </a:xfrm>
          <a:prstGeom prst="rect">
            <a:avLst/>
          </a:prstGeom>
          <a:noFill/>
          <a:ln w="3810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3" name="Rectangle 22">
            <a:extLst>
              <a:ext uri="{FF2B5EF4-FFF2-40B4-BE49-F238E27FC236}">
                <a16:creationId xmlns:a16="http://schemas.microsoft.com/office/drawing/2014/main" id="{20AC2ADF-6778-490A-B063-2E32053B6429}"/>
              </a:ext>
            </a:extLst>
          </p:cNvPr>
          <p:cNvSpPr/>
          <p:nvPr/>
        </p:nvSpPr>
        <p:spPr bwMode="auto">
          <a:xfrm>
            <a:off x="7923379" y="3048823"/>
            <a:ext cx="1202375" cy="237482"/>
          </a:xfrm>
          <a:prstGeom prst="rect">
            <a:avLst/>
          </a:prstGeom>
          <a:noFill/>
          <a:ln w="3810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8029668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7" grpId="0" animBg="1"/>
      <p:bldP spid="8" grpId="0" animBg="1"/>
      <p:bldP spid="18" grpId="0" animBg="1"/>
      <p:bldP spid="20" grpId="0" animBg="1"/>
      <p:bldP spid="22" grpId="0" animBg="1"/>
      <p:bldP spid="24" grpId="0" animBg="1"/>
      <p:bldP spid="25" grpId="0" animBg="1"/>
      <p:bldP spid="27" grpId="0" animBg="1"/>
      <p:bldP spid="28" grpId="0" animBg="1"/>
      <p:bldP spid="23"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533BB-0359-4170-99F5-D095BCD20778}"/>
              </a:ext>
            </a:extLst>
          </p:cNvPr>
          <p:cNvSpPr>
            <a:spLocks noGrp="1"/>
          </p:cNvSpPr>
          <p:nvPr>
            <p:ph type="title"/>
          </p:nvPr>
        </p:nvSpPr>
        <p:spPr/>
        <p:txBody>
          <a:bodyPr/>
          <a:lstStyle/>
          <a:p>
            <a:r>
              <a:rPr lang="en-US"/>
              <a:t>Assessing the basic migration scenario</a:t>
            </a:r>
          </a:p>
        </p:txBody>
      </p:sp>
      <p:pic>
        <p:nvPicPr>
          <p:cNvPr id="5" name="Graphic 4">
            <a:extLst>
              <a:ext uri="{FF2B5EF4-FFF2-40B4-BE49-F238E27FC236}">
                <a16:creationId xmlns:a16="http://schemas.microsoft.com/office/drawing/2014/main" id="{F98A27F6-748E-4690-86BC-9F999530994A}"/>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42553" y="2288391"/>
            <a:ext cx="845716" cy="845716"/>
          </a:xfrm>
          <a:prstGeom prst="rect">
            <a:avLst/>
          </a:prstGeom>
        </p:spPr>
      </p:pic>
      <p:sp>
        <p:nvSpPr>
          <p:cNvPr id="7" name="TextBox 6">
            <a:extLst>
              <a:ext uri="{FF2B5EF4-FFF2-40B4-BE49-F238E27FC236}">
                <a16:creationId xmlns:a16="http://schemas.microsoft.com/office/drawing/2014/main" id="{835F7170-9793-4AA3-926F-20E763DBE873}"/>
              </a:ext>
            </a:extLst>
          </p:cNvPr>
          <p:cNvSpPr txBox="1"/>
          <p:nvPr/>
        </p:nvSpPr>
        <p:spPr>
          <a:xfrm>
            <a:off x="2073137" y="2956743"/>
            <a:ext cx="1952693" cy="307777"/>
          </a:xfrm>
          <a:prstGeom prst="rect">
            <a:avLst/>
          </a:prstGeom>
          <a:noFill/>
        </p:spPr>
        <p:txBody>
          <a:bodyPr wrap="square" lIns="0" tIns="0" rIns="0" bIns="0" rtlCol="0">
            <a:spAutoFit/>
          </a:bodyPr>
          <a:lstStyle/>
          <a:p>
            <a:pPr algn="ctr"/>
            <a:r>
              <a:rPr lang="en-US" sz="2000">
                <a:gradFill>
                  <a:gsLst>
                    <a:gs pos="2917">
                      <a:schemeClr val="tx1"/>
                    </a:gs>
                    <a:gs pos="30000">
                      <a:schemeClr val="tx1"/>
                    </a:gs>
                  </a:gsLst>
                  <a:lin ang="5400000" scaled="0"/>
                </a:gradFill>
              </a:rPr>
              <a:t>SQL Server 2016 </a:t>
            </a:r>
          </a:p>
        </p:txBody>
      </p:sp>
      <p:pic>
        <p:nvPicPr>
          <p:cNvPr id="9" name="Graphic 8">
            <a:extLst>
              <a:ext uri="{FF2B5EF4-FFF2-40B4-BE49-F238E27FC236}">
                <a16:creationId xmlns:a16="http://schemas.microsoft.com/office/drawing/2014/main" id="{D27602BB-5DD0-4C81-A871-B452D271DE7D}"/>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671247" y="2090202"/>
            <a:ext cx="837400" cy="837401"/>
          </a:xfrm>
          <a:prstGeom prst="rect">
            <a:avLst/>
          </a:prstGeom>
        </p:spPr>
      </p:pic>
      <p:pic>
        <p:nvPicPr>
          <p:cNvPr id="10" name="Picture 2" descr="See the source image">
            <a:extLst>
              <a:ext uri="{FF2B5EF4-FFF2-40B4-BE49-F238E27FC236}">
                <a16:creationId xmlns:a16="http://schemas.microsoft.com/office/drawing/2014/main" id="{50369743-C1BD-4569-9445-1D3CC52121A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574558" y="2578854"/>
            <a:ext cx="762950" cy="676252"/>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83BE9C44-EF8B-4DDF-B5B9-C195316EA47A}"/>
              </a:ext>
            </a:extLst>
          </p:cNvPr>
          <p:cNvSpPr txBox="1"/>
          <p:nvPr/>
        </p:nvSpPr>
        <p:spPr>
          <a:xfrm>
            <a:off x="5129684" y="3329255"/>
            <a:ext cx="1652697" cy="553998"/>
          </a:xfrm>
          <a:prstGeom prst="rect">
            <a:avLst/>
          </a:prstGeom>
          <a:noFill/>
        </p:spPr>
        <p:txBody>
          <a:bodyPr wrap="none" lIns="0" tIns="0" rIns="0" bIns="0" rtlCol="0">
            <a:spAutoFit/>
          </a:bodyPr>
          <a:lstStyle/>
          <a:p>
            <a:r>
              <a:rPr lang="en-US" sz="1800">
                <a:solidFill>
                  <a:schemeClr val="accent1"/>
                </a:solidFill>
                <a:latin typeface="+mj-lt"/>
              </a:rPr>
              <a:t>Data Migration </a:t>
            </a:r>
          </a:p>
          <a:p>
            <a:pPr algn="ctr"/>
            <a:r>
              <a:rPr lang="en-US" sz="1800">
                <a:solidFill>
                  <a:schemeClr val="accent1"/>
                </a:solidFill>
                <a:latin typeface="+mj-lt"/>
              </a:rPr>
              <a:t>Assistant</a:t>
            </a:r>
          </a:p>
        </p:txBody>
      </p:sp>
      <p:sp>
        <p:nvSpPr>
          <p:cNvPr id="13" name="Rectangle 12">
            <a:extLst>
              <a:ext uri="{FF2B5EF4-FFF2-40B4-BE49-F238E27FC236}">
                <a16:creationId xmlns:a16="http://schemas.microsoft.com/office/drawing/2014/main" id="{00C6FF9B-2CDE-429D-B05F-776F5D165A7E}"/>
              </a:ext>
            </a:extLst>
          </p:cNvPr>
          <p:cNvSpPr/>
          <p:nvPr/>
        </p:nvSpPr>
        <p:spPr>
          <a:xfrm>
            <a:off x="397413" y="1529618"/>
            <a:ext cx="2692534" cy="501676"/>
          </a:xfrm>
          <a:prstGeom prst="rect">
            <a:avLst/>
          </a:prstGeom>
        </p:spPr>
        <p:txBody>
          <a:bodyPr wrap="square" lIns="91440">
            <a:spAutoFit/>
          </a:bodyPr>
          <a:lstStyle/>
          <a:p>
            <a:pPr marL="0" marR="0" lvl="0" indent="0" algn="ctr" defTabSz="914080" rtl="0" eaLnBrk="1" fontAlgn="base" latinLnBrk="0" hangingPunct="1">
              <a:lnSpc>
                <a:spcPct val="95000"/>
              </a:lnSpc>
              <a:spcBef>
                <a:spcPct val="0"/>
              </a:spcBef>
              <a:spcAft>
                <a:spcPct val="0"/>
              </a:spcAft>
              <a:buClrTx/>
              <a:buSzTx/>
              <a:buFontTx/>
              <a:buNone/>
              <a:tabLst/>
              <a:defRPr/>
            </a:pPr>
            <a:r>
              <a:rPr kumimoji="0" lang="en-US" sz="1400" b="0" i="0" u="none" strike="noStrike" kern="0" cap="none" spc="0" normalizeH="0" baseline="0" noProof="0">
                <a:ln>
                  <a:noFill/>
                </a:ln>
                <a:solidFill>
                  <a:srgbClr val="0078D7"/>
                </a:solidFill>
                <a:effectLst/>
                <a:uLnTx/>
                <a:uFillTx/>
                <a:latin typeface="Segoe UI Semibold"/>
                <a:ea typeface="+mn-ea"/>
                <a:cs typeface="Segoe UI Semibold" panose="020B0502040204020203" pitchFamily="34" charset="0"/>
              </a:rPr>
              <a:t>SQL Server on Azure Virtual Machines</a:t>
            </a:r>
            <a:endParaRPr kumimoji="0" lang="en-US" sz="1600" b="0" i="0" u="none" strike="noStrike" kern="0" cap="none" spc="0" normalizeH="0" baseline="0" noProof="0">
              <a:ln>
                <a:noFill/>
              </a:ln>
              <a:solidFill>
                <a:srgbClr val="0078D7"/>
              </a:solidFill>
              <a:effectLst/>
              <a:uLnTx/>
              <a:uFillTx/>
              <a:latin typeface="Segoe UI Semibold"/>
              <a:ea typeface="+mn-ea"/>
              <a:cs typeface="Segoe UI Semibold" panose="020B0502040204020203" pitchFamily="34" charset="0"/>
            </a:endParaRPr>
          </a:p>
        </p:txBody>
      </p:sp>
      <p:pic>
        <p:nvPicPr>
          <p:cNvPr id="15" name="Graphic 14" descr="Checklist with solid fill">
            <a:extLst>
              <a:ext uri="{FF2B5EF4-FFF2-40B4-BE49-F238E27FC236}">
                <a16:creationId xmlns:a16="http://schemas.microsoft.com/office/drawing/2014/main" id="{F9EB4C99-A69A-4E61-B434-EB3FCDEEE7E8}"/>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985633" y="2669311"/>
            <a:ext cx="682978" cy="682978"/>
          </a:xfrm>
          <a:prstGeom prst="rect">
            <a:avLst/>
          </a:prstGeom>
        </p:spPr>
      </p:pic>
      <p:sp>
        <p:nvSpPr>
          <p:cNvPr id="16" name="TextBox 15">
            <a:extLst>
              <a:ext uri="{FF2B5EF4-FFF2-40B4-BE49-F238E27FC236}">
                <a16:creationId xmlns:a16="http://schemas.microsoft.com/office/drawing/2014/main" id="{7E436E78-909C-4956-B6AA-D65641D36AAA}"/>
              </a:ext>
            </a:extLst>
          </p:cNvPr>
          <p:cNvSpPr txBox="1"/>
          <p:nvPr/>
        </p:nvSpPr>
        <p:spPr>
          <a:xfrm>
            <a:off x="9449735" y="3429000"/>
            <a:ext cx="1891415" cy="276999"/>
          </a:xfrm>
          <a:prstGeom prst="rect">
            <a:avLst/>
          </a:prstGeom>
          <a:noFill/>
        </p:spPr>
        <p:txBody>
          <a:bodyPr wrap="none" lIns="0" tIns="0" rIns="0" bIns="0" rtlCol="0">
            <a:spAutoFit/>
          </a:bodyPr>
          <a:lstStyle/>
          <a:p>
            <a:r>
              <a:rPr lang="en-US" sz="1800">
                <a:solidFill>
                  <a:schemeClr val="accent1"/>
                </a:solidFill>
                <a:latin typeface="+mj-lt"/>
              </a:rPr>
              <a:t>Review the results</a:t>
            </a:r>
          </a:p>
        </p:txBody>
      </p:sp>
      <p:sp>
        <p:nvSpPr>
          <p:cNvPr id="19" name="TextBox 18">
            <a:extLst>
              <a:ext uri="{FF2B5EF4-FFF2-40B4-BE49-F238E27FC236}">
                <a16:creationId xmlns:a16="http://schemas.microsoft.com/office/drawing/2014/main" id="{A870BF4D-93DA-40D1-9648-61D8A52CF750}"/>
              </a:ext>
            </a:extLst>
          </p:cNvPr>
          <p:cNvSpPr txBox="1"/>
          <p:nvPr/>
        </p:nvSpPr>
        <p:spPr>
          <a:xfrm>
            <a:off x="9166904" y="3876015"/>
            <a:ext cx="2571747" cy="1588127"/>
          </a:xfrm>
          <a:prstGeom prst="rect">
            <a:avLst/>
          </a:prstGeom>
          <a:noFill/>
        </p:spPr>
        <p:txBody>
          <a:bodyPr wrap="square">
            <a:spAutoFit/>
          </a:bodyPr>
          <a:lstStyle/>
          <a:p>
            <a:pPr marL="228600" marR="0" lvl="0" indent="-228600" algn="l" defTabSz="932742" rtl="0" eaLnBrk="1" fontAlgn="auto" latinLnBrk="0" hangingPunct="1">
              <a:lnSpc>
                <a:spcPct val="100000"/>
              </a:lnSpc>
              <a:spcBef>
                <a:spcPct val="20000"/>
              </a:spcBef>
              <a:spcAft>
                <a:spcPts val="0"/>
              </a:spcAft>
              <a:buClr>
                <a:srgbClr val="00B050"/>
              </a:buClr>
              <a:buSzPct val="90000"/>
              <a:buFont typeface="Wingdings" panose="05000000000000000000" pitchFamily="2" charset="2"/>
              <a:buChar char=""/>
              <a:tabLst/>
              <a:defRPr/>
            </a:pPr>
            <a:r>
              <a:rPr lang="en-US" sz="1800">
                <a:gradFill>
                  <a:gsLst>
                    <a:gs pos="1250">
                      <a:prstClr val="black"/>
                    </a:gs>
                    <a:gs pos="100000">
                      <a:prstClr val="black"/>
                    </a:gs>
                  </a:gsLst>
                  <a:lin ang="5400000" scaled="0"/>
                </a:gradFill>
                <a:latin typeface="Segoe UI Semibold"/>
                <a:cs typeface="Segoe UI Semibold"/>
              </a:rPr>
              <a:t>Azure VM size recommendations</a:t>
            </a:r>
            <a:endParaRPr kumimoji="0" lang="en-US" sz="1800" b="0" i="0" u="none" strike="noStrike" kern="1200" cap="none" spc="0" normalizeH="0" baseline="0" noProof="0">
              <a:ln>
                <a:noFill/>
              </a:ln>
              <a:gradFill>
                <a:gsLst>
                  <a:gs pos="1250">
                    <a:prstClr val="black"/>
                  </a:gs>
                  <a:gs pos="100000">
                    <a:prstClr val="black"/>
                  </a:gs>
                </a:gsLst>
                <a:lin ang="5400000" scaled="0"/>
              </a:gradFill>
              <a:effectLst/>
              <a:uLnTx/>
              <a:uFillTx/>
              <a:latin typeface="Segoe UI Semibold"/>
              <a:ea typeface="+mn-ea"/>
              <a:cs typeface="Segoe UI Semibold"/>
            </a:endParaRPr>
          </a:p>
          <a:p>
            <a:pPr marL="228600" marR="0" lvl="0" indent="-228600" algn="l" defTabSz="932742" rtl="0" eaLnBrk="1" fontAlgn="auto" latinLnBrk="0" hangingPunct="1">
              <a:lnSpc>
                <a:spcPct val="100000"/>
              </a:lnSpc>
              <a:spcBef>
                <a:spcPct val="20000"/>
              </a:spcBef>
              <a:spcAft>
                <a:spcPts val="0"/>
              </a:spcAft>
              <a:buClr>
                <a:srgbClr val="00B050"/>
              </a:buClr>
              <a:buSzPct val="90000"/>
              <a:buFont typeface="Wingdings" panose="05000000000000000000" pitchFamily="2" charset="2"/>
              <a:buChar char=""/>
              <a:tabLst/>
              <a:defRPr/>
            </a:pPr>
            <a:r>
              <a:rPr lang="en-US" sz="1800">
                <a:gradFill>
                  <a:gsLst>
                    <a:gs pos="1250">
                      <a:prstClr val="black"/>
                    </a:gs>
                    <a:gs pos="100000">
                      <a:prstClr val="black"/>
                    </a:gs>
                  </a:gsLst>
                  <a:lin ang="5400000" scaled="0"/>
                </a:gradFill>
                <a:latin typeface="Segoe UI Semibold"/>
                <a:cs typeface="Segoe UI Semibold"/>
              </a:rPr>
              <a:t>I/O requirements</a:t>
            </a:r>
          </a:p>
          <a:p>
            <a:pPr marL="228600" marR="0" lvl="0" indent="-228600" algn="l" defTabSz="932742" rtl="0" eaLnBrk="1" fontAlgn="auto" latinLnBrk="0" hangingPunct="1">
              <a:lnSpc>
                <a:spcPct val="100000"/>
              </a:lnSpc>
              <a:spcBef>
                <a:spcPct val="20000"/>
              </a:spcBef>
              <a:spcAft>
                <a:spcPts val="0"/>
              </a:spcAft>
              <a:buClr>
                <a:srgbClr val="00B050"/>
              </a:buClr>
              <a:buSzPct val="90000"/>
              <a:buFont typeface="Wingdings" panose="05000000000000000000" pitchFamily="2" charset="2"/>
              <a:buChar char=""/>
              <a:tabLst/>
              <a:defRPr/>
            </a:pPr>
            <a:r>
              <a:rPr lang="en-US" sz="1800">
                <a:gradFill>
                  <a:gsLst>
                    <a:gs pos="1250">
                      <a:prstClr val="black"/>
                    </a:gs>
                    <a:gs pos="100000">
                      <a:prstClr val="black"/>
                    </a:gs>
                  </a:gsLst>
                  <a:lin ang="5400000" scaled="0"/>
                </a:gradFill>
                <a:latin typeface="Segoe UI Semibold"/>
                <a:cs typeface="Segoe UI Semibold"/>
              </a:rPr>
              <a:t>Merge with other requirements</a:t>
            </a:r>
          </a:p>
        </p:txBody>
      </p:sp>
      <p:sp>
        <p:nvSpPr>
          <p:cNvPr id="18" name="TextBox 17">
            <a:extLst>
              <a:ext uri="{FF2B5EF4-FFF2-40B4-BE49-F238E27FC236}">
                <a16:creationId xmlns:a16="http://schemas.microsoft.com/office/drawing/2014/main" id="{040CB559-C32C-470C-84F3-63A612DE40D7}"/>
              </a:ext>
            </a:extLst>
          </p:cNvPr>
          <p:cNvSpPr txBox="1"/>
          <p:nvPr/>
        </p:nvSpPr>
        <p:spPr>
          <a:xfrm>
            <a:off x="147441" y="3976839"/>
            <a:ext cx="4439840" cy="1643527"/>
          </a:xfrm>
          <a:prstGeom prst="rect">
            <a:avLst/>
          </a:prstGeom>
          <a:noFill/>
        </p:spPr>
        <p:txBody>
          <a:bodyPr wrap="square">
            <a:spAutoFit/>
          </a:bodyPr>
          <a:lstStyle/>
          <a:p>
            <a:pPr marL="228600" marR="0" lvl="0" indent="-228600" algn="l" defTabSz="932742" rtl="0" eaLnBrk="1" fontAlgn="auto" latinLnBrk="0" hangingPunct="1">
              <a:lnSpc>
                <a:spcPct val="100000"/>
              </a:lnSpc>
              <a:spcBef>
                <a:spcPct val="20000"/>
              </a:spcBef>
              <a:spcAft>
                <a:spcPts val="0"/>
              </a:spcAft>
              <a:buClr>
                <a:srgbClr val="00B050"/>
              </a:buClr>
              <a:buSzPct val="90000"/>
              <a:buFont typeface="Wingdings" panose="05000000000000000000" pitchFamily="2" charset="2"/>
              <a:buChar char=""/>
              <a:tabLst/>
              <a:defRPr/>
            </a:pPr>
            <a:r>
              <a:rPr lang="en-US" sz="1800">
                <a:gradFill>
                  <a:gsLst>
                    <a:gs pos="1250">
                      <a:prstClr val="black"/>
                    </a:gs>
                    <a:gs pos="100000">
                      <a:prstClr val="black"/>
                    </a:gs>
                  </a:gsLst>
                  <a:lin ang="5400000" scaled="0"/>
                </a:gradFill>
                <a:latin typeface="Segoe UI Semibold"/>
                <a:cs typeface="Segoe UI Semibold"/>
              </a:rPr>
              <a:t>ISV app locked to SQL Server 2016</a:t>
            </a:r>
          </a:p>
          <a:p>
            <a:pPr marL="228600" marR="0" lvl="0" indent="-228600" algn="l" defTabSz="932742" rtl="0" eaLnBrk="1" fontAlgn="auto" latinLnBrk="0" hangingPunct="1">
              <a:lnSpc>
                <a:spcPct val="100000"/>
              </a:lnSpc>
              <a:spcBef>
                <a:spcPct val="20000"/>
              </a:spcBef>
              <a:spcAft>
                <a:spcPts val="0"/>
              </a:spcAft>
              <a:buClr>
                <a:srgbClr val="00B050"/>
              </a:buClr>
              <a:buSzPct val="90000"/>
              <a:buFont typeface="Wingdings" panose="05000000000000000000" pitchFamily="2" charset="2"/>
              <a:buChar char=""/>
              <a:tabLst/>
              <a:defRPr/>
            </a:pPr>
            <a:r>
              <a:rPr kumimoji="0" lang="en-US" sz="1800" b="0" i="0" u="none" strike="noStrike" kern="1200" cap="none" spc="0" normalizeH="0" baseline="0" noProof="0">
                <a:ln>
                  <a:noFill/>
                </a:ln>
                <a:gradFill>
                  <a:gsLst>
                    <a:gs pos="1250">
                      <a:prstClr val="black"/>
                    </a:gs>
                    <a:gs pos="100000">
                      <a:prstClr val="black"/>
                    </a:gs>
                  </a:gsLst>
                  <a:lin ang="5400000" scaled="0"/>
                </a:gradFill>
                <a:effectLst/>
                <a:uLnTx/>
                <a:uFillTx/>
                <a:latin typeface="Segoe UI Semibold"/>
                <a:ea typeface="+mn-ea"/>
                <a:cs typeface="Segoe UI Semibold"/>
              </a:rPr>
              <a:t>Deploy SQL Server 2016 Standard Edition with Windows Server 2016</a:t>
            </a:r>
          </a:p>
          <a:p>
            <a:pPr marL="228600" marR="0" lvl="0" indent="-228600" algn="l" defTabSz="932742" rtl="0" eaLnBrk="1" fontAlgn="auto" latinLnBrk="0" hangingPunct="1">
              <a:lnSpc>
                <a:spcPct val="100000"/>
              </a:lnSpc>
              <a:spcBef>
                <a:spcPct val="20000"/>
              </a:spcBef>
              <a:spcAft>
                <a:spcPts val="0"/>
              </a:spcAft>
              <a:buClr>
                <a:srgbClr val="00B050"/>
              </a:buClr>
              <a:buSzPct val="90000"/>
              <a:buFont typeface="Wingdings" panose="05000000000000000000" pitchFamily="2" charset="2"/>
              <a:buChar char=""/>
              <a:tabLst/>
              <a:defRPr/>
            </a:pPr>
            <a:r>
              <a:rPr lang="en-US" sz="1800">
                <a:gradFill>
                  <a:gsLst>
                    <a:gs pos="1250">
                      <a:prstClr val="black"/>
                    </a:gs>
                    <a:gs pos="100000">
                      <a:prstClr val="black"/>
                    </a:gs>
                  </a:gsLst>
                  <a:lin ang="5400000" scaled="0"/>
                </a:gradFill>
                <a:latin typeface="Segoe UI Semibold"/>
                <a:cs typeface="Segoe UI Semibold"/>
              </a:rPr>
              <a:t>Azure Virtual Machine must be target</a:t>
            </a:r>
          </a:p>
          <a:p>
            <a:pPr marL="228600" marR="0" lvl="0" indent="-228600" algn="l" defTabSz="932742" rtl="0" eaLnBrk="1" fontAlgn="auto" latinLnBrk="0" hangingPunct="1">
              <a:lnSpc>
                <a:spcPct val="100000"/>
              </a:lnSpc>
              <a:spcBef>
                <a:spcPct val="20000"/>
              </a:spcBef>
              <a:spcAft>
                <a:spcPts val="0"/>
              </a:spcAft>
              <a:buClr>
                <a:srgbClr val="00B050"/>
              </a:buClr>
              <a:buSzPct val="90000"/>
              <a:buFont typeface="Wingdings" panose="05000000000000000000" pitchFamily="2" charset="2"/>
              <a:buChar char=""/>
              <a:tabLst/>
              <a:defRPr/>
            </a:pPr>
            <a:r>
              <a:rPr lang="en-US" sz="1800">
                <a:gradFill>
                  <a:gsLst>
                    <a:gs pos="1250">
                      <a:prstClr val="black"/>
                    </a:gs>
                    <a:gs pos="100000">
                      <a:prstClr val="black"/>
                    </a:gs>
                  </a:gsLst>
                  <a:lin ang="5400000" scaled="0"/>
                </a:gradFill>
                <a:latin typeface="Segoe UI Semibold"/>
                <a:cs typeface="Segoe UI Semibold"/>
              </a:rPr>
              <a:t>We can do an offline migration</a:t>
            </a:r>
          </a:p>
        </p:txBody>
      </p:sp>
      <p:sp>
        <p:nvSpPr>
          <p:cNvPr id="21" name="TextBox 20">
            <a:extLst>
              <a:ext uri="{FF2B5EF4-FFF2-40B4-BE49-F238E27FC236}">
                <a16:creationId xmlns:a16="http://schemas.microsoft.com/office/drawing/2014/main" id="{2869CFD5-A553-476B-8F2F-2A228361153A}"/>
              </a:ext>
            </a:extLst>
          </p:cNvPr>
          <p:cNvSpPr txBox="1"/>
          <p:nvPr/>
        </p:nvSpPr>
        <p:spPr>
          <a:xfrm>
            <a:off x="6991074" y="3352289"/>
            <a:ext cx="742191" cy="307777"/>
          </a:xfrm>
          <a:prstGeom prst="rect">
            <a:avLst/>
          </a:prstGeom>
          <a:noFill/>
        </p:spPr>
        <p:txBody>
          <a:bodyPr wrap="none" lIns="0" tIns="0" rIns="0" bIns="0" rtlCol="0">
            <a:spAutoFit/>
          </a:bodyPr>
          <a:lstStyle/>
          <a:p>
            <a:pPr algn="l"/>
            <a:r>
              <a:rPr lang="en-US" sz="2000">
                <a:solidFill>
                  <a:schemeClr val="accent1"/>
                </a:solidFill>
                <a:latin typeface="+mj-lt"/>
              </a:rPr>
              <a:t>TPC-H</a:t>
            </a:r>
          </a:p>
        </p:txBody>
      </p:sp>
      <p:sp>
        <p:nvSpPr>
          <p:cNvPr id="22" name="TextBox 21">
            <a:extLst>
              <a:ext uri="{FF2B5EF4-FFF2-40B4-BE49-F238E27FC236}">
                <a16:creationId xmlns:a16="http://schemas.microsoft.com/office/drawing/2014/main" id="{B3582CB0-DFFB-4BDA-A95A-44820841CC24}"/>
              </a:ext>
            </a:extLst>
          </p:cNvPr>
          <p:cNvSpPr txBox="1"/>
          <p:nvPr/>
        </p:nvSpPr>
        <p:spPr>
          <a:xfrm>
            <a:off x="5197223" y="3976839"/>
            <a:ext cx="3170316" cy="1532727"/>
          </a:xfrm>
          <a:prstGeom prst="rect">
            <a:avLst/>
          </a:prstGeom>
          <a:noFill/>
        </p:spPr>
        <p:txBody>
          <a:bodyPr wrap="square">
            <a:spAutoFit/>
          </a:bodyPr>
          <a:lstStyle/>
          <a:p>
            <a:pPr marL="228600" marR="0" lvl="0" indent="-228600" algn="l" defTabSz="932742" rtl="0" eaLnBrk="1" fontAlgn="auto" latinLnBrk="0" hangingPunct="1">
              <a:lnSpc>
                <a:spcPct val="100000"/>
              </a:lnSpc>
              <a:spcBef>
                <a:spcPct val="20000"/>
              </a:spcBef>
              <a:spcAft>
                <a:spcPts val="0"/>
              </a:spcAft>
              <a:buClr>
                <a:srgbClr val="00B050"/>
              </a:buClr>
              <a:buSzPct val="90000"/>
              <a:buFont typeface="Wingdings" panose="05000000000000000000" pitchFamily="2" charset="2"/>
              <a:buChar char=""/>
              <a:tabLst/>
              <a:defRPr/>
            </a:pPr>
            <a:r>
              <a:rPr lang="en-US" sz="1800">
                <a:gradFill>
                  <a:gsLst>
                    <a:gs pos="1250">
                      <a:prstClr val="black"/>
                    </a:gs>
                    <a:gs pos="100000">
                      <a:prstClr val="black"/>
                    </a:gs>
                  </a:gsLst>
                  <a:lin ang="5400000" scaled="0"/>
                </a:gradFill>
                <a:latin typeface="Segoe UI Semibold"/>
                <a:cs typeface="Segoe UI Semibold"/>
              </a:rPr>
              <a:t>Check blockers but unlikely</a:t>
            </a:r>
            <a:endParaRPr kumimoji="0" lang="en-US" sz="1800" b="0" i="0" u="none" strike="noStrike" kern="1200" cap="none" spc="0" normalizeH="0" baseline="0" noProof="0">
              <a:ln>
                <a:noFill/>
              </a:ln>
              <a:gradFill>
                <a:gsLst>
                  <a:gs pos="1250">
                    <a:prstClr val="black"/>
                  </a:gs>
                  <a:gs pos="100000">
                    <a:prstClr val="black"/>
                  </a:gs>
                </a:gsLst>
                <a:lin ang="5400000" scaled="0"/>
              </a:gradFill>
              <a:effectLst/>
              <a:uLnTx/>
              <a:uFillTx/>
              <a:latin typeface="Segoe UI Semibold"/>
              <a:ea typeface="+mn-ea"/>
              <a:cs typeface="Segoe UI Semibold"/>
            </a:endParaRPr>
          </a:p>
          <a:p>
            <a:pPr marL="228600" marR="0" lvl="0" indent="-228600" algn="l" defTabSz="932742" rtl="0" eaLnBrk="1" fontAlgn="auto" latinLnBrk="0" hangingPunct="1">
              <a:lnSpc>
                <a:spcPct val="100000"/>
              </a:lnSpc>
              <a:spcBef>
                <a:spcPct val="20000"/>
              </a:spcBef>
              <a:spcAft>
                <a:spcPts val="0"/>
              </a:spcAft>
              <a:buClr>
                <a:srgbClr val="00B050"/>
              </a:buClr>
              <a:buSzPct val="90000"/>
              <a:buFont typeface="Wingdings" panose="05000000000000000000" pitchFamily="2" charset="2"/>
              <a:buChar char=""/>
              <a:tabLst/>
              <a:defRPr/>
            </a:pPr>
            <a:r>
              <a:rPr lang="en-US" sz="1800">
                <a:gradFill>
                  <a:gsLst>
                    <a:gs pos="1250">
                      <a:prstClr val="black"/>
                    </a:gs>
                    <a:gs pos="100000">
                      <a:prstClr val="black"/>
                    </a:gs>
                  </a:gsLst>
                  <a:lin ang="5400000" scaled="0"/>
                </a:gradFill>
                <a:latin typeface="Segoe UI Semibold"/>
                <a:cs typeface="Segoe UI Semibold"/>
              </a:rPr>
              <a:t>Run workload with SKU assessment – Target Azure VM</a:t>
            </a:r>
          </a:p>
        </p:txBody>
      </p:sp>
      <p:pic>
        <p:nvPicPr>
          <p:cNvPr id="1028" name="Picture 4" descr="See the source image">
            <a:extLst>
              <a:ext uri="{FF2B5EF4-FFF2-40B4-BE49-F238E27FC236}">
                <a16:creationId xmlns:a16="http://schemas.microsoft.com/office/drawing/2014/main" id="{8553809F-97C5-40F1-BFE6-6D63047AD70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45824" y="3293660"/>
            <a:ext cx="3251565" cy="630414"/>
          </a:xfrm>
          <a:prstGeom prst="rect">
            <a:avLst/>
          </a:prstGeom>
          <a:noFill/>
          <a:extLst>
            <a:ext uri="{909E8E84-426E-40DD-AFC4-6F175D3DCCD1}">
              <a14:hiddenFill xmlns:a14="http://schemas.microsoft.com/office/drawing/2010/main">
                <a:solidFill>
                  <a:srgbClr val="FFFFFF"/>
                </a:solidFill>
              </a14:hiddenFill>
            </a:ext>
          </a:extLst>
        </p:spPr>
      </p:pic>
      <p:pic>
        <p:nvPicPr>
          <p:cNvPr id="25" name="Graphic 24" descr="Programmer male with solid fill">
            <a:extLst>
              <a:ext uri="{FF2B5EF4-FFF2-40B4-BE49-F238E27FC236}">
                <a16:creationId xmlns:a16="http://schemas.microsoft.com/office/drawing/2014/main" id="{D0F89C4E-AC8D-4358-B4D0-5109D74B6082}"/>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904970" y="2406019"/>
            <a:ext cx="914400" cy="914400"/>
          </a:xfrm>
          <a:prstGeom prst="rect">
            <a:avLst/>
          </a:prstGeom>
        </p:spPr>
      </p:pic>
    </p:spTree>
    <p:extLst>
      <p:ext uri="{BB962C8B-B14F-4D97-AF65-F5344CB8AC3E}">
        <p14:creationId xmlns:p14="http://schemas.microsoft.com/office/powerpoint/2010/main" val="30241060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2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1" grpId="0"/>
      <p:bldP spid="13" grpId="0"/>
      <p:bldP spid="16" grpId="0"/>
      <p:bldP spid="19" grpId="0"/>
      <p:bldP spid="18" grpId="0"/>
      <p:bldP spid="21" grpId="0"/>
      <p:bldP spid="22"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75734" y="3302337"/>
            <a:ext cx="9144000" cy="1354217"/>
          </a:xfrm>
        </p:spPr>
        <p:txBody>
          <a:bodyPr/>
          <a:lstStyle/>
          <a:p>
            <a:r>
              <a:rPr lang="en-US" sz="4400">
                <a:solidFill>
                  <a:schemeClr val="accent6"/>
                </a:solidFill>
              </a:rPr>
              <a:t>Demo</a:t>
            </a:r>
            <a:br>
              <a:rPr lang="en-US" sz="4400">
                <a:solidFill>
                  <a:schemeClr val="accent6"/>
                </a:solidFill>
              </a:rPr>
            </a:br>
            <a:r>
              <a:rPr lang="en-US" sz="4400">
                <a:solidFill>
                  <a:schemeClr val="accent2"/>
                </a:solidFill>
              </a:rPr>
              <a:t>Assess a basic SQL Server migration</a:t>
            </a:r>
            <a:endParaRPr lang="en-US" sz="4400" spc="0">
              <a:solidFill>
                <a:schemeClr val="accent2"/>
              </a:solidFill>
            </a:endParaRPr>
          </a:p>
        </p:txBody>
      </p:sp>
    </p:spTree>
    <p:extLst>
      <p:ext uri="{BB962C8B-B14F-4D97-AF65-F5344CB8AC3E}">
        <p14:creationId xmlns:p14="http://schemas.microsoft.com/office/powerpoint/2010/main" val="4007434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5E642F-E318-467B-BC05-F350C28B48E7}"/>
              </a:ext>
            </a:extLst>
          </p:cNvPr>
          <p:cNvSpPr>
            <a:spLocks noGrp="1"/>
          </p:cNvSpPr>
          <p:nvPr>
            <p:ph type="title"/>
          </p:nvPr>
        </p:nvSpPr>
        <p:spPr>
          <a:xfrm>
            <a:off x="578835" y="336565"/>
            <a:ext cx="11018520" cy="553998"/>
          </a:xfrm>
        </p:spPr>
        <p:txBody>
          <a:bodyPr/>
          <a:lstStyle/>
          <a:p>
            <a:r>
              <a:rPr lang="en-US"/>
              <a:t>Advanced migration - SQL Server 2019</a:t>
            </a:r>
          </a:p>
        </p:txBody>
      </p:sp>
      <p:sp>
        <p:nvSpPr>
          <p:cNvPr id="4" name="TextBox 3">
            <a:extLst>
              <a:ext uri="{FF2B5EF4-FFF2-40B4-BE49-F238E27FC236}">
                <a16:creationId xmlns:a16="http://schemas.microsoft.com/office/drawing/2014/main" id="{B5CCF137-F74A-4A6A-9A4F-39A22351D45C}"/>
              </a:ext>
            </a:extLst>
          </p:cNvPr>
          <p:cNvSpPr txBox="1"/>
          <p:nvPr/>
        </p:nvSpPr>
        <p:spPr>
          <a:xfrm>
            <a:off x="1532022" y="2268003"/>
            <a:ext cx="1643449" cy="615553"/>
          </a:xfrm>
          <a:prstGeom prst="rect">
            <a:avLst/>
          </a:prstGeom>
          <a:noFill/>
        </p:spPr>
        <p:txBody>
          <a:bodyPr wrap="square" lIns="0" tIns="0" rIns="0" bIns="0" rtlCol="0">
            <a:spAutoFit/>
          </a:bodyPr>
          <a:lstStyle/>
          <a:p>
            <a:pPr algn="ctr"/>
            <a:r>
              <a:rPr lang="en-US" sz="2000">
                <a:gradFill>
                  <a:gsLst>
                    <a:gs pos="2917">
                      <a:schemeClr val="tx1"/>
                    </a:gs>
                    <a:gs pos="30000">
                      <a:schemeClr val="tx1"/>
                    </a:gs>
                  </a:gsLst>
                  <a:lin ang="5400000" scaled="0"/>
                </a:gradFill>
              </a:rPr>
              <a:t>SQL Server 2019 </a:t>
            </a:r>
          </a:p>
        </p:txBody>
      </p:sp>
      <p:pic>
        <p:nvPicPr>
          <p:cNvPr id="6" name="Graphic 5">
            <a:extLst>
              <a:ext uri="{FF2B5EF4-FFF2-40B4-BE49-F238E27FC236}">
                <a16:creationId xmlns:a16="http://schemas.microsoft.com/office/drawing/2014/main" id="{75FAADBC-7D6A-4DFC-87CE-5C9A5CA35AAD}"/>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018834" y="1430602"/>
            <a:ext cx="837400" cy="837401"/>
          </a:xfrm>
          <a:prstGeom prst="rect">
            <a:avLst/>
          </a:prstGeom>
        </p:spPr>
      </p:pic>
      <p:graphicFrame>
        <p:nvGraphicFramePr>
          <p:cNvPr id="9" name="Diagram 8">
            <a:extLst>
              <a:ext uri="{FF2B5EF4-FFF2-40B4-BE49-F238E27FC236}">
                <a16:creationId xmlns:a16="http://schemas.microsoft.com/office/drawing/2014/main" id="{256F27CB-E385-4AF5-8B91-123595C8558E}"/>
              </a:ext>
            </a:extLst>
          </p:cNvPr>
          <p:cNvGraphicFramePr/>
          <p:nvPr/>
        </p:nvGraphicFramePr>
        <p:xfrm>
          <a:off x="403123" y="3022676"/>
          <a:ext cx="3901248" cy="3498759"/>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10" name="TextBox 9">
            <a:extLst>
              <a:ext uri="{FF2B5EF4-FFF2-40B4-BE49-F238E27FC236}">
                <a16:creationId xmlns:a16="http://schemas.microsoft.com/office/drawing/2014/main" id="{8F66A3F8-9191-4B02-B616-7DF04D84F880}"/>
              </a:ext>
            </a:extLst>
          </p:cNvPr>
          <p:cNvSpPr txBox="1"/>
          <p:nvPr/>
        </p:nvSpPr>
        <p:spPr>
          <a:xfrm>
            <a:off x="4873083" y="1795160"/>
            <a:ext cx="7081025" cy="1661993"/>
          </a:xfrm>
          <a:prstGeom prst="rect">
            <a:avLst/>
          </a:prstGeom>
          <a:noFill/>
        </p:spPr>
        <p:txBody>
          <a:bodyPr wrap="square" lIns="0" tIns="0" rIns="0" bIns="0" rtlCol="0">
            <a:spAutoFit/>
          </a:bodyPr>
          <a:lstStyle/>
          <a:p>
            <a:pPr marL="342900" indent="-342900" algn="l">
              <a:buFont typeface="Arial" panose="020B0604020202020204" pitchFamily="34" charset="0"/>
              <a:buChar char="•"/>
            </a:pPr>
            <a:r>
              <a:rPr lang="en-US" sz="1800">
                <a:gradFill>
                  <a:gsLst>
                    <a:gs pos="2917">
                      <a:schemeClr val="tx1"/>
                    </a:gs>
                    <a:gs pos="30000">
                      <a:schemeClr val="tx1"/>
                    </a:gs>
                  </a:gsLst>
                  <a:lin ang="5400000" scaled="0"/>
                </a:gradFill>
              </a:rPr>
              <a:t>Installed on Virtual machine with 32 vCores and 256Gb RAM </a:t>
            </a:r>
          </a:p>
          <a:p>
            <a:pPr marL="342900" indent="-342900" algn="l">
              <a:buFont typeface="Arial" panose="020B0604020202020204" pitchFamily="34" charset="0"/>
              <a:buChar char="•"/>
            </a:pPr>
            <a:r>
              <a:rPr lang="en-US" sz="1800">
                <a:gradFill>
                  <a:gsLst>
                    <a:gs pos="2917">
                      <a:schemeClr val="tx1"/>
                    </a:gs>
                    <a:gs pos="30000">
                      <a:schemeClr val="tx1"/>
                    </a:gs>
                  </a:gsLst>
                  <a:lin ang="5400000" scaled="0"/>
                </a:gradFill>
              </a:rPr>
              <a:t>Database is ~50Gb data and ~12Gb transaction log</a:t>
            </a:r>
          </a:p>
          <a:p>
            <a:pPr marL="342900" indent="-342900" algn="l">
              <a:buFont typeface="Arial" panose="020B0604020202020204" pitchFamily="34" charset="0"/>
              <a:buChar char="•"/>
            </a:pPr>
            <a:r>
              <a:rPr lang="en-US" sz="1800">
                <a:gradFill>
                  <a:gsLst>
                    <a:gs pos="2917">
                      <a:schemeClr val="tx1"/>
                    </a:gs>
                    <a:gs pos="30000">
                      <a:schemeClr val="tx1"/>
                    </a:gs>
                  </a:gsLst>
                  <a:lin ang="5400000" scaled="0"/>
                </a:gradFill>
              </a:rPr>
              <a:t>Data and log files are stored on different drives</a:t>
            </a:r>
          </a:p>
          <a:p>
            <a:pPr marL="342900" indent="-342900" algn="l">
              <a:buFont typeface="Arial" panose="020B0604020202020204" pitchFamily="34" charset="0"/>
              <a:buChar char="•"/>
            </a:pPr>
            <a:r>
              <a:rPr lang="en-US" sz="1800">
                <a:gradFill>
                  <a:gsLst>
                    <a:gs pos="2917">
                      <a:schemeClr val="tx1"/>
                    </a:gs>
                    <a:gs pos="30000">
                      <a:schemeClr val="tx1"/>
                    </a:gs>
                  </a:gsLst>
                  <a:lin ang="5400000" scaled="0"/>
                </a:gradFill>
              </a:rPr>
              <a:t>Desired storage growth is 1.5TB for data and 500Gb for tlog</a:t>
            </a:r>
          </a:p>
          <a:p>
            <a:pPr marL="342900" indent="-342900" algn="l">
              <a:buFont typeface="Arial" panose="020B0604020202020204" pitchFamily="34" charset="0"/>
              <a:buChar char="•"/>
            </a:pPr>
            <a:r>
              <a:rPr lang="en-US" sz="1800">
                <a:gradFill>
                  <a:gsLst>
                    <a:gs pos="2917">
                      <a:schemeClr val="tx1"/>
                    </a:gs>
                    <a:gs pos="30000">
                      <a:schemeClr val="tx1"/>
                    </a:gs>
                  </a:gsLst>
                  <a:lin ang="5400000" scaled="0"/>
                </a:gradFill>
              </a:rPr>
              <a:t>Tempdb split into 12 files on separate storage</a:t>
            </a:r>
          </a:p>
          <a:p>
            <a:pPr marL="342900" indent="-342900" algn="l">
              <a:buFont typeface="Arial" panose="020B0604020202020204" pitchFamily="34" charset="0"/>
              <a:buChar char="•"/>
            </a:pPr>
            <a:r>
              <a:rPr lang="en-US" sz="1800">
                <a:gradFill>
                  <a:gsLst>
                    <a:gs pos="2917">
                      <a:schemeClr val="tx1"/>
                    </a:gs>
                    <a:gs pos="30000">
                      <a:schemeClr val="tx1"/>
                    </a:gs>
                  </a:gsLst>
                  <a:lin ang="5400000" scaled="0"/>
                </a:gradFill>
              </a:rPr>
              <a:t>Backups are stored on different storage</a:t>
            </a:r>
          </a:p>
        </p:txBody>
      </p:sp>
      <p:sp>
        <p:nvSpPr>
          <p:cNvPr id="11" name="Rectangle 10">
            <a:extLst>
              <a:ext uri="{FF2B5EF4-FFF2-40B4-BE49-F238E27FC236}">
                <a16:creationId xmlns:a16="http://schemas.microsoft.com/office/drawing/2014/main" id="{E2B81824-CE7C-4AF8-BD38-80912ABEB9D2}"/>
              </a:ext>
            </a:extLst>
          </p:cNvPr>
          <p:cNvSpPr/>
          <p:nvPr/>
        </p:nvSpPr>
        <p:spPr>
          <a:xfrm>
            <a:off x="6264101" y="1289179"/>
            <a:ext cx="2719948" cy="338554"/>
          </a:xfrm>
          <a:prstGeom prst="rect">
            <a:avLst/>
          </a:prstGeom>
        </p:spPr>
        <p:txBody>
          <a:bodyPr wrap="square" anchor="t">
            <a:spAutoFit/>
          </a:bodyPr>
          <a:lstStyle/>
          <a:p>
            <a:pPr marL="0" marR="0" lvl="0" indent="0" algn="ctr" defTabSz="609468" rtl="0" eaLnBrk="1" fontAlgn="auto" latinLnBrk="0" hangingPunct="1">
              <a:lnSpc>
                <a:spcPct val="100000"/>
              </a:lnSpc>
              <a:spcBef>
                <a:spcPts val="0"/>
              </a:spcBef>
              <a:spcAft>
                <a:spcPts val="600"/>
              </a:spcAft>
              <a:buClrTx/>
              <a:buSzTx/>
              <a:buFontTx/>
              <a:buNone/>
              <a:tabLst/>
              <a:defRPr/>
            </a:pPr>
            <a:r>
              <a:rPr kumimoji="0" lang="en-US" sz="1600" b="1" i="0" u="none" strike="noStrike" kern="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Resource</a:t>
            </a:r>
            <a:r>
              <a:rPr kumimoji="0" lang="en-US" sz="1600" b="1" i="0" u="none" strike="noStrike" kern="0" cap="none" spc="0" normalizeH="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 Requirements</a:t>
            </a:r>
            <a:endParaRPr kumimoji="0" lang="en-US" sz="1600" b="1" i="0" u="none" strike="noStrike" kern="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endParaRPr>
          </a:p>
        </p:txBody>
      </p:sp>
      <p:sp>
        <p:nvSpPr>
          <p:cNvPr id="13" name="TextBox 12">
            <a:extLst>
              <a:ext uri="{FF2B5EF4-FFF2-40B4-BE49-F238E27FC236}">
                <a16:creationId xmlns:a16="http://schemas.microsoft.com/office/drawing/2014/main" id="{3C3F5065-5731-41A4-B560-2152B72BBD7E}"/>
              </a:ext>
            </a:extLst>
          </p:cNvPr>
          <p:cNvSpPr txBox="1"/>
          <p:nvPr/>
        </p:nvSpPr>
        <p:spPr>
          <a:xfrm>
            <a:off x="4771713" y="4134272"/>
            <a:ext cx="6825642" cy="2585323"/>
          </a:xfrm>
          <a:prstGeom prst="rect">
            <a:avLst/>
          </a:prstGeom>
          <a:noFill/>
        </p:spPr>
        <p:txBody>
          <a:bodyPr wrap="square">
            <a:spAutoFit/>
          </a:bodyPr>
          <a:lstStyle/>
          <a:p>
            <a:pPr marL="342900" indent="-342900" algn="l">
              <a:buFont typeface="Arial" panose="020B0604020202020204" pitchFamily="34" charset="0"/>
              <a:buChar char="•"/>
            </a:pPr>
            <a:r>
              <a:rPr lang="en-US" sz="1800">
                <a:gradFill>
                  <a:gsLst>
                    <a:gs pos="2917">
                      <a:schemeClr val="tx1"/>
                    </a:gs>
                    <a:gs pos="30000">
                      <a:schemeClr val="tx1"/>
                    </a:gs>
                  </a:gsLst>
                  <a:lin ang="5400000" scaled="0"/>
                </a:gradFill>
              </a:rPr>
              <a:t>Windows logins for authentication</a:t>
            </a:r>
          </a:p>
          <a:p>
            <a:pPr marL="342900" indent="-342900" algn="l">
              <a:buFont typeface="Arial" panose="020B0604020202020204" pitchFamily="34" charset="0"/>
              <a:buChar char="•"/>
            </a:pPr>
            <a:r>
              <a:rPr lang="en-US" sz="1800">
                <a:gradFill>
                  <a:gsLst>
                    <a:gs pos="2917">
                      <a:schemeClr val="tx1"/>
                    </a:gs>
                    <a:gs pos="30000">
                      <a:schemeClr val="tx1"/>
                    </a:gs>
                  </a:gsLst>
                  <a:lin ang="5400000" scaled="0"/>
                </a:gradFill>
              </a:rPr>
              <a:t>SQL Agent jobs for auto backups, checkdb, and reorg indexes</a:t>
            </a:r>
          </a:p>
          <a:p>
            <a:pPr marL="342900" indent="-342900" algn="l">
              <a:buFont typeface="Arial" panose="020B0604020202020204" pitchFamily="34" charset="0"/>
              <a:buChar char="•"/>
            </a:pPr>
            <a:r>
              <a:rPr lang="en-US" sz="1800">
                <a:gradFill>
                  <a:gsLst>
                    <a:gs pos="2917">
                      <a:schemeClr val="tx1"/>
                    </a:gs>
                    <a:gs pos="30000">
                      <a:schemeClr val="tx1"/>
                    </a:gs>
                  </a:gsLst>
                  <a:lin ang="5400000" scaled="0"/>
                </a:gradFill>
              </a:rPr>
              <a:t>Use Query Store and DMVs to monitor performance</a:t>
            </a:r>
          </a:p>
          <a:p>
            <a:pPr marL="342900" indent="-342900" algn="l">
              <a:buFont typeface="Arial" panose="020B0604020202020204" pitchFamily="34" charset="0"/>
              <a:buChar char="•"/>
            </a:pPr>
            <a:r>
              <a:rPr lang="en-US" sz="1800">
                <a:gradFill>
                  <a:gsLst>
                    <a:gs pos="2917">
                      <a:schemeClr val="tx1"/>
                    </a:gs>
                    <a:gs pos="30000">
                      <a:schemeClr val="tx1"/>
                    </a:gs>
                  </a:gsLst>
                  <a:lin ang="5400000" scaled="0"/>
                </a:gradFill>
              </a:rPr>
              <a:t>Use SSMS to query and monitor SQL Server</a:t>
            </a:r>
          </a:p>
          <a:p>
            <a:pPr marL="342900" indent="-342900" algn="l">
              <a:buFont typeface="Arial" panose="020B0604020202020204" pitchFamily="34" charset="0"/>
              <a:buChar char="•"/>
            </a:pPr>
            <a:r>
              <a:rPr lang="en-US" sz="1800">
                <a:gradFill>
                  <a:gsLst>
                    <a:gs pos="2917">
                      <a:schemeClr val="tx1"/>
                    </a:gs>
                    <a:gs pos="30000">
                      <a:schemeClr val="tx1"/>
                    </a:gs>
                  </a:gsLst>
                  <a:lin ang="5400000" scaled="0"/>
                </a:gradFill>
              </a:rPr>
              <a:t>Extended events sessions with file target</a:t>
            </a:r>
          </a:p>
          <a:p>
            <a:pPr marL="342900" indent="-342900" algn="l">
              <a:buFont typeface="Arial" panose="020B0604020202020204" pitchFamily="34" charset="0"/>
              <a:buChar char="•"/>
            </a:pPr>
            <a:r>
              <a:rPr lang="en-US" sz="1800">
                <a:gradFill>
                  <a:gsLst>
                    <a:gs pos="2917">
                      <a:schemeClr val="tx1"/>
                    </a:gs>
                    <a:gs pos="30000">
                      <a:schemeClr val="tx1"/>
                    </a:gs>
                  </a:gsLst>
                  <a:lin ang="5400000" scaled="0"/>
                </a:gradFill>
              </a:rPr>
              <a:t>DBAs desire access to the ERRORLOG for monitoring and troubleshooting purposes</a:t>
            </a:r>
          </a:p>
          <a:p>
            <a:pPr marL="342900" indent="-342900" algn="l">
              <a:buFont typeface="Arial" panose="020B0604020202020204" pitchFamily="34" charset="0"/>
              <a:buChar char="•"/>
            </a:pPr>
            <a:r>
              <a:rPr lang="en-US" sz="1800">
                <a:gradFill>
                  <a:gsLst>
                    <a:gs pos="2917">
                      <a:schemeClr val="tx1"/>
                    </a:gs>
                    <a:gs pos="30000">
                      <a:schemeClr val="tx1"/>
                    </a:gs>
                  </a:gsLst>
                  <a:lin ang="5400000" scaled="0"/>
                </a:gradFill>
              </a:rPr>
              <a:t>‘max degree of parallelism’ configured to 1 for OLTP</a:t>
            </a:r>
          </a:p>
          <a:p>
            <a:pPr marL="342900" indent="-342900" algn="l">
              <a:buFont typeface="Arial" panose="020B0604020202020204" pitchFamily="34" charset="0"/>
              <a:buChar char="•"/>
            </a:pPr>
            <a:r>
              <a:rPr lang="en-US" sz="1800">
                <a:gradFill>
                  <a:gsLst>
                    <a:gs pos="2917">
                      <a:schemeClr val="tx1"/>
                    </a:gs>
                    <a:gs pos="30000">
                      <a:schemeClr val="tx1"/>
                    </a:gs>
                  </a:gsLst>
                  <a:lin ang="5400000" scaled="0"/>
                </a:gradFill>
              </a:rPr>
              <a:t>Desire to implement SQL Server Machine Learning Services</a:t>
            </a:r>
          </a:p>
        </p:txBody>
      </p:sp>
      <p:sp>
        <p:nvSpPr>
          <p:cNvPr id="14" name="Rectangle 13">
            <a:extLst>
              <a:ext uri="{FF2B5EF4-FFF2-40B4-BE49-F238E27FC236}">
                <a16:creationId xmlns:a16="http://schemas.microsoft.com/office/drawing/2014/main" id="{5A1586DA-B41A-43D0-8FFA-60ED33F05C6F}"/>
              </a:ext>
            </a:extLst>
          </p:cNvPr>
          <p:cNvSpPr/>
          <p:nvPr/>
        </p:nvSpPr>
        <p:spPr>
          <a:xfrm>
            <a:off x="6303131" y="3795718"/>
            <a:ext cx="2719948" cy="338554"/>
          </a:xfrm>
          <a:prstGeom prst="rect">
            <a:avLst/>
          </a:prstGeom>
        </p:spPr>
        <p:txBody>
          <a:bodyPr wrap="square" anchor="t">
            <a:spAutoFit/>
          </a:bodyPr>
          <a:lstStyle/>
          <a:p>
            <a:pPr marL="0" marR="0" lvl="0" indent="0" algn="ctr" defTabSz="609468" rtl="0" eaLnBrk="1" fontAlgn="auto" latinLnBrk="0" hangingPunct="1">
              <a:lnSpc>
                <a:spcPct val="100000"/>
              </a:lnSpc>
              <a:spcBef>
                <a:spcPts val="0"/>
              </a:spcBef>
              <a:spcAft>
                <a:spcPts val="600"/>
              </a:spcAft>
              <a:buClrTx/>
              <a:buSzTx/>
              <a:buFontTx/>
              <a:buNone/>
              <a:tabLst/>
              <a:defRPr/>
            </a:pPr>
            <a:r>
              <a:rPr kumimoji="0" lang="en-US" sz="1600" b="1" i="0" u="none" strike="noStrike" kern="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SQL Server</a:t>
            </a:r>
            <a:r>
              <a:rPr kumimoji="0" lang="en-US" sz="1600" b="1" i="0" u="none" strike="noStrike" kern="0" cap="none" spc="0" normalizeH="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 requirements</a:t>
            </a:r>
            <a:endParaRPr kumimoji="0" lang="en-US" sz="1600" b="1" i="0" u="none" strike="noStrike" kern="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endParaRPr>
          </a:p>
        </p:txBody>
      </p:sp>
      <p:sp>
        <p:nvSpPr>
          <p:cNvPr id="3" name="Rectangle 2">
            <a:extLst>
              <a:ext uri="{FF2B5EF4-FFF2-40B4-BE49-F238E27FC236}">
                <a16:creationId xmlns:a16="http://schemas.microsoft.com/office/drawing/2014/main" id="{4A16A465-93E0-4CCA-BF21-6110406900D6}"/>
              </a:ext>
            </a:extLst>
          </p:cNvPr>
          <p:cNvSpPr/>
          <p:nvPr/>
        </p:nvSpPr>
        <p:spPr bwMode="auto">
          <a:xfrm>
            <a:off x="1229898" y="3739370"/>
            <a:ext cx="646121" cy="225625"/>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a:extLst>
              <a:ext uri="{FF2B5EF4-FFF2-40B4-BE49-F238E27FC236}">
                <a16:creationId xmlns:a16="http://schemas.microsoft.com/office/drawing/2014/main" id="{CBB5EFF3-B756-4A76-929E-1D8F3BA4D40F}"/>
              </a:ext>
            </a:extLst>
          </p:cNvPr>
          <p:cNvSpPr/>
          <p:nvPr/>
        </p:nvSpPr>
        <p:spPr bwMode="auto">
          <a:xfrm>
            <a:off x="578835" y="3155398"/>
            <a:ext cx="1643449" cy="225625"/>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35BA32A9-AF34-43C2-AAF7-A93B57266D30}"/>
              </a:ext>
            </a:extLst>
          </p:cNvPr>
          <p:cNvSpPr/>
          <p:nvPr/>
        </p:nvSpPr>
        <p:spPr bwMode="auto">
          <a:xfrm>
            <a:off x="2975967" y="3570093"/>
            <a:ext cx="646121" cy="225625"/>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0E2802D7-26D3-4E2E-8CBE-3E8C31A80450}"/>
              </a:ext>
            </a:extLst>
          </p:cNvPr>
          <p:cNvSpPr/>
          <p:nvPr/>
        </p:nvSpPr>
        <p:spPr bwMode="auto">
          <a:xfrm>
            <a:off x="885901" y="4546430"/>
            <a:ext cx="1336383" cy="225625"/>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8" name="Rectangle 17">
            <a:extLst>
              <a:ext uri="{FF2B5EF4-FFF2-40B4-BE49-F238E27FC236}">
                <a16:creationId xmlns:a16="http://schemas.microsoft.com/office/drawing/2014/main" id="{03E1AD7C-1DBA-415F-8B52-569CE8DA590C}"/>
              </a:ext>
            </a:extLst>
          </p:cNvPr>
          <p:cNvSpPr/>
          <p:nvPr/>
        </p:nvSpPr>
        <p:spPr bwMode="auto">
          <a:xfrm>
            <a:off x="3402720" y="4772055"/>
            <a:ext cx="646121" cy="225625"/>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D7869178-D989-4BEF-BE82-04F7991ACF1D}"/>
              </a:ext>
            </a:extLst>
          </p:cNvPr>
          <p:cNvSpPr/>
          <p:nvPr/>
        </p:nvSpPr>
        <p:spPr bwMode="auto">
          <a:xfrm>
            <a:off x="917305" y="5871483"/>
            <a:ext cx="625185" cy="225625"/>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a:extLst>
              <a:ext uri="{FF2B5EF4-FFF2-40B4-BE49-F238E27FC236}">
                <a16:creationId xmlns:a16="http://schemas.microsoft.com/office/drawing/2014/main" id="{5D4EDCA6-FE3D-457B-B3A8-C82398F234CC}"/>
              </a:ext>
            </a:extLst>
          </p:cNvPr>
          <p:cNvSpPr/>
          <p:nvPr/>
        </p:nvSpPr>
        <p:spPr bwMode="auto">
          <a:xfrm>
            <a:off x="3175471" y="5927831"/>
            <a:ext cx="873370" cy="169277"/>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2C280FFE-C5B6-49EF-A802-6D8617946FE0}"/>
              </a:ext>
            </a:extLst>
          </p:cNvPr>
          <p:cNvSpPr/>
          <p:nvPr/>
        </p:nvSpPr>
        <p:spPr bwMode="auto">
          <a:xfrm>
            <a:off x="8556485" y="1810167"/>
            <a:ext cx="2899641" cy="216182"/>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a:extLst>
              <a:ext uri="{FF2B5EF4-FFF2-40B4-BE49-F238E27FC236}">
                <a16:creationId xmlns:a16="http://schemas.microsoft.com/office/drawing/2014/main" id="{1DF41804-D175-4738-AA9B-6F72E4C6D020}"/>
              </a:ext>
            </a:extLst>
          </p:cNvPr>
          <p:cNvSpPr/>
          <p:nvPr/>
        </p:nvSpPr>
        <p:spPr bwMode="auto">
          <a:xfrm>
            <a:off x="7859800" y="2619984"/>
            <a:ext cx="3465697" cy="263572"/>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8" name="Rectangle 27">
            <a:extLst>
              <a:ext uri="{FF2B5EF4-FFF2-40B4-BE49-F238E27FC236}">
                <a16:creationId xmlns:a16="http://schemas.microsoft.com/office/drawing/2014/main" id="{B7A106D5-00BF-49D5-AE58-17D2614E7659}"/>
              </a:ext>
            </a:extLst>
          </p:cNvPr>
          <p:cNvSpPr/>
          <p:nvPr/>
        </p:nvSpPr>
        <p:spPr bwMode="auto">
          <a:xfrm>
            <a:off x="8413596" y="2390975"/>
            <a:ext cx="1749308" cy="216181"/>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0" name="Rectangle 29">
            <a:extLst>
              <a:ext uri="{FF2B5EF4-FFF2-40B4-BE49-F238E27FC236}">
                <a16:creationId xmlns:a16="http://schemas.microsoft.com/office/drawing/2014/main" id="{88D12368-73F1-4BA1-B850-3B5367220D3C}"/>
              </a:ext>
            </a:extLst>
          </p:cNvPr>
          <p:cNvSpPr/>
          <p:nvPr/>
        </p:nvSpPr>
        <p:spPr bwMode="auto">
          <a:xfrm>
            <a:off x="5090788" y="4209254"/>
            <a:ext cx="1780275" cy="263572"/>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a:extLst>
              <a:ext uri="{FF2B5EF4-FFF2-40B4-BE49-F238E27FC236}">
                <a16:creationId xmlns:a16="http://schemas.microsoft.com/office/drawing/2014/main" id="{9E55923B-EC13-40A7-A1FE-BD30C0794AE4}"/>
              </a:ext>
            </a:extLst>
          </p:cNvPr>
          <p:cNvSpPr/>
          <p:nvPr/>
        </p:nvSpPr>
        <p:spPr bwMode="auto">
          <a:xfrm>
            <a:off x="5090788" y="4472826"/>
            <a:ext cx="1728023" cy="282054"/>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6" name="Rectangle 35">
            <a:extLst>
              <a:ext uri="{FF2B5EF4-FFF2-40B4-BE49-F238E27FC236}">
                <a16:creationId xmlns:a16="http://schemas.microsoft.com/office/drawing/2014/main" id="{B26F34D5-846D-4238-A4B2-5666F71266E6}"/>
              </a:ext>
            </a:extLst>
          </p:cNvPr>
          <p:cNvSpPr/>
          <p:nvPr/>
        </p:nvSpPr>
        <p:spPr bwMode="auto">
          <a:xfrm>
            <a:off x="7859800" y="5568820"/>
            <a:ext cx="1098802" cy="298763"/>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8" name="Rectangle 37">
            <a:extLst>
              <a:ext uri="{FF2B5EF4-FFF2-40B4-BE49-F238E27FC236}">
                <a16:creationId xmlns:a16="http://schemas.microsoft.com/office/drawing/2014/main" id="{A35D051F-E3C1-463C-B164-CD7AF7009CF8}"/>
              </a:ext>
            </a:extLst>
          </p:cNvPr>
          <p:cNvSpPr/>
          <p:nvPr/>
        </p:nvSpPr>
        <p:spPr bwMode="auto">
          <a:xfrm>
            <a:off x="8494405" y="6395320"/>
            <a:ext cx="2831092" cy="298763"/>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5EABE97F-65A7-4EB1-8752-47A01D8ED3C8}"/>
              </a:ext>
            </a:extLst>
          </p:cNvPr>
          <p:cNvSpPr/>
          <p:nvPr/>
        </p:nvSpPr>
        <p:spPr bwMode="auto">
          <a:xfrm>
            <a:off x="5203878" y="2895732"/>
            <a:ext cx="2542396" cy="259666"/>
          </a:xfrm>
          <a:prstGeom prst="rect">
            <a:avLst/>
          </a:prstGeom>
          <a:noFill/>
          <a:ln w="3810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0" name="Rectangle 39">
            <a:extLst>
              <a:ext uri="{FF2B5EF4-FFF2-40B4-BE49-F238E27FC236}">
                <a16:creationId xmlns:a16="http://schemas.microsoft.com/office/drawing/2014/main" id="{93E094FF-183C-42F2-9467-AACEAD4EAB17}"/>
              </a:ext>
            </a:extLst>
          </p:cNvPr>
          <p:cNvSpPr/>
          <p:nvPr/>
        </p:nvSpPr>
        <p:spPr bwMode="auto">
          <a:xfrm>
            <a:off x="7502841" y="3197486"/>
            <a:ext cx="1768433" cy="253887"/>
          </a:xfrm>
          <a:prstGeom prst="rect">
            <a:avLst/>
          </a:prstGeom>
          <a:noFill/>
          <a:ln w="3810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a:extLst>
              <a:ext uri="{FF2B5EF4-FFF2-40B4-BE49-F238E27FC236}">
                <a16:creationId xmlns:a16="http://schemas.microsoft.com/office/drawing/2014/main" id="{2606BB03-D65C-464A-B9ED-5D784EDBCF4B}"/>
              </a:ext>
            </a:extLst>
          </p:cNvPr>
          <p:cNvSpPr/>
          <p:nvPr/>
        </p:nvSpPr>
        <p:spPr bwMode="auto">
          <a:xfrm>
            <a:off x="8237873" y="5288434"/>
            <a:ext cx="1188072" cy="280386"/>
          </a:xfrm>
          <a:prstGeom prst="rect">
            <a:avLst/>
          </a:prstGeom>
          <a:noFill/>
          <a:ln w="3810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7" name="Rectangle 26">
            <a:extLst>
              <a:ext uri="{FF2B5EF4-FFF2-40B4-BE49-F238E27FC236}">
                <a16:creationId xmlns:a16="http://schemas.microsoft.com/office/drawing/2014/main" id="{BAB245F9-7CCD-4C6A-99E9-F19963A685E8}"/>
              </a:ext>
            </a:extLst>
          </p:cNvPr>
          <p:cNvSpPr/>
          <p:nvPr/>
        </p:nvSpPr>
        <p:spPr bwMode="auto">
          <a:xfrm>
            <a:off x="5133956" y="6120021"/>
            <a:ext cx="2820072" cy="263572"/>
          </a:xfrm>
          <a:prstGeom prst="rect">
            <a:avLst/>
          </a:prstGeom>
          <a:noFill/>
          <a:ln w="3810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2755608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7" grpId="0" animBg="1"/>
      <p:bldP spid="8" grpId="0" animBg="1"/>
      <p:bldP spid="18" grpId="0" animBg="1"/>
      <p:bldP spid="20" grpId="0" animBg="1"/>
      <p:bldP spid="22" grpId="0" animBg="1"/>
      <p:bldP spid="24" grpId="0" animBg="1"/>
      <p:bldP spid="26" grpId="0" animBg="1"/>
      <p:bldP spid="28" grpId="0" animBg="1"/>
      <p:bldP spid="30" grpId="0" animBg="1"/>
      <p:bldP spid="32" grpId="0" animBg="1"/>
      <p:bldP spid="36" grpId="0" animBg="1"/>
      <p:bldP spid="38" grpId="0" animBg="1"/>
      <p:bldP spid="39" grpId="0" animBg="1"/>
      <p:bldP spid="40" grpId="0" animBg="1"/>
      <p:bldP spid="41" grpId="0" animBg="1"/>
      <p:bldP spid="27"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533BB-0359-4170-99F5-D095BCD20778}"/>
              </a:ext>
            </a:extLst>
          </p:cNvPr>
          <p:cNvSpPr>
            <a:spLocks noGrp="1"/>
          </p:cNvSpPr>
          <p:nvPr>
            <p:ph type="title"/>
          </p:nvPr>
        </p:nvSpPr>
        <p:spPr/>
        <p:txBody>
          <a:bodyPr/>
          <a:lstStyle/>
          <a:p>
            <a:r>
              <a:rPr lang="en-US"/>
              <a:t>Assessing the advanced migration scenario</a:t>
            </a:r>
          </a:p>
        </p:txBody>
      </p:sp>
      <p:pic>
        <p:nvPicPr>
          <p:cNvPr id="10" name="Picture 2" descr="See the source image">
            <a:extLst>
              <a:ext uri="{FF2B5EF4-FFF2-40B4-BE49-F238E27FC236}">
                <a16:creationId xmlns:a16="http://schemas.microsoft.com/office/drawing/2014/main" id="{50369743-C1BD-4569-9445-1D3CC52121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33399" y="2272141"/>
            <a:ext cx="762950" cy="676252"/>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83BE9C44-EF8B-4DDF-B5B9-C195316EA47A}"/>
              </a:ext>
            </a:extLst>
          </p:cNvPr>
          <p:cNvSpPr txBox="1"/>
          <p:nvPr/>
        </p:nvSpPr>
        <p:spPr>
          <a:xfrm>
            <a:off x="5088525" y="3022542"/>
            <a:ext cx="1652697" cy="553998"/>
          </a:xfrm>
          <a:prstGeom prst="rect">
            <a:avLst/>
          </a:prstGeom>
          <a:noFill/>
        </p:spPr>
        <p:txBody>
          <a:bodyPr wrap="none" lIns="0" tIns="0" rIns="0" bIns="0" rtlCol="0">
            <a:spAutoFit/>
          </a:bodyPr>
          <a:lstStyle/>
          <a:p>
            <a:r>
              <a:rPr lang="en-US" sz="1800">
                <a:solidFill>
                  <a:schemeClr val="accent1"/>
                </a:solidFill>
                <a:latin typeface="+mj-lt"/>
              </a:rPr>
              <a:t>Data Migration </a:t>
            </a:r>
          </a:p>
          <a:p>
            <a:pPr algn="ctr"/>
            <a:r>
              <a:rPr lang="en-US" sz="1800">
                <a:solidFill>
                  <a:schemeClr val="accent1"/>
                </a:solidFill>
                <a:latin typeface="+mj-lt"/>
              </a:rPr>
              <a:t>Assistant</a:t>
            </a:r>
          </a:p>
        </p:txBody>
      </p:sp>
      <p:pic>
        <p:nvPicPr>
          <p:cNvPr id="15" name="Graphic 14" descr="Checklist with solid fill">
            <a:extLst>
              <a:ext uri="{FF2B5EF4-FFF2-40B4-BE49-F238E27FC236}">
                <a16:creationId xmlns:a16="http://schemas.microsoft.com/office/drawing/2014/main" id="{F9EB4C99-A69A-4E61-B434-EB3FCDEEE7E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029713" y="2451129"/>
            <a:ext cx="682978" cy="682978"/>
          </a:xfrm>
          <a:prstGeom prst="rect">
            <a:avLst/>
          </a:prstGeom>
        </p:spPr>
      </p:pic>
      <p:sp>
        <p:nvSpPr>
          <p:cNvPr id="16" name="TextBox 15">
            <a:extLst>
              <a:ext uri="{FF2B5EF4-FFF2-40B4-BE49-F238E27FC236}">
                <a16:creationId xmlns:a16="http://schemas.microsoft.com/office/drawing/2014/main" id="{7E436E78-909C-4956-B6AA-D65641D36AAA}"/>
              </a:ext>
            </a:extLst>
          </p:cNvPr>
          <p:cNvSpPr txBox="1"/>
          <p:nvPr/>
        </p:nvSpPr>
        <p:spPr>
          <a:xfrm>
            <a:off x="9493815" y="3210818"/>
            <a:ext cx="1891415" cy="276999"/>
          </a:xfrm>
          <a:prstGeom prst="rect">
            <a:avLst/>
          </a:prstGeom>
          <a:noFill/>
        </p:spPr>
        <p:txBody>
          <a:bodyPr wrap="none" lIns="0" tIns="0" rIns="0" bIns="0" rtlCol="0">
            <a:spAutoFit/>
          </a:bodyPr>
          <a:lstStyle/>
          <a:p>
            <a:r>
              <a:rPr lang="en-US" sz="1800">
                <a:solidFill>
                  <a:schemeClr val="accent1"/>
                </a:solidFill>
                <a:latin typeface="+mj-lt"/>
              </a:rPr>
              <a:t>Review the results</a:t>
            </a:r>
          </a:p>
        </p:txBody>
      </p:sp>
      <p:sp>
        <p:nvSpPr>
          <p:cNvPr id="19" name="TextBox 18">
            <a:extLst>
              <a:ext uri="{FF2B5EF4-FFF2-40B4-BE49-F238E27FC236}">
                <a16:creationId xmlns:a16="http://schemas.microsoft.com/office/drawing/2014/main" id="{A870BF4D-93DA-40D1-9648-61D8A52CF750}"/>
              </a:ext>
            </a:extLst>
          </p:cNvPr>
          <p:cNvSpPr txBox="1"/>
          <p:nvPr/>
        </p:nvSpPr>
        <p:spPr>
          <a:xfrm>
            <a:off x="9050231" y="3643324"/>
            <a:ext cx="2719438" cy="1588127"/>
          </a:xfrm>
          <a:prstGeom prst="rect">
            <a:avLst/>
          </a:prstGeom>
          <a:noFill/>
        </p:spPr>
        <p:txBody>
          <a:bodyPr wrap="square">
            <a:spAutoFit/>
          </a:bodyPr>
          <a:lstStyle/>
          <a:p>
            <a:pPr marL="228600" marR="0" lvl="0" indent="-228600" algn="l" defTabSz="932742" rtl="0" eaLnBrk="1" fontAlgn="auto" latinLnBrk="0" hangingPunct="1">
              <a:lnSpc>
                <a:spcPct val="100000"/>
              </a:lnSpc>
              <a:spcBef>
                <a:spcPct val="20000"/>
              </a:spcBef>
              <a:spcAft>
                <a:spcPts val="0"/>
              </a:spcAft>
              <a:buClr>
                <a:srgbClr val="00B050"/>
              </a:buClr>
              <a:buSzPct val="90000"/>
              <a:buFont typeface="Wingdings" panose="05000000000000000000" pitchFamily="2" charset="2"/>
              <a:buChar char=""/>
              <a:tabLst/>
              <a:defRPr/>
            </a:pPr>
            <a:r>
              <a:rPr lang="en-US" sz="1800">
                <a:gradFill>
                  <a:gsLst>
                    <a:gs pos="1250">
                      <a:prstClr val="black"/>
                    </a:gs>
                    <a:gs pos="100000">
                      <a:prstClr val="black"/>
                    </a:gs>
                  </a:gsLst>
                  <a:lin ang="5400000" scaled="0"/>
                </a:gradFill>
                <a:latin typeface="Segoe UI Semibold"/>
                <a:cs typeface="Segoe UI Semibold"/>
              </a:rPr>
              <a:t>Service Tier and core recommendations</a:t>
            </a:r>
            <a:endParaRPr kumimoji="0" lang="en-US" sz="1800" b="0" i="0" u="none" strike="noStrike" kern="1200" cap="none" spc="0" normalizeH="0" baseline="0" noProof="0">
              <a:ln>
                <a:noFill/>
              </a:ln>
              <a:gradFill>
                <a:gsLst>
                  <a:gs pos="1250">
                    <a:prstClr val="black"/>
                  </a:gs>
                  <a:gs pos="100000">
                    <a:prstClr val="black"/>
                  </a:gs>
                </a:gsLst>
                <a:lin ang="5400000" scaled="0"/>
              </a:gradFill>
              <a:effectLst/>
              <a:uLnTx/>
              <a:uFillTx/>
              <a:latin typeface="Segoe UI Semibold"/>
              <a:ea typeface="+mn-ea"/>
              <a:cs typeface="Segoe UI Semibold"/>
            </a:endParaRPr>
          </a:p>
          <a:p>
            <a:pPr marL="228600" marR="0" lvl="0" indent="-228600" algn="l" defTabSz="932742" rtl="0" eaLnBrk="1" fontAlgn="auto" latinLnBrk="0" hangingPunct="1">
              <a:lnSpc>
                <a:spcPct val="100000"/>
              </a:lnSpc>
              <a:spcBef>
                <a:spcPct val="20000"/>
              </a:spcBef>
              <a:spcAft>
                <a:spcPts val="0"/>
              </a:spcAft>
              <a:buClr>
                <a:srgbClr val="00B050"/>
              </a:buClr>
              <a:buSzPct val="90000"/>
              <a:buFont typeface="Wingdings" panose="05000000000000000000" pitchFamily="2" charset="2"/>
              <a:buChar char=""/>
              <a:tabLst/>
              <a:defRPr/>
            </a:pPr>
            <a:r>
              <a:rPr lang="en-US" sz="1800">
                <a:gradFill>
                  <a:gsLst>
                    <a:gs pos="1250">
                      <a:prstClr val="black"/>
                    </a:gs>
                    <a:gs pos="100000">
                      <a:prstClr val="black"/>
                    </a:gs>
                  </a:gsLst>
                  <a:lin ang="5400000" scaled="0"/>
                </a:gradFill>
                <a:latin typeface="Segoe UI Semibold"/>
                <a:cs typeface="Segoe UI Semibold"/>
              </a:rPr>
              <a:t>I/O requirements</a:t>
            </a:r>
          </a:p>
          <a:p>
            <a:pPr marL="228600" marR="0" lvl="0" indent="-228600" algn="l" defTabSz="932742" rtl="0" eaLnBrk="1" fontAlgn="auto" latinLnBrk="0" hangingPunct="1">
              <a:lnSpc>
                <a:spcPct val="100000"/>
              </a:lnSpc>
              <a:spcBef>
                <a:spcPct val="20000"/>
              </a:spcBef>
              <a:spcAft>
                <a:spcPts val="0"/>
              </a:spcAft>
              <a:buClr>
                <a:srgbClr val="00B050"/>
              </a:buClr>
              <a:buSzPct val="90000"/>
              <a:buFont typeface="Wingdings" panose="05000000000000000000" pitchFamily="2" charset="2"/>
              <a:buChar char=""/>
              <a:tabLst/>
              <a:defRPr/>
            </a:pPr>
            <a:r>
              <a:rPr lang="en-US" sz="1800">
                <a:gradFill>
                  <a:gsLst>
                    <a:gs pos="1250">
                      <a:prstClr val="black"/>
                    </a:gs>
                    <a:gs pos="100000">
                      <a:prstClr val="black"/>
                    </a:gs>
                  </a:gsLst>
                  <a:lin ang="5400000" scaled="0"/>
                </a:gradFill>
                <a:latin typeface="Segoe UI Semibold"/>
                <a:cs typeface="Segoe UI Semibold"/>
              </a:rPr>
              <a:t>Merge with other requirements</a:t>
            </a:r>
          </a:p>
        </p:txBody>
      </p:sp>
      <p:sp>
        <p:nvSpPr>
          <p:cNvPr id="18" name="TextBox 17">
            <a:extLst>
              <a:ext uri="{FF2B5EF4-FFF2-40B4-BE49-F238E27FC236}">
                <a16:creationId xmlns:a16="http://schemas.microsoft.com/office/drawing/2014/main" id="{040CB559-C32C-470C-84F3-63A612DE40D7}"/>
              </a:ext>
            </a:extLst>
          </p:cNvPr>
          <p:cNvSpPr txBox="1"/>
          <p:nvPr/>
        </p:nvSpPr>
        <p:spPr>
          <a:xfrm>
            <a:off x="279289" y="3859140"/>
            <a:ext cx="4439840" cy="1643527"/>
          </a:xfrm>
          <a:prstGeom prst="rect">
            <a:avLst/>
          </a:prstGeom>
          <a:noFill/>
        </p:spPr>
        <p:txBody>
          <a:bodyPr wrap="square">
            <a:spAutoFit/>
          </a:bodyPr>
          <a:lstStyle/>
          <a:p>
            <a:pPr marL="228600" marR="0" lvl="0" indent="-228600" algn="l" defTabSz="932742" rtl="0" eaLnBrk="1" fontAlgn="auto" latinLnBrk="0" hangingPunct="1">
              <a:lnSpc>
                <a:spcPct val="100000"/>
              </a:lnSpc>
              <a:spcBef>
                <a:spcPct val="20000"/>
              </a:spcBef>
              <a:spcAft>
                <a:spcPts val="0"/>
              </a:spcAft>
              <a:buClr>
                <a:srgbClr val="00B050"/>
              </a:buClr>
              <a:buSzPct val="90000"/>
              <a:buFont typeface="Wingdings" panose="05000000000000000000" pitchFamily="2" charset="2"/>
              <a:buChar char=""/>
              <a:tabLst/>
              <a:defRPr/>
            </a:pPr>
            <a:r>
              <a:rPr lang="en-US" sz="1800">
                <a:gradFill>
                  <a:gsLst>
                    <a:gs pos="1250">
                      <a:prstClr val="black"/>
                    </a:gs>
                    <a:gs pos="100000">
                      <a:prstClr val="black"/>
                    </a:gs>
                  </a:gsLst>
                  <a:lin ang="5400000" scaled="0"/>
                </a:gradFill>
                <a:latin typeface="Segoe UI Semibold"/>
                <a:cs typeface="Segoe UI Semibold"/>
              </a:rPr>
              <a:t>PaaS allowed and even desired</a:t>
            </a:r>
          </a:p>
          <a:p>
            <a:pPr marL="228600" marR="0" lvl="0" indent="-228600" algn="l" defTabSz="932742" rtl="0" eaLnBrk="1" fontAlgn="auto" latinLnBrk="0" hangingPunct="1">
              <a:lnSpc>
                <a:spcPct val="100000"/>
              </a:lnSpc>
              <a:spcBef>
                <a:spcPct val="20000"/>
              </a:spcBef>
              <a:spcAft>
                <a:spcPts val="0"/>
              </a:spcAft>
              <a:buClr>
                <a:srgbClr val="00B050"/>
              </a:buClr>
              <a:buSzPct val="90000"/>
              <a:buFont typeface="Wingdings" panose="05000000000000000000" pitchFamily="2" charset="2"/>
              <a:buChar char=""/>
              <a:tabLst/>
              <a:defRPr/>
            </a:pPr>
            <a:r>
              <a:rPr lang="en-US" sz="1800">
                <a:gradFill>
                  <a:gsLst>
                    <a:gs pos="1250">
                      <a:prstClr val="black"/>
                    </a:gs>
                    <a:gs pos="100000">
                      <a:prstClr val="black"/>
                    </a:gs>
                  </a:gsLst>
                  <a:lin ang="5400000" scaled="0"/>
                </a:gradFill>
                <a:latin typeface="Segoe UI Semibold"/>
                <a:cs typeface="Segoe UI Semibold"/>
              </a:rPr>
              <a:t>We need instance level features</a:t>
            </a:r>
            <a:endParaRPr kumimoji="0" lang="en-US" sz="1800" b="0" i="0" u="none" strike="noStrike" kern="1200" cap="none" spc="0" normalizeH="0" baseline="0" noProof="0">
              <a:ln>
                <a:noFill/>
              </a:ln>
              <a:gradFill>
                <a:gsLst>
                  <a:gs pos="1250">
                    <a:prstClr val="black"/>
                  </a:gs>
                  <a:gs pos="100000">
                    <a:prstClr val="black"/>
                  </a:gs>
                </a:gsLst>
                <a:lin ang="5400000" scaled="0"/>
              </a:gradFill>
              <a:effectLst/>
              <a:uLnTx/>
              <a:uFillTx/>
              <a:latin typeface="Segoe UI Semibold"/>
              <a:ea typeface="+mn-ea"/>
              <a:cs typeface="Segoe UI Semibold"/>
            </a:endParaRPr>
          </a:p>
          <a:p>
            <a:pPr marL="228600" marR="0" lvl="0" indent="-228600" algn="l" defTabSz="932742" rtl="0" eaLnBrk="1" fontAlgn="auto" latinLnBrk="0" hangingPunct="1">
              <a:lnSpc>
                <a:spcPct val="100000"/>
              </a:lnSpc>
              <a:spcBef>
                <a:spcPct val="20000"/>
              </a:spcBef>
              <a:spcAft>
                <a:spcPts val="0"/>
              </a:spcAft>
              <a:buClr>
                <a:srgbClr val="00B050"/>
              </a:buClr>
              <a:buSzPct val="90000"/>
              <a:buFont typeface="Wingdings" panose="05000000000000000000" pitchFamily="2" charset="2"/>
              <a:buChar char=""/>
              <a:tabLst/>
              <a:defRPr/>
            </a:pPr>
            <a:r>
              <a:rPr lang="en-US" sz="1800">
                <a:gradFill>
                  <a:gsLst>
                    <a:gs pos="1250">
                      <a:prstClr val="black"/>
                    </a:gs>
                    <a:gs pos="100000">
                      <a:prstClr val="black"/>
                    </a:gs>
                  </a:gsLst>
                  <a:lin ang="5400000" scaled="0"/>
                </a:gradFill>
                <a:latin typeface="Segoe UI Semibold"/>
                <a:cs typeface="Segoe UI Semibold"/>
              </a:rPr>
              <a:t>We need equivalent of an Availability Group</a:t>
            </a:r>
          </a:p>
          <a:p>
            <a:pPr marL="228600" marR="0" lvl="0" indent="-228600" algn="l" defTabSz="932742" rtl="0" eaLnBrk="1" fontAlgn="auto" latinLnBrk="0" hangingPunct="1">
              <a:lnSpc>
                <a:spcPct val="100000"/>
              </a:lnSpc>
              <a:spcBef>
                <a:spcPct val="20000"/>
              </a:spcBef>
              <a:spcAft>
                <a:spcPts val="0"/>
              </a:spcAft>
              <a:buClr>
                <a:srgbClr val="00B050"/>
              </a:buClr>
              <a:buSzPct val="90000"/>
              <a:buFont typeface="Wingdings" panose="05000000000000000000" pitchFamily="2" charset="2"/>
              <a:buChar char=""/>
              <a:tabLst/>
              <a:defRPr/>
            </a:pPr>
            <a:r>
              <a:rPr lang="en-US" sz="1800">
                <a:gradFill>
                  <a:gsLst>
                    <a:gs pos="1250">
                      <a:prstClr val="black"/>
                    </a:gs>
                    <a:gs pos="100000">
                      <a:prstClr val="black"/>
                    </a:gs>
                  </a:gsLst>
                  <a:lin ang="5400000" scaled="0"/>
                </a:gradFill>
                <a:latin typeface="Segoe UI Semibold"/>
                <a:cs typeface="Segoe UI Semibold"/>
              </a:rPr>
              <a:t>We need an online migration</a:t>
            </a:r>
          </a:p>
        </p:txBody>
      </p:sp>
      <p:sp>
        <p:nvSpPr>
          <p:cNvPr id="21" name="TextBox 20">
            <a:extLst>
              <a:ext uri="{FF2B5EF4-FFF2-40B4-BE49-F238E27FC236}">
                <a16:creationId xmlns:a16="http://schemas.microsoft.com/office/drawing/2014/main" id="{2869CFD5-A553-476B-8F2F-2A228361153A}"/>
              </a:ext>
            </a:extLst>
          </p:cNvPr>
          <p:cNvSpPr txBox="1"/>
          <p:nvPr/>
        </p:nvSpPr>
        <p:spPr>
          <a:xfrm>
            <a:off x="6939318" y="3206531"/>
            <a:ext cx="711733" cy="307777"/>
          </a:xfrm>
          <a:prstGeom prst="rect">
            <a:avLst/>
          </a:prstGeom>
          <a:noFill/>
        </p:spPr>
        <p:txBody>
          <a:bodyPr wrap="none" lIns="0" tIns="0" rIns="0" bIns="0" rtlCol="0">
            <a:spAutoFit/>
          </a:bodyPr>
          <a:lstStyle/>
          <a:p>
            <a:pPr algn="l"/>
            <a:r>
              <a:rPr lang="en-US" sz="2000">
                <a:solidFill>
                  <a:schemeClr val="accent1"/>
                </a:solidFill>
                <a:latin typeface="+mj-lt"/>
              </a:rPr>
              <a:t>TPC-C</a:t>
            </a:r>
          </a:p>
        </p:txBody>
      </p:sp>
      <p:sp>
        <p:nvSpPr>
          <p:cNvPr id="22" name="TextBox 21">
            <a:extLst>
              <a:ext uri="{FF2B5EF4-FFF2-40B4-BE49-F238E27FC236}">
                <a16:creationId xmlns:a16="http://schemas.microsoft.com/office/drawing/2014/main" id="{B3582CB0-DFFB-4BDA-A95A-44820841CC24}"/>
              </a:ext>
            </a:extLst>
          </p:cNvPr>
          <p:cNvSpPr txBox="1"/>
          <p:nvPr/>
        </p:nvSpPr>
        <p:spPr>
          <a:xfrm>
            <a:off x="5088525" y="3653026"/>
            <a:ext cx="3170316" cy="1865126"/>
          </a:xfrm>
          <a:prstGeom prst="rect">
            <a:avLst/>
          </a:prstGeom>
          <a:noFill/>
        </p:spPr>
        <p:txBody>
          <a:bodyPr wrap="square">
            <a:spAutoFit/>
          </a:bodyPr>
          <a:lstStyle/>
          <a:p>
            <a:pPr marL="228600" marR="0" lvl="0" indent="-228600" algn="l" defTabSz="932742" rtl="0" eaLnBrk="1" fontAlgn="auto" latinLnBrk="0" hangingPunct="1">
              <a:lnSpc>
                <a:spcPct val="100000"/>
              </a:lnSpc>
              <a:spcBef>
                <a:spcPct val="20000"/>
              </a:spcBef>
              <a:spcAft>
                <a:spcPts val="0"/>
              </a:spcAft>
              <a:buClr>
                <a:srgbClr val="00B050"/>
              </a:buClr>
              <a:buSzPct val="90000"/>
              <a:buFont typeface="Wingdings" panose="05000000000000000000" pitchFamily="2" charset="2"/>
              <a:buChar char=""/>
              <a:tabLst/>
              <a:defRPr/>
            </a:pPr>
            <a:r>
              <a:rPr lang="en-US" sz="1800">
                <a:gradFill>
                  <a:gsLst>
                    <a:gs pos="1250">
                      <a:prstClr val="black"/>
                    </a:gs>
                    <a:gs pos="100000">
                      <a:prstClr val="black"/>
                    </a:gs>
                  </a:gsLst>
                  <a:lin ang="5400000" scaled="0"/>
                </a:gradFill>
                <a:latin typeface="Segoe UI Semibold"/>
                <a:cs typeface="Segoe UI Semibold"/>
              </a:rPr>
              <a:t>We need to make sure no blockers</a:t>
            </a:r>
            <a:endParaRPr kumimoji="0" lang="en-US" sz="1800" b="0" i="0" u="none" strike="noStrike" kern="1200" cap="none" spc="0" normalizeH="0" baseline="0" noProof="0">
              <a:ln>
                <a:noFill/>
              </a:ln>
              <a:gradFill>
                <a:gsLst>
                  <a:gs pos="1250">
                    <a:prstClr val="black"/>
                  </a:gs>
                  <a:gs pos="100000">
                    <a:prstClr val="black"/>
                  </a:gs>
                </a:gsLst>
                <a:lin ang="5400000" scaled="0"/>
              </a:gradFill>
              <a:effectLst/>
              <a:uLnTx/>
              <a:uFillTx/>
              <a:latin typeface="Segoe UI Semibold"/>
              <a:ea typeface="+mn-ea"/>
              <a:cs typeface="Segoe UI Semibold"/>
            </a:endParaRPr>
          </a:p>
          <a:p>
            <a:pPr marL="228600" marR="0" lvl="0" indent="-228600" algn="l" defTabSz="932742" rtl="0" eaLnBrk="1" fontAlgn="auto" latinLnBrk="0" hangingPunct="1">
              <a:lnSpc>
                <a:spcPct val="100000"/>
              </a:lnSpc>
              <a:spcBef>
                <a:spcPct val="20000"/>
              </a:spcBef>
              <a:spcAft>
                <a:spcPts val="0"/>
              </a:spcAft>
              <a:buClr>
                <a:srgbClr val="00B050"/>
              </a:buClr>
              <a:buSzPct val="90000"/>
              <a:buFont typeface="Wingdings" panose="05000000000000000000" pitchFamily="2" charset="2"/>
              <a:buChar char=""/>
              <a:tabLst/>
              <a:defRPr/>
            </a:pPr>
            <a:r>
              <a:rPr lang="en-US" sz="1800">
                <a:gradFill>
                  <a:gsLst>
                    <a:gs pos="1250">
                      <a:prstClr val="black"/>
                    </a:gs>
                    <a:gs pos="100000">
                      <a:prstClr val="black"/>
                    </a:gs>
                  </a:gsLst>
                  <a:lin ang="5400000" scaled="0"/>
                </a:gradFill>
                <a:latin typeface="Segoe UI Semibold"/>
                <a:cs typeface="Segoe UI Semibold"/>
              </a:rPr>
              <a:t>Run workload with SKU assessment – Target Azure SQL MI</a:t>
            </a:r>
          </a:p>
          <a:p>
            <a:pPr marL="228600" marR="0" lvl="0" indent="-228600" algn="l" defTabSz="932742" rtl="0" eaLnBrk="1" fontAlgn="auto" latinLnBrk="0" hangingPunct="1">
              <a:lnSpc>
                <a:spcPct val="100000"/>
              </a:lnSpc>
              <a:spcBef>
                <a:spcPct val="20000"/>
              </a:spcBef>
              <a:spcAft>
                <a:spcPts val="0"/>
              </a:spcAft>
              <a:buClr>
                <a:srgbClr val="00B050"/>
              </a:buClr>
              <a:buSzPct val="90000"/>
              <a:buFont typeface="Wingdings" panose="05000000000000000000" pitchFamily="2" charset="2"/>
              <a:buChar char=""/>
              <a:tabLst/>
              <a:defRPr/>
            </a:pPr>
            <a:r>
              <a:rPr lang="en-US" sz="1800">
                <a:gradFill>
                  <a:gsLst>
                    <a:gs pos="1250">
                      <a:prstClr val="black"/>
                    </a:gs>
                    <a:gs pos="100000">
                      <a:prstClr val="black"/>
                    </a:gs>
                  </a:gsLst>
                  <a:lin ang="5400000" scaled="0"/>
                </a:gradFill>
                <a:latin typeface="Segoe UI Semibold"/>
                <a:cs typeface="Segoe UI Semibold"/>
              </a:rPr>
              <a:t>Verify I/O latency</a:t>
            </a:r>
          </a:p>
        </p:txBody>
      </p:sp>
      <p:pic>
        <p:nvPicPr>
          <p:cNvPr id="25" name="Graphic 24" descr="Programmer male with solid fill">
            <a:extLst>
              <a:ext uri="{FF2B5EF4-FFF2-40B4-BE49-F238E27FC236}">
                <a16:creationId xmlns:a16="http://schemas.microsoft.com/office/drawing/2014/main" id="{D0F89C4E-AC8D-4358-B4D0-5109D74B608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853213" y="2219707"/>
            <a:ext cx="914400" cy="914400"/>
          </a:xfrm>
          <a:prstGeom prst="rect">
            <a:avLst/>
          </a:prstGeom>
        </p:spPr>
      </p:pic>
      <p:sp>
        <p:nvSpPr>
          <p:cNvPr id="3" name="Rectangle 2">
            <a:extLst>
              <a:ext uri="{FF2B5EF4-FFF2-40B4-BE49-F238E27FC236}">
                <a16:creationId xmlns:a16="http://schemas.microsoft.com/office/drawing/2014/main" id="{D6A2B1D0-2BAD-4D46-9314-6085F55B110F}"/>
              </a:ext>
            </a:extLst>
          </p:cNvPr>
          <p:cNvSpPr/>
          <p:nvPr/>
        </p:nvSpPr>
        <p:spPr>
          <a:xfrm>
            <a:off x="579485" y="3290633"/>
            <a:ext cx="3375501" cy="297004"/>
          </a:xfrm>
          <a:prstGeom prst="rect">
            <a:avLst/>
          </a:prstGeom>
        </p:spPr>
        <p:txBody>
          <a:bodyPr wrap="square" lIns="91440">
            <a:spAutoFit/>
          </a:bodyPr>
          <a:lstStyle/>
          <a:p>
            <a:pPr marL="0" marR="0" lvl="0" indent="0" algn="ctr" defTabSz="914080" rtl="0" eaLnBrk="1" fontAlgn="base" latinLnBrk="0" hangingPunct="1">
              <a:lnSpc>
                <a:spcPct val="95000"/>
              </a:lnSpc>
              <a:spcBef>
                <a:spcPct val="0"/>
              </a:spcBef>
              <a:spcAft>
                <a:spcPct val="0"/>
              </a:spcAft>
              <a:buClrTx/>
              <a:buSzTx/>
              <a:buFontTx/>
              <a:buNone/>
              <a:tabLst/>
              <a:defRPr/>
            </a:pPr>
            <a:r>
              <a:rPr kumimoji="0" lang="en-US" sz="1400" b="0" i="0" u="none" strike="noStrike" kern="0" cap="none" spc="0" normalizeH="0" baseline="0" noProof="0">
                <a:ln>
                  <a:noFill/>
                </a:ln>
                <a:solidFill>
                  <a:srgbClr val="0078D7"/>
                </a:solidFill>
                <a:effectLst/>
                <a:uLnTx/>
                <a:uFillTx/>
                <a:latin typeface="Segoe UI Semibold"/>
                <a:ea typeface="+mn-ea"/>
                <a:cs typeface="Segoe UI Semibold" panose="020B0502040204020203" pitchFamily="34" charset="0"/>
              </a:rPr>
              <a:t>Azure SQL Managed Instance</a:t>
            </a:r>
            <a:endParaRPr kumimoji="0" lang="en-US" sz="1600" b="0" i="0" u="none" strike="noStrike" kern="0" cap="none" spc="0" normalizeH="0" baseline="0" noProof="0">
              <a:ln>
                <a:noFill/>
              </a:ln>
              <a:solidFill>
                <a:srgbClr val="0078D7"/>
              </a:solidFill>
              <a:effectLst/>
              <a:uLnTx/>
              <a:uFillTx/>
              <a:latin typeface="Segoe UI Semibold"/>
              <a:ea typeface="+mn-ea"/>
              <a:cs typeface="Segoe UI Semibold" panose="020B0502040204020203" pitchFamily="34" charset="0"/>
            </a:endParaRPr>
          </a:p>
        </p:txBody>
      </p:sp>
      <p:pic>
        <p:nvPicPr>
          <p:cNvPr id="4" name="Graphic 3">
            <a:extLst>
              <a:ext uri="{FF2B5EF4-FFF2-40B4-BE49-F238E27FC236}">
                <a16:creationId xmlns:a16="http://schemas.microsoft.com/office/drawing/2014/main" id="{AD2FC411-5375-4D89-BD46-384452B59F9E}"/>
              </a:ext>
            </a:extLst>
          </p:cNvPr>
          <p:cNvPicPr>
            <a:picLocks noChangeAspect="1"/>
          </p:cNvPicPr>
          <p:nvPr/>
        </p:nvPicPr>
        <p:blipFill>
          <a:blip r:embed="rId8">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1820798" y="2325409"/>
            <a:ext cx="808698" cy="808698"/>
          </a:xfrm>
          <a:prstGeom prst="rect">
            <a:avLst/>
          </a:prstGeom>
        </p:spPr>
      </p:pic>
    </p:spTree>
    <p:extLst>
      <p:ext uri="{BB962C8B-B14F-4D97-AF65-F5344CB8AC3E}">
        <p14:creationId xmlns:p14="http://schemas.microsoft.com/office/powerpoint/2010/main" val="34434135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6" grpId="0"/>
      <p:bldP spid="19" grpId="0"/>
      <p:bldP spid="18" grpId="0"/>
      <p:bldP spid="21" grpId="0"/>
      <p:bldP spid="22" grpId="0"/>
      <p:bldP spid="3"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75733" y="2625229"/>
            <a:ext cx="10659825" cy="2031325"/>
          </a:xfrm>
        </p:spPr>
        <p:txBody>
          <a:bodyPr/>
          <a:lstStyle/>
          <a:p>
            <a:r>
              <a:rPr lang="en-US" sz="4400">
                <a:solidFill>
                  <a:schemeClr val="accent6"/>
                </a:solidFill>
              </a:rPr>
              <a:t>Demo</a:t>
            </a:r>
            <a:br>
              <a:rPr lang="en-US" sz="4400">
                <a:solidFill>
                  <a:schemeClr val="accent6"/>
                </a:solidFill>
              </a:rPr>
            </a:br>
            <a:r>
              <a:rPr lang="en-US" sz="4400">
                <a:solidFill>
                  <a:schemeClr val="accent2"/>
                </a:solidFill>
              </a:rPr>
              <a:t>Assess an advanced SQL Server migration</a:t>
            </a:r>
            <a:endParaRPr lang="en-US" sz="4400" spc="0">
              <a:solidFill>
                <a:schemeClr val="accent2"/>
              </a:solidFill>
            </a:endParaRPr>
          </a:p>
        </p:txBody>
      </p:sp>
    </p:spTree>
    <p:extLst>
      <p:ext uri="{BB962C8B-B14F-4D97-AF65-F5344CB8AC3E}">
        <p14:creationId xmlns:p14="http://schemas.microsoft.com/office/powerpoint/2010/main" val="2857861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533BB-0359-4170-99F5-D095BCD20778}"/>
              </a:ext>
            </a:extLst>
          </p:cNvPr>
          <p:cNvSpPr>
            <a:spLocks noGrp="1"/>
          </p:cNvSpPr>
          <p:nvPr>
            <p:ph type="title"/>
          </p:nvPr>
        </p:nvSpPr>
        <p:spPr>
          <a:xfrm>
            <a:off x="586740" y="116472"/>
            <a:ext cx="11018520" cy="553998"/>
          </a:xfrm>
        </p:spPr>
        <p:txBody>
          <a:bodyPr/>
          <a:lstStyle/>
          <a:p>
            <a:r>
              <a:rPr lang="en-US"/>
              <a:t>Plan for migration to Azure Virtual Machine</a:t>
            </a:r>
          </a:p>
        </p:txBody>
      </p:sp>
      <p:sp>
        <p:nvSpPr>
          <p:cNvPr id="4" name="TextBox 3">
            <a:extLst>
              <a:ext uri="{FF2B5EF4-FFF2-40B4-BE49-F238E27FC236}">
                <a16:creationId xmlns:a16="http://schemas.microsoft.com/office/drawing/2014/main" id="{0BB2736B-7354-42E0-A6A0-113E746CFEA1}"/>
              </a:ext>
            </a:extLst>
          </p:cNvPr>
          <p:cNvSpPr txBox="1"/>
          <p:nvPr/>
        </p:nvSpPr>
        <p:spPr>
          <a:xfrm>
            <a:off x="736488" y="789129"/>
            <a:ext cx="10001179" cy="5952399"/>
          </a:xfrm>
          <a:prstGeom prst="rect">
            <a:avLst/>
          </a:prstGeom>
          <a:noFill/>
        </p:spPr>
        <p:txBody>
          <a:bodyPr wrap="square">
            <a:spAutoFit/>
          </a:bodyPr>
          <a:lstStyle/>
          <a:p>
            <a:pPr marL="228600" indent="-228600" defTabSz="932742">
              <a:spcBef>
                <a:spcPct val="20000"/>
              </a:spcBef>
              <a:buClr>
                <a:srgbClr val="00B050"/>
              </a:buClr>
              <a:buSzPct val="90000"/>
              <a:buFont typeface="Wingdings" panose="05000000000000000000" pitchFamily="2" charset="2"/>
              <a:buChar char=""/>
              <a:defRPr/>
            </a:pPr>
            <a:r>
              <a:rPr lang="en-US" sz="1600">
                <a:gradFill>
                  <a:gsLst>
                    <a:gs pos="1250">
                      <a:prstClr val="black"/>
                    </a:gs>
                    <a:gs pos="100000">
                      <a:prstClr val="black"/>
                    </a:gs>
                  </a:gsLst>
                  <a:lin ang="5400000" scaled="0"/>
                </a:gradFill>
                <a:latin typeface="Segoe UI Semibold"/>
                <a:cs typeface="Segoe UI Semibold"/>
              </a:rPr>
              <a:t>Prepare for deployment decisions</a:t>
            </a:r>
          </a:p>
          <a:p>
            <a:pPr marL="685783" lvl="1" indent="-228600" defTabSz="932742">
              <a:spcBef>
                <a:spcPct val="20000"/>
              </a:spcBef>
              <a:buClr>
                <a:srgbClr val="00B050"/>
              </a:buClr>
              <a:buSzPct val="90000"/>
              <a:buFont typeface="Wingdings" panose="05000000000000000000" pitchFamily="2" charset="2"/>
              <a:buChar char=""/>
              <a:defRPr/>
            </a:pPr>
            <a:r>
              <a:rPr lang="en-US" sz="1600">
                <a:gradFill>
                  <a:gsLst>
                    <a:gs pos="1250">
                      <a:prstClr val="black"/>
                    </a:gs>
                    <a:gs pos="100000">
                      <a:prstClr val="black"/>
                    </a:gs>
                  </a:gsLst>
                  <a:lin ang="5400000" scaled="0"/>
                </a:gradFill>
                <a:latin typeface="Segoe UI Semibold"/>
                <a:cs typeface="Segoe UI Semibold"/>
              </a:rPr>
              <a:t>Gain access to Azure to deploy an Azure Virtual Machine</a:t>
            </a:r>
          </a:p>
          <a:p>
            <a:pPr marL="685783" lvl="1" indent="-228600" defTabSz="932742">
              <a:spcBef>
                <a:spcPct val="20000"/>
              </a:spcBef>
              <a:buClr>
                <a:srgbClr val="00B050"/>
              </a:buClr>
              <a:buSzPct val="90000"/>
              <a:buFont typeface="Wingdings" panose="05000000000000000000" pitchFamily="2" charset="2"/>
              <a:buChar char=""/>
              <a:defRPr/>
            </a:pPr>
            <a:r>
              <a:rPr lang="en-US" sz="1600">
                <a:gradFill>
                  <a:gsLst>
                    <a:gs pos="1250">
                      <a:prstClr val="black"/>
                    </a:gs>
                    <a:gs pos="100000">
                      <a:prstClr val="black"/>
                    </a:gs>
                  </a:gsLst>
                  <a:lin ang="5400000" scaled="0"/>
                </a:gradFill>
                <a:latin typeface="Segoe UI Semibold"/>
                <a:cs typeface="Segoe UI Semibold"/>
              </a:rPr>
              <a:t>Use the marketplace?</a:t>
            </a:r>
          </a:p>
          <a:p>
            <a:pPr marL="685783" lvl="1" indent="-228600" defTabSz="932742">
              <a:spcBef>
                <a:spcPct val="20000"/>
              </a:spcBef>
              <a:buClr>
                <a:srgbClr val="00B050"/>
              </a:buClr>
              <a:buSzPct val="90000"/>
              <a:buFont typeface="Wingdings" panose="05000000000000000000" pitchFamily="2" charset="2"/>
              <a:buChar char=""/>
              <a:defRPr/>
            </a:pPr>
            <a:r>
              <a:rPr lang="en-US" sz="1600">
                <a:gradFill>
                  <a:gsLst>
                    <a:gs pos="1250">
                      <a:prstClr val="black"/>
                    </a:gs>
                    <a:gs pos="100000">
                      <a:prstClr val="black"/>
                    </a:gs>
                  </a:gsLst>
                  <a:lin ang="5400000" scaled="0"/>
                </a:gradFill>
                <a:latin typeface="Segoe UI Semibold"/>
                <a:cs typeface="Segoe UI Semibold"/>
              </a:rPr>
              <a:t>Decide region</a:t>
            </a:r>
          </a:p>
          <a:p>
            <a:pPr marL="685783" lvl="1" indent="-228600" defTabSz="932742">
              <a:spcBef>
                <a:spcPct val="20000"/>
              </a:spcBef>
              <a:buClr>
                <a:srgbClr val="00B050"/>
              </a:buClr>
              <a:buSzPct val="90000"/>
              <a:buFont typeface="Wingdings" panose="05000000000000000000" pitchFamily="2" charset="2"/>
              <a:buChar char=""/>
              <a:defRPr/>
            </a:pPr>
            <a:r>
              <a:rPr lang="en-US" sz="1600">
                <a:gradFill>
                  <a:gsLst>
                    <a:gs pos="1250">
                      <a:prstClr val="black"/>
                    </a:gs>
                    <a:gs pos="100000">
                      <a:prstClr val="black"/>
                    </a:gs>
                  </a:gsLst>
                  <a:lin ang="5400000" scaled="0"/>
                </a:gradFill>
                <a:latin typeface="Segoe UI Semibold"/>
                <a:cs typeface="Segoe UI Semibold"/>
              </a:rPr>
              <a:t>Is VM size recommended appropriate?</a:t>
            </a:r>
          </a:p>
          <a:p>
            <a:pPr marL="685783" lvl="1" indent="-228600" defTabSz="932742">
              <a:spcBef>
                <a:spcPct val="20000"/>
              </a:spcBef>
              <a:buClr>
                <a:srgbClr val="00B050"/>
              </a:buClr>
              <a:buSzPct val="90000"/>
              <a:buFont typeface="Wingdings" panose="05000000000000000000" pitchFamily="2" charset="2"/>
              <a:buChar char=""/>
              <a:defRPr/>
            </a:pPr>
            <a:r>
              <a:rPr lang="en-US" sz="1600">
                <a:gradFill>
                  <a:gsLst>
                    <a:gs pos="1250">
                      <a:prstClr val="black"/>
                    </a:gs>
                    <a:gs pos="100000">
                      <a:prstClr val="black"/>
                    </a:gs>
                  </a:gsLst>
                  <a:lin ang="5400000" scaled="0"/>
                </a:gradFill>
                <a:latin typeface="Segoe UI Semibold"/>
                <a:cs typeface="Segoe UI Semibold"/>
              </a:rPr>
              <a:t>What is the Windows admin account to use during?</a:t>
            </a:r>
          </a:p>
          <a:p>
            <a:pPr marL="685783" lvl="1" indent="-228600" defTabSz="932742">
              <a:spcBef>
                <a:spcPct val="20000"/>
              </a:spcBef>
              <a:buClr>
                <a:srgbClr val="00B050"/>
              </a:buClr>
              <a:buSzPct val="90000"/>
              <a:buFont typeface="Wingdings" panose="05000000000000000000" pitchFamily="2" charset="2"/>
              <a:buChar char=""/>
              <a:defRPr/>
            </a:pPr>
            <a:r>
              <a:rPr lang="en-US" sz="1600">
                <a:gradFill>
                  <a:gsLst>
                    <a:gs pos="1250">
                      <a:prstClr val="black"/>
                    </a:gs>
                    <a:gs pos="100000">
                      <a:prstClr val="black"/>
                    </a:gs>
                  </a:gsLst>
                  <a:lin ang="5400000" scaled="0"/>
                </a:gradFill>
                <a:latin typeface="Segoe UI Semibold"/>
                <a:cs typeface="Segoe UI Semibold"/>
              </a:rPr>
              <a:t>How should we configure storage?</a:t>
            </a:r>
          </a:p>
          <a:p>
            <a:pPr marL="685783" lvl="1" indent="-228600" defTabSz="932742">
              <a:spcBef>
                <a:spcPct val="20000"/>
              </a:spcBef>
              <a:buClr>
                <a:srgbClr val="00B050"/>
              </a:buClr>
              <a:buSzPct val="90000"/>
              <a:buFont typeface="Wingdings" panose="05000000000000000000" pitchFamily="2" charset="2"/>
              <a:buChar char=""/>
              <a:defRPr/>
            </a:pPr>
            <a:endParaRPr lang="en-US" sz="1600">
              <a:gradFill>
                <a:gsLst>
                  <a:gs pos="1250">
                    <a:prstClr val="black"/>
                  </a:gs>
                  <a:gs pos="100000">
                    <a:prstClr val="black"/>
                  </a:gs>
                </a:gsLst>
                <a:lin ang="5400000" scaled="0"/>
              </a:gradFill>
              <a:latin typeface="Segoe UI Semibold"/>
              <a:cs typeface="Segoe UI Semibold"/>
            </a:endParaRPr>
          </a:p>
          <a:p>
            <a:pPr marL="228600" indent="-228600" defTabSz="932742">
              <a:spcBef>
                <a:spcPct val="20000"/>
              </a:spcBef>
              <a:buClr>
                <a:srgbClr val="00B050"/>
              </a:buClr>
              <a:buSzPct val="90000"/>
              <a:buFont typeface="Wingdings" panose="05000000000000000000" pitchFamily="2" charset="2"/>
              <a:buChar char=""/>
              <a:defRPr/>
            </a:pPr>
            <a:r>
              <a:rPr lang="en-US" sz="1600">
                <a:gradFill>
                  <a:gsLst>
                    <a:gs pos="1250">
                      <a:prstClr val="black"/>
                    </a:gs>
                    <a:gs pos="100000">
                      <a:prstClr val="black"/>
                    </a:gs>
                  </a:gsLst>
                  <a:lin ang="5400000" scaled="0"/>
                </a:gradFill>
                <a:latin typeface="Segoe UI Semibold"/>
                <a:cs typeface="Segoe UI Semibold"/>
              </a:rPr>
              <a:t>We have a standalone instance = no special HA requirements exist.</a:t>
            </a:r>
          </a:p>
          <a:p>
            <a:pPr lvl="1" defTabSz="932742">
              <a:spcBef>
                <a:spcPct val="20000"/>
              </a:spcBef>
              <a:buClr>
                <a:srgbClr val="00B050"/>
              </a:buClr>
              <a:buSzPct val="90000"/>
              <a:defRPr/>
            </a:pPr>
            <a:endParaRPr lang="en-US" sz="1600">
              <a:gradFill>
                <a:gsLst>
                  <a:gs pos="1250">
                    <a:prstClr val="black"/>
                  </a:gs>
                  <a:gs pos="100000">
                    <a:prstClr val="black"/>
                  </a:gs>
                </a:gsLst>
                <a:lin ang="5400000" scaled="0"/>
              </a:gradFill>
              <a:latin typeface="Segoe UI Semibold"/>
              <a:cs typeface="Segoe UI Semibold"/>
            </a:endParaRPr>
          </a:p>
          <a:p>
            <a:pPr marL="228600" indent="-228600" defTabSz="932742">
              <a:spcBef>
                <a:spcPct val="20000"/>
              </a:spcBef>
              <a:buClr>
                <a:srgbClr val="00B050"/>
              </a:buClr>
              <a:buSzPct val="90000"/>
              <a:buFont typeface="Wingdings" panose="05000000000000000000" pitchFamily="2" charset="2"/>
              <a:buChar char=""/>
              <a:defRPr/>
            </a:pPr>
            <a:r>
              <a:rPr lang="en-US" sz="1600">
                <a:gradFill>
                  <a:gsLst>
                    <a:gs pos="1250">
                      <a:prstClr val="black"/>
                    </a:gs>
                    <a:gs pos="100000">
                      <a:prstClr val="black"/>
                    </a:gs>
                  </a:gsLst>
                  <a:lin ang="5400000" scaled="0"/>
                </a:gradFill>
                <a:latin typeface="Segoe UI Semibold"/>
                <a:cs typeface="Segoe UI Semibold"/>
              </a:rPr>
              <a:t>Connecting and validation</a:t>
            </a:r>
          </a:p>
          <a:p>
            <a:pPr marL="685783" lvl="1" indent="-228600" defTabSz="932742">
              <a:spcBef>
                <a:spcPct val="20000"/>
              </a:spcBef>
              <a:buClr>
                <a:srgbClr val="00B050"/>
              </a:buClr>
              <a:buSzPct val="90000"/>
              <a:buFont typeface="Wingdings" panose="05000000000000000000" pitchFamily="2" charset="2"/>
              <a:buChar char=""/>
              <a:defRPr/>
            </a:pPr>
            <a:r>
              <a:rPr lang="en-US" sz="1600">
                <a:gradFill>
                  <a:gsLst>
                    <a:gs pos="1250">
                      <a:prstClr val="black"/>
                    </a:gs>
                    <a:gs pos="100000">
                      <a:prstClr val="black"/>
                    </a:gs>
                  </a:gsLst>
                  <a:lin ang="5400000" scaled="0"/>
                </a:gradFill>
                <a:latin typeface="Segoe UI Semibold"/>
                <a:cs typeface="Segoe UI Semibold"/>
              </a:rPr>
              <a:t>What other software or tools needed?</a:t>
            </a:r>
          </a:p>
          <a:p>
            <a:pPr marL="685783" lvl="1" indent="-228600" defTabSz="932742">
              <a:spcBef>
                <a:spcPct val="20000"/>
              </a:spcBef>
              <a:buClr>
                <a:srgbClr val="00B050"/>
              </a:buClr>
              <a:buSzPct val="90000"/>
              <a:buFont typeface="Wingdings" panose="05000000000000000000" pitchFamily="2" charset="2"/>
              <a:buChar char=""/>
              <a:defRPr/>
            </a:pPr>
            <a:r>
              <a:rPr lang="en-US" sz="1600">
                <a:gradFill>
                  <a:gsLst>
                    <a:gs pos="1250">
                      <a:prstClr val="black"/>
                    </a:gs>
                    <a:gs pos="100000">
                      <a:prstClr val="black"/>
                    </a:gs>
                  </a:gsLst>
                  <a:lin ang="5400000" scaled="0"/>
                </a:gradFill>
                <a:latin typeface="Segoe UI Semibold"/>
                <a:cs typeface="Segoe UI Semibold"/>
              </a:rPr>
              <a:t>RDP access needed</a:t>
            </a:r>
          </a:p>
          <a:p>
            <a:pPr marL="685783" lvl="1" indent="-228600" defTabSz="932742">
              <a:spcBef>
                <a:spcPct val="20000"/>
              </a:spcBef>
              <a:buClr>
                <a:srgbClr val="00B050"/>
              </a:buClr>
              <a:buSzPct val="90000"/>
              <a:buFont typeface="Wingdings" panose="05000000000000000000" pitchFamily="2" charset="2"/>
              <a:buChar char=""/>
              <a:defRPr/>
            </a:pPr>
            <a:r>
              <a:rPr lang="en-US" sz="1600">
                <a:gradFill>
                  <a:gsLst>
                    <a:gs pos="1250">
                      <a:prstClr val="black"/>
                    </a:gs>
                    <a:gs pos="100000">
                      <a:prstClr val="black"/>
                    </a:gs>
                  </a:gsLst>
                  <a:lin ang="5400000" scaled="0"/>
                </a:gradFill>
                <a:latin typeface="Segoe UI Semibold"/>
                <a:cs typeface="Segoe UI Semibold"/>
              </a:rPr>
              <a:t>Workload validation can happen within the VM</a:t>
            </a:r>
          </a:p>
          <a:p>
            <a:pPr marL="685783" lvl="1" indent="-228600" defTabSz="932742">
              <a:spcBef>
                <a:spcPct val="20000"/>
              </a:spcBef>
              <a:buClr>
                <a:srgbClr val="00B050"/>
              </a:buClr>
              <a:buSzPct val="90000"/>
              <a:buFont typeface="Wingdings" panose="05000000000000000000" pitchFamily="2" charset="2"/>
              <a:buChar char=""/>
              <a:defRPr/>
            </a:pPr>
            <a:endParaRPr lang="en-US" sz="1600">
              <a:gradFill>
                <a:gsLst>
                  <a:gs pos="1250">
                    <a:prstClr val="black"/>
                  </a:gs>
                  <a:gs pos="100000">
                    <a:prstClr val="black"/>
                  </a:gs>
                </a:gsLst>
                <a:lin ang="5400000" scaled="0"/>
              </a:gradFill>
              <a:latin typeface="Segoe UI Semibold"/>
              <a:cs typeface="Segoe UI Semibold"/>
            </a:endParaRPr>
          </a:p>
          <a:p>
            <a:pPr marL="228600" indent="-228600" defTabSz="932742">
              <a:spcBef>
                <a:spcPct val="20000"/>
              </a:spcBef>
              <a:buClr>
                <a:srgbClr val="00B050"/>
              </a:buClr>
              <a:buSzPct val="90000"/>
              <a:buFont typeface="Wingdings" panose="05000000000000000000" pitchFamily="2" charset="2"/>
              <a:buChar char=""/>
              <a:defRPr/>
            </a:pPr>
            <a:r>
              <a:rPr lang="en-US" sz="1600">
                <a:gradFill>
                  <a:gsLst>
                    <a:gs pos="1250">
                      <a:prstClr val="black"/>
                    </a:gs>
                    <a:gs pos="100000">
                      <a:prstClr val="black"/>
                    </a:gs>
                  </a:gsLst>
                  <a:lin ang="5400000" scaled="0"/>
                </a:gradFill>
                <a:latin typeface="Segoe UI Semibold"/>
                <a:cs typeface="Segoe UI Semibold"/>
              </a:rPr>
              <a:t> Need an Azure storage account to backup and restore the database (offline migration)</a:t>
            </a:r>
          </a:p>
          <a:p>
            <a:pPr marL="228600" indent="-228600" defTabSz="932742">
              <a:spcBef>
                <a:spcPct val="20000"/>
              </a:spcBef>
              <a:buClr>
                <a:srgbClr val="00B050"/>
              </a:buClr>
              <a:buSzPct val="90000"/>
              <a:buFont typeface="Wingdings" panose="05000000000000000000" pitchFamily="2" charset="2"/>
              <a:buChar char=""/>
              <a:defRPr/>
            </a:pPr>
            <a:endParaRPr lang="en-US" sz="1600">
              <a:gradFill>
                <a:gsLst>
                  <a:gs pos="1250">
                    <a:prstClr val="black"/>
                  </a:gs>
                  <a:gs pos="100000">
                    <a:prstClr val="black"/>
                  </a:gs>
                </a:gsLst>
                <a:lin ang="5400000" scaled="0"/>
              </a:gradFill>
              <a:latin typeface="Segoe UI Semibold"/>
              <a:cs typeface="Segoe UI Semibold"/>
            </a:endParaRPr>
          </a:p>
          <a:p>
            <a:pPr marL="228600" indent="-228600" defTabSz="932742">
              <a:spcBef>
                <a:spcPct val="20000"/>
              </a:spcBef>
              <a:buClr>
                <a:srgbClr val="00B050"/>
              </a:buClr>
              <a:buSzPct val="90000"/>
              <a:buFont typeface="Wingdings" panose="05000000000000000000" pitchFamily="2" charset="2"/>
              <a:buChar char=""/>
              <a:defRPr/>
            </a:pPr>
            <a:r>
              <a:rPr lang="en-US" sz="1600">
                <a:gradFill>
                  <a:gsLst>
                    <a:gs pos="1250">
                      <a:prstClr val="black"/>
                    </a:gs>
                    <a:gs pos="100000">
                      <a:prstClr val="black"/>
                    </a:gs>
                  </a:gsLst>
                  <a:lin ang="5400000" scaled="0"/>
                </a:gradFill>
                <a:latin typeface="Segoe UI Semibold"/>
                <a:cs typeface="Segoe UI Semibold"/>
              </a:rPr>
              <a:t>How will we migrate other objects?</a:t>
            </a:r>
          </a:p>
          <a:p>
            <a:pPr marL="228600" indent="-228600" defTabSz="932742">
              <a:spcBef>
                <a:spcPct val="20000"/>
              </a:spcBef>
              <a:buClr>
                <a:srgbClr val="00B050"/>
              </a:buClr>
              <a:buSzPct val="90000"/>
              <a:buFont typeface="Wingdings" panose="05000000000000000000" pitchFamily="2" charset="2"/>
              <a:buChar char=""/>
              <a:defRPr/>
            </a:pPr>
            <a:endParaRPr lang="en-US" sz="1600">
              <a:gradFill>
                <a:gsLst>
                  <a:gs pos="1250">
                    <a:prstClr val="black"/>
                  </a:gs>
                  <a:gs pos="100000">
                    <a:prstClr val="black"/>
                  </a:gs>
                </a:gsLst>
                <a:lin ang="5400000" scaled="0"/>
              </a:gradFill>
              <a:latin typeface="Segoe UI Semibold"/>
              <a:cs typeface="Segoe UI Semibold"/>
            </a:endParaRPr>
          </a:p>
          <a:p>
            <a:pPr marL="228600" indent="-228600" defTabSz="932742">
              <a:spcBef>
                <a:spcPct val="20000"/>
              </a:spcBef>
              <a:buClr>
                <a:srgbClr val="00B050"/>
              </a:buClr>
              <a:buSzPct val="90000"/>
              <a:buFont typeface="Wingdings" panose="05000000000000000000" pitchFamily="2" charset="2"/>
              <a:buChar char=""/>
              <a:defRPr/>
            </a:pPr>
            <a:r>
              <a:rPr lang="en-US" sz="1600">
                <a:gradFill>
                  <a:gsLst>
                    <a:gs pos="1250">
                      <a:prstClr val="black"/>
                    </a:gs>
                    <a:gs pos="100000">
                      <a:prstClr val="black"/>
                    </a:gs>
                  </a:gsLst>
                  <a:lin ang="5400000" scaled="0"/>
                </a:gradFill>
                <a:latin typeface="Segoe UI Semibold"/>
                <a:cs typeface="Segoe UI Semibold"/>
              </a:rPr>
              <a:t>What can we do optimize and manage after deployment?</a:t>
            </a:r>
          </a:p>
        </p:txBody>
      </p:sp>
    </p:spTree>
    <p:extLst>
      <p:ext uri="{BB962C8B-B14F-4D97-AF65-F5344CB8AC3E}">
        <p14:creationId xmlns:p14="http://schemas.microsoft.com/office/powerpoint/2010/main" val="39306639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10" end="10"/>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
                                            <p:txEl>
                                              <p:pRg st="11" end="11"/>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
                                            <p:txEl>
                                              <p:pRg st="12" end="12"/>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xEl>
                                              <p:pRg st="13" end="13"/>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4">
                                            <p:txEl>
                                              <p:pRg st="15" end="15"/>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4">
                                            <p:txEl>
                                              <p:pRg st="17" end="17"/>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4">
                                            <p:txEl>
                                              <p:pRg st="19" end="1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533BB-0359-4170-99F5-D095BCD20778}"/>
              </a:ext>
            </a:extLst>
          </p:cNvPr>
          <p:cNvSpPr>
            <a:spLocks noGrp="1"/>
          </p:cNvSpPr>
          <p:nvPr>
            <p:ph type="title"/>
          </p:nvPr>
        </p:nvSpPr>
        <p:spPr>
          <a:xfrm>
            <a:off x="586740" y="150607"/>
            <a:ext cx="11018520" cy="553998"/>
          </a:xfrm>
        </p:spPr>
        <p:txBody>
          <a:bodyPr/>
          <a:lstStyle/>
          <a:p>
            <a:r>
              <a:rPr lang="en-US"/>
              <a:t>Plan for migration to Azure SQL Managed Instance</a:t>
            </a:r>
          </a:p>
        </p:txBody>
      </p:sp>
      <p:sp>
        <p:nvSpPr>
          <p:cNvPr id="4" name="TextBox 3">
            <a:extLst>
              <a:ext uri="{FF2B5EF4-FFF2-40B4-BE49-F238E27FC236}">
                <a16:creationId xmlns:a16="http://schemas.microsoft.com/office/drawing/2014/main" id="{0D040C05-A104-4343-A1BB-FAB75796265F}"/>
              </a:ext>
            </a:extLst>
          </p:cNvPr>
          <p:cNvSpPr txBox="1"/>
          <p:nvPr/>
        </p:nvSpPr>
        <p:spPr>
          <a:xfrm>
            <a:off x="299357" y="1026628"/>
            <a:ext cx="5487489" cy="5558445"/>
          </a:xfrm>
          <a:prstGeom prst="rect">
            <a:avLst/>
          </a:prstGeom>
          <a:noFill/>
        </p:spPr>
        <p:txBody>
          <a:bodyPr wrap="square">
            <a:spAutoFit/>
          </a:bodyPr>
          <a:lstStyle/>
          <a:p>
            <a:pPr marL="228600" indent="-228600" defTabSz="932742">
              <a:spcBef>
                <a:spcPct val="20000"/>
              </a:spcBef>
              <a:buClr>
                <a:srgbClr val="00B050"/>
              </a:buClr>
              <a:buSzPct val="90000"/>
              <a:buFont typeface="Wingdings" panose="05000000000000000000" pitchFamily="2" charset="2"/>
              <a:buChar char=""/>
              <a:defRPr/>
            </a:pPr>
            <a:r>
              <a:rPr lang="en-US" sz="1600">
                <a:gradFill>
                  <a:gsLst>
                    <a:gs pos="1250">
                      <a:prstClr val="black"/>
                    </a:gs>
                    <a:gs pos="100000">
                      <a:prstClr val="black"/>
                    </a:gs>
                  </a:gsLst>
                  <a:lin ang="5400000" scaled="0"/>
                </a:gradFill>
                <a:latin typeface="Segoe UI Semibold"/>
                <a:cs typeface="Segoe UI Semibold"/>
              </a:rPr>
              <a:t>Prepare for deployment decisions</a:t>
            </a:r>
          </a:p>
          <a:p>
            <a:pPr marL="685783" lvl="1" indent="-228600" defTabSz="932742">
              <a:spcBef>
                <a:spcPct val="20000"/>
              </a:spcBef>
              <a:buClr>
                <a:srgbClr val="00B050"/>
              </a:buClr>
              <a:buSzPct val="90000"/>
              <a:buFont typeface="Wingdings" panose="05000000000000000000" pitchFamily="2" charset="2"/>
              <a:buChar char=""/>
              <a:defRPr/>
            </a:pPr>
            <a:r>
              <a:rPr lang="en-US" sz="1600">
                <a:gradFill>
                  <a:gsLst>
                    <a:gs pos="1250">
                      <a:prstClr val="black"/>
                    </a:gs>
                    <a:gs pos="100000">
                      <a:prstClr val="black"/>
                    </a:gs>
                  </a:gsLst>
                  <a:lin ang="5400000" scaled="0"/>
                </a:gradFill>
                <a:latin typeface="Segoe UI Semibold"/>
                <a:cs typeface="Segoe UI Semibold"/>
              </a:rPr>
              <a:t>Gain access to Azure to deploy an Azure SQL Managed Instance</a:t>
            </a:r>
          </a:p>
          <a:p>
            <a:pPr marL="685783" lvl="1" indent="-228600" defTabSz="932742">
              <a:spcBef>
                <a:spcPct val="20000"/>
              </a:spcBef>
              <a:buClr>
                <a:srgbClr val="00B050"/>
              </a:buClr>
              <a:buSzPct val="90000"/>
              <a:buFont typeface="Wingdings" panose="05000000000000000000" pitchFamily="2" charset="2"/>
              <a:buChar char=""/>
              <a:defRPr/>
            </a:pPr>
            <a:r>
              <a:rPr lang="en-US" sz="1600">
                <a:gradFill>
                  <a:gsLst>
                    <a:gs pos="1250">
                      <a:prstClr val="black"/>
                    </a:gs>
                    <a:gs pos="100000">
                      <a:prstClr val="black"/>
                    </a:gs>
                  </a:gsLst>
                  <a:lin ang="5400000" scaled="0"/>
                </a:gradFill>
                <a:latin typeface="Segoe UI Semibold"/>
                <a:cs typeface="Segoe UI Semibold"/>
              </a:rPr>
              <a:t>Decide region</a:t>
            </a:r>
          </a:p>
          <a:p>
            <a:pPr marL="685783" lvl="1" indent="-228600" defTabSz="932742">
              <a:spcBef>
                <a:spcPct val="20000"/>
              </a:spcBef>
              <a:buClr>
                <a:srgbClr val="00B050"/>
              </a:buClr>
              <a:buSzPct val="90000"/>
              <a:buFont typeface="Wingdings" panose="05000000000000000000" pitchFamily="2" charset="2"/>
              <a:buChar char=""/>
              <a:defRPr/>
            </a:pPr>
            <a:r>
              <a:rPr lang="en-US" sz="1600">
                <a:gradFill>
                  <a:gsLst>
                    <a:gs pos="1250">
                      <a:prstClr val="black"/>
                    </a:gs>
                    <a:gs pos="100000">
                      <a:prstClr val="black"/>
                    </a:gs>
                  </a:gsLst>
                  <a:lin ang="5400000" scaled="0"/>
                </a:gradFill>
                <a:latin typeface="Segoe UI Semibold"/>
                <a:cs typeface="Segoe UI Semibold"/>
              </a:rPr>
              <a:t>Verify service tier and vCore recommendations</a:t>
            </a:r>
          </a:p>
          <a:p>
            <a:pPr marL="1142967" lvl="2" indent="-228600" defTabSz="932742">
              <a:spcBef>
                <a:spcPct val="20000"/>
              </a:spcBef>
              <a:buClr>
                <a:srgbClr val="00B050"/>
              </a:buClr>
              <a:buSzPct val="90000"/>
              <a:buFont typeface="Wingdings" panose="05000000000000000000" pitchFamily="2" charset="2"/>
              <a:buChar char=""/>
              <a:defRPr/>
            </a:pPr>
            <a:r>
              <a:rPr lang="en-US" sz="1600">
                <a:gradFill>
                  <a:gsLst>
                    <a:gs pos="1250">
                      <a:prstClr val="black"/>
                    </a:gs>
                    <a:gs pos="100000">
                      <a:prstClr val="black"/>
                    </a:gs>
                  </a:gsLst>
                  <a:lin ang="5400000" scaled="0"/>
                </a:gradFill>
                <a:latin typeface="Segoe UI Semibold"/>
                <a:cs typeface="Segoe UI Semibold"/>
              </a:rPr>
              <a:t>We have an availability group = We must choose Business Critical service tier.</a:t>
            </a:r>
          </a:p>
          <a:p>
            <a:pPr marL="1142967" lvl="2" indent="-228600" defTabSz="932742">
              <a:spcBef>
                <a:spcPct val="20000"/>
              </a:spcBef>
              <a:buClr>
                <a:srgbClr val="00B050"/>
              </a:buClr>
              <a:buSzPct val="90000"/>
              <a:buFont typeface="Wingdings" panose="05000000000000000000" pitchFamily="2" charset="2"/>
              <a:buChar char=""/>
              <a:defRPr/>
            </a:pPr>
            <a:r>
              <a:rPr lang="en-US" sz="1600">
                <a:gradFill>
                  <a:gsLst>
                    <a:gs pos="1250">
                      <a:prstClr val="black"/>
                    </a:gs>
                    <a:gs pos="100000">
                      <a:prstClr val="black"/>
                    </a:gs>
                  </a:gsLst>
                  <a:lin ang="5400000" scaled="0"/>
                </a:gradFill>
                <a:latin typeface="Segoe UI Semibold"/>
                <a:cs typeface="Segoe UI Semibold"/>
              </a:rPr>
              <a:t>Memory might be a problem?</a:t>
            </a:r>
            <a:endParaRPr lang="en-US"/>
          </a:p>
          <a:p>
            <a:pPr marL="685783" lvl="1" indent="-228600" defTabSz="932742">
              <a:spcBef>
                <a:spcPct val="20000"/>
              </a:spcBef>
              <a:buClr>
                <a:srgbClr val="00B050"/>
              </a:buClr>
              <a:buSzPct val="90000"/>
              <a:buFont typeface="Wingdings" panose="05000000000000000000" pitchFamily="2" charset="2"/>
              <a:buChar char=""/>
              <a:defRPr/>
            </a:pPr>
            <a:r>
              <a:rPr lang="en-US" sz="1600">
                <a:gradFill>
                  <a:gsLst>
                    <a:gs pos="1250">
                      <a:prstClr val="black"/>
                    </a:gs>
                    <a:gs pos="100000">
                      <a:prstClr val="black"/>
                    </a:gs>
                  </a:gsLst>
                  <a:lin ang="5400000" scaled="0"/>
                </a:gradFill>
                <a:latin typeface="Segoe UI Semibold"/>
                <a:cs typeface="Segoe UI Semibold"/>
              </a:rPr>
              <a:t>Public endpoint enabled?</a:t>
            </a:r>
          </a:p>
          <a:p>
            <a:pPr marL="685783" lvl="1" indent="-228600" defTabSz="932742">
              <a:spcBef>
                <a:spcPct val="20000"/>
              </a:spcBef>
              <a:buClr>
                <a:srgbClr val="00B050"/>
              </a:buClr>
              <a:buSzPct val="90000"/>
              <a:buFont typeface="Wingdings" panose="05000000000000000000" pitchFamily="2" charset="2"/>
              <a:buChar char=""/>
              <a:defRPr/>
            </a:pPr>
            <a:r>
              <a:rPr lang="en-US" sz="1600">
                <a:gradFill>
                  <a:gsLst>
                    <a:gs pos="1250">
                      <a:prstClr val="black"/>
                    </a:gs>
                    <a:gs pos="100000">
                      <a:prstClr val="black"/>
                    </a:gs>
                  </a:gsLst>
                  <a:lin ang="5400000" scaled="0"/>
                </a:gradFill>
                <a:latin typeface="Segoe UI Semibold"/>
                <a:cs typeface="Segoe UI Semibold"/>
              </a:rPr>
              <a:t>Do we have to worry about storage?</a:t>
            </a:r>
          </a:p>
          <a:p>
            <a:pPr marL="685783" lvl="1" indent="-228600" defTabSz="932742">
              <a:spcBef>
                <a:spcPct val="20000"/>
              </a:spcBef>
              <a:buClr>
                <a:srgbClr val="00B050"/>
              </a:buClr>
              <a:buSzPct val="90000"/>
              <a:buFont typeface="Wingdings" panose="05000000000000000000" pitchFamily="2" charset="2"/>
              <a:buChar char=""/>
              <a:defRPr/>
            </a:pPr>
            <a:r>
              <a:rPr lang="en-US" sz="1600">
                <a:gradFill>
                  <a:gsLst>
                    <a:gs pos="1250">
                      <a:prstClr val="black"/>
                    </a:gs>
                    <a:gs pos="100000">
                      <a:prstClr val="black"/>
                    </a:gs>
                  </a:gsLst>
                  <a:lin ang="5400000" scaled="0"/>
                </a:gradFill>
                <a:latin typeface="Segoe UI Semibold"/>
                <a:cs typeface="Segoe UI Semibold"/>
              </a:rPr>
              <a:t>What is the SQL Server admin account to use?</a:t>
            </a:r>
          </a:p>
          <a:p>
            <a:pPr marL="685783" lvl="1" indent="-228600" defTabSz="932742">
              <a:spcBef>
                <a:spcPct val="20000"/>
              </a:spcBef>
              <a:buClr>
                <a:srgbClr val="00B050"/>
              </a:buClr>
              <a:buSzPct val="90000"/>
              <a:buFont typeface="Wingdings" panose="05000000000000000000" pitchFamily="2" charset="2"/>
              <a:buChar char=""/>
              <a:defRPr/>
            </a:pPr>
            <a:endParaRPr lang="en-US" sz="1600">
              <a:gradFill>
                <a:gsLst>
                  <a:gs pos="1250">
                    <a:prstClr val="black"/>
                  </a:gs>
                  <a:gs pos="100000">
                    <a:prstClr val="black"/>
                  </a:gs>
                </a:gsLst>
                <a:lin ang="5400000" scaled="0"/>
              </a:gradFill>
              <a:latin typeface="Segoe UI Semibold"/>
              <a:cs typeface="Segoe UI Semibold"/>
            </a:endParaRPr>
          </a:p>
          <a:p>
            <a:pPr marL="228600" indent="-228600" defTabSz="932742">
              <a:spcBef>
                <a:spcPct val="20000"/>
              </a:spcBef>
              <a:buClr>
                <a:srgbClr val="00B050"/>
              </a:buClr>
              <a:buSzPct val="90000"/>
              <a:buFont typeface="Wingdings" panose="05000000000000000000" pitchFamily="2" charset="2"/>
              <a:buChar char=""/>
              <a:defRPr/>
            </a:pPr>
            <a:r>
              <a:rPr lang="en-US" sz="1600">
                <a:gradFill>
                  <a:gsLst>
                    <a:gs pos="1250">
                      <a:prstClr val="black"/>
                    </a:gs>
                    <a:gs pos="100000">
                      <a:prstClr val="black"/>
                    </a:gs>
                  </a:gsLst>
                  <a:lin ang="5400000" scaled="0"/>
                </a:gradFill>
                <a:latin typeface="Segoe UI Semibold"/>
                <a:cs typeface="Segoe UI Semibold"/>
              </a:rPr>
              <a:t>Connecting and validation</a:t>
            </a:r>
          </a:p>
          <a:p>
            <a:pPr marL="685783" lvl="1" indent="-228600" defTabSz="932742">
              <a:spcBef>
                <a:spcPct val="20000"/>
              </a:spcBef>
              <a:buClr>
                <a:srgbClr val="00B050"/>
              </a:buClr>
              <a:buSzPct val="90000"/>
              <a:buFont typeface="Wingdings" panose="05000000000000000000" pitchFamily="2" charset="2"/>
              <a:buChar char=""/>
              <a:defRPr/>
            </a:pPr>
            <a:r>
              <a:rPr lang="en-US" sz="1600">
                <a:gradFill>
                  <a:gsLst>
                    <a:gs pos="1250">
                      <a:prstClr val="black"/>
                    </a:gs>
                    <a:gs pos="100000">
                      <a:prstClr val="black"/>
                    </a:gs>
                  </a:gsLst>
                  <a:lin ang="5400000" scaled="0"/>
                </a:gradFill>
                <a:latin typeface="Segoe UI Semibold"/>
                <a:cs typeface="Segoe UI Semibold"/>
              </a:rPr>
              <a:t>Connect from public or private endpoint</a:t>
            </a:r>
          </a:p>
          <a:p>
            <a:pPr marL="685783" lvl="1" indent="-228600" defTabSz="932742">
              <a:spcBef>
                <a:spcPct val="20000"/>
              </a:spcBef>
              <a:buClr>
                <a:srgbClr val="00B050"/>
              </a:buClr>
              <a:buSzPct val="90000"/>
              <a:buFont typeface="Wingdings" panose="05000000000000000000" pitchFamily="2" charset="2"/>
              <a:buChar char=""/>
              <a:defRPr/>
            </a:pPr>
            <a:r>
              <a:rPr lang="en-US" sz="1600">
                <a:gradFill>
                  <a:gsLst>
                    <a:gs pos="1250">
                      <a:prstClr val="black"/>
                    </a:gs>
                    <a:gs pos="100000">
                      <a:prstClr val="black"/>
                    </a:gs>
                  </a:gsLst>
                  <a:lin ang="5400000" scaled="0"/>
                </a:gradFill>
                <a:latin typeface="Segoe UI Semibold"/>
                <a:cs typeface="Segoe UI Semibold"/>
              </a:rPr>
              <a:t>Client needs SSMS and workload client</a:t>
            </a:r>
          </a:p>
          <a:p>
            <a:pPr marL="685783" lvl="1" indent="-228600" defTabSz="932742">
              <a:spcBef>
                <a:spcPct val="20000"/>
              </a:spcBef>
              <a:buClr>
                <a:srgbClr val="00B050"/>
              </a:buClr>
              <a:buSzPct val="90000"/>
              <a:buFont typeface="Wingdings" panose="05000000000000000000" pitchFamily="2" charset="2"/>
              <a:buChar char=""/>
              <a:defRPr/>
            </a:pPr>
            <a:r>
              <a:rPr lang="en-US" sz="1600">
                <a:gradFill>
                  <a:gsLst>
                    <a:gs pos="1250">
                      <a:prstClr val="black"/>
                    </a:gs>
                    <a:gs pos="100000">
                      <a:prstClr val="black"/>
                    </a:gs>
                  </a:gsLst>
                  <a:lin ang="5400000" scaled="0"/>
                </a:gradFill>
                <a:latin typeface="Segoe UI Semibold"/>
                <a:cs typeface="Segoe UI Semibold"/>
              </a:rPr>
              <a:t>Does Query Store and all the DMVs work?</a:t>
            </a:r>
          </a:p>
          <a:p>
            <a:pPr marL="685783" lvl="1" indent="-228600" defTabSz="932742">
              <a:spcBef>
                <a:spcPct val="20000"/>
              </a:spcBef>
              <a:buClr>
                <a:srgbClr val="00B050"/>
              </a:buClr>
              <a:buSzPct val="90000"/>
              <a:buFont typeface="Wingdings" panose="05000000000000000000" pitchFamily="2" charset="2"/>
              <a:buChar char=""/>
              <a:defRPr/>
            </a:pPr>
            <a:r>
              <a:rPr lang="en-US" sz="1600">
                <a:gradFill>
                  <a:gsLst>
                    <a:gs pos="1250">
                      <a:prstClr val="black"/>
                    </a:gs>
                    <a:gs pos="100000">
                      <a:prstClr val="black"/>
                    </a:gs>
                  </a:gsLst>
                  <a:lin ang="5400000" scaled="0"/>
                </a:gradFill>
                <a:latin typeface="Segoe UI Semibold"/>
                <a:cs typeface="Segoe UI Semibold"/>
              </a:rPr>
              <a:t>Can I use sp_configure and CHECKDB?</a:t>
            </a:r>
          </a:p>
          <a:p>
            <a:pPr marL="685783" lvl="1" indent="-228600" defTabSz="932742">
              <a:spcBef>
                <a:spcPct val="20000"/>
              </a:spcBef>
              <a:buClr>
                <a:srgbClr val="00B050"/>
              </a:buClr>
              <a:buSzPct val="90000"/>
              <a:buFont typeface="Wingdings" panose="05000000000000000000" pitchFamily="2" charset="2"/>
              <a:buChar char=""/>
              <a:defRPr/>
            </a:pPr>
            <a:r>
              <a:rPr lang="en-US" sz="1600">
                <a:gradFill>
                  <a:gsLst>
                    <a:gs pos="1250">
                      <a:prstClr val="black"/>
                    </a:gs>
                    <a:gs pos="100000">
                      <a:prstClr val="black"/>
                    </a:gs>
                  </a:gsLst>
                  <a:lin ang="5400000" scaled="0"/>
                </a:gradFill>
                <a:latin typeface="Segoe UI Semibold"/>
                <a:cs typeface="Segoe UI Semibold"/>
              </a:rPr>
              <a:t>How do we access the ERRORLOG?</a:t>
            </a:r>
          </a:p>
          <a:p>
            <a:pPr marL="685783" lvl="1" indent="-228600" defTabSz="932742">
              <a:spcBef>
                <a:spcPct val="20000"/>
              </a:spcBef>
              <a:buClr>
                <a:srgbClr val="00B050"/>
              </a:buClr>
              <a:buSzPct val="90000"/>
              <a:buFont typeface="Wingdings" panose="05000000000000000000" pitchFamily="2" charset="2"/>
              <a:buChar char=""/>
              <a:defRPr/>
            </a:pPr>
            <a:endParaRPr lang="en-US" sz="1600">
              <a:gradFill>
                <a:gsLst>
                  <a:gs pos="1250">
                    <a:prstClr val="black"/>
                  </a:gs>
                  <a:gs pos="100000">
                    <a:prstClr val="black"/>
                  </a:gs>
                </a:gsLst>
                <a:lin ang="5400000" scaled="0"/>
              </a:gradFill>
              <a:latin typeface="Segoe UI Semibold"/>
              <a:cs typeface="Segoe UI Semibold"/>
            </a:endParaRPr>
          </a:p>
        </p:txBody>
      </p:sp>
      <p:sp>
        <p:nvSpPr>
          <p:cNvPr id="6" name="TextBox 5">
            <a:extLst>
              <a:ext uri="{FF2B5EF4-FFF2-40B4-BE49-F238E27FC236}">
                <a16:creationId xmlns:a16="http://schemas.microsoft.com/office/drawing/2014/main" id="{5F09D9EC-DB23-4D15-8820-F56FEE322A61}"/>
              </a:ext>
            </a:extLst>
          </p:cNvPr>
          <p:cNvSpPr txBox="1"/>
          <p:nvPr/>
        </p:nvSpPr>
        <p:spPr>
          <a:xfrm>
            <a:off x="5959929" y="1026628"/>
            <a:ext cx="6093822" cy="4425827"/>
          </a:xfrm>
          <a:prstGeom prst="rect">
            <a:avLst/>
          </a:prstGeom>
          <a:noFill/>
        </p:spPr>
        <p:txBody>
          <a:bodyPr wrap="square">
            <a:spAutoFit/>
          </a:bodyPr>
          <a:lstStyle/>
          <a:p>
            <a:pPr marL="228600" indent="-228600" defTabSz="932742">
              <a:spcBef>
                <a:spcPct val="20000"/>
              </a:spcBef>
              <a:buClr>
                <a:srgbClr val="00B050"/>
              </a:buClr>
              <a:buSzPct val="90000"/>
              <a:buFont typeface="Wingdings" panose="05000000000000000000" pitchFamily="2" charset="2"/>
              <a:buChar char=""/>
              <a:defRPr/>
            </a:pPr>
            <a:r>
              <a:rPr lang="en-US" sz="1600">
                <a:gradFill>
                  <a:gsLst>
                    <a:gs pos="1250">
                      <a:prstClr val="black"/>
                    </a:gs>
                    <a:gs pos="100000">
                      <a:prstClr val="black"/>
                    </a:gs>
                  </a:gsLst>
                  <a:lin ang="5400000" scaled="0"/>
                </a:gradFill>
                <a:latin typeface="Segoe UI Semibold"/>
                <a:cs typeface="Segoe UI Semibold"/>
              </a:rPr>
              <a:t>Online migration</a:t>
            </a:r>
          </a:p>
          <a:p>
            <a:pPr marL="685783" lvl="1" indent="-228600" defTabSz="932742">
              <a:spcBef>
                <a:spcPct val="20000"/>
              </a:spcBef>
              <a:buClr>
                <a:srgbClr val="00B050"/>
              </a:buClr>
              <a:buSzPct val="90000"/>
              <a:buFont typeface="Wingdings" panose="05000000000000000000" pitchFamily="2" charset="2"/>
              <a:buChar char=""/>
              <a:defRPr/>
            </a:pPr>
            <a:r>
              <a:rPr lang="en-US" sz="1600">
                <a:gradFill>
                  <a:gsLst>
                    <a:gs pos="1250">
                      <a:prstClr val="black"/>
                    </a:gs>
                    <a:gs pos="100000">
                      <a:prstClr val="black"/>
                    </a:gs>
                  </a:gsLst>
                  <a:lin ang="5400000" scaled="0"/>
                </a:gradFill>
                <a:latin typeface="Segoe UI Semibold"/>
                <a:cs typeface="Segoe UI Semibold"/>
              </a:rPr>
              <a:t>Azure storage to hold backups</a:t>
            </a:r>
          </a:p>
          <a:p>
            <a:pPr marL="685783" lvl="1" indent="-228600" defTabSz="932742">
              <a:spcBef>
                <a:spcPct val="20000"/>
              </a:spcBef>
              <a:buClr>
                <a:srgbClr val="00B050"/>
              </a:buClr>
              <a:buSzPct val="90000"/>
              <a:buFont typeface="Wingdings" panose="05000000000000000000" pitchFamily="2" charset="2"/>
              <a:buChar char=""/>
              <a:defRPr/>
            </a:pPr>
            <a:r>
              <a:rPr lang="en-US" sz="1600">
                <a:gradFill>
                  <a:gsLst>
                    <a:gs pos="1250">
                      <a:prstClr val="black"/>
                    </a:gs>
                    <a:gs pos="100000">
                      <a:prstClr val="black"/>
                    </a:gs>
                  </a:gsLst>
                  <a:lin ang="5400000" scaled="0"/>
                </a:gradFill>
                <a:latin typeface="Segoe UI Semibold"/>
                <a:cs typeface="Segoe UI Semibold"/>
              </a:rPr>
              <a:t>Azure Data Studio with migration extension for online migration</a:t>
            </a:r>
          </a:p>
          <a:p>
            <a:pPr marL="685783" lvl="1" indent="-228600" defTabSz="932742">
              <a:spcBef>
                <a:spcPct val="20000"/>
              </a:spcBef>
              <a:buClr>
                <a:srgbClr val="00B050"/>
              </a:buClr>
              <a:buSzPct val="90000"/>
              <a:buFont typeface="Wingdings" panose="05000000000000000000" pitchFamily="2" charset="2"/>
              <a:buChar char=""/>
              <a:defRPr/>
            </a:pPr>
            <a:endParaRPr lang="en-US" sz="1600">
              <a:gradFill>
                <a:gsLst>
                  <a:gs pos="1250">
                    <a:prstClr val="black"/>
                  </a:gs>
                  <a:gs pos="100000">
                    <a:prstClr val="black"/>
                  </a:gs>
                </a:gsLst>
                <a:lin ang="5400000" scaled="0"/>
              </a:gradFill>
              <a:latin typeface="Segoe UI Semibold"/>
              <a:cs typeface="Segoe UI Semibold"/>
            </a:endParaRPr>
          </a:p>
          <a:p>
            <a:pPr marL="228600" indent="-228600" defTabSz="932742">
              <a:spcBef>
                <a:spcPct val="20000"/>
              </a:spcBef>
              <a:buClr>
                <a:srgbClr val="00B050"/>
              </a:buClr>
              <a:buSzPct val="90000"/>
              <a:buFont typeface="Wingdings" panose="05000000000000000000" pitchFamily="2" charset="2"/>
              <a:buChar char=""/>
              <a:defRPr/>
            </a:pPr>
            <a:r>
              <a:rPr lang="en-US" sz="1600">
                <a:gradFill>
                  <a:gsLst>
                    <a:gs pos="1250">
                      <a:prstClr val="black"/>
                    </a:gs>
                    <a:gs pos="100000">
                      <a:prstClr val="black"/>
                    </a:gs>
                  </a:gsLst>
                  <a:lin ang="5400000" scaled="0"/>
                </a:gradFill>
                <a:latin typeface="Segoe UI Semibold"/>
                <a:cs typeface="Segoe UI Semibold"/>
              </a:rPr>
              <a:t>How will we migrate other objects?</a:t>
            </a:r>
          </a:p>
          <a:p>
            <a:pPr marL="685783" lvl="1" indent="-228600" defTabSz="932742">
              <a:spcBef>
                <a:spcPct val="20000"/>
              </a:spcBef>
              <a:buClr>
                <a:srgbClr val="00B050"/>
              </a:buClr>
              <a:buSzPct val="90000"/>
              <a:buFont typeface="Wingdings" panose="05000000000000000000" pitchFamily="2" charset="2"/>
              <a:buChar char=""/>
              <a:defRPr/>
            </a:pPr>
            <a:r>
              <a:rPr lang="en-US" sz="1600">
                <a:gradFill>
                  <a:gsLst>
                    <a:gs pos="1250">
                      <a:prstClr val="black"/>
                    </a:gs>
                    <a:gs pos="100000">
                      <a:prstClr val="black"/>
                    </a:gs>
                  </a:gsLst>
                  <a:lin ang="5400000" scaled="0"/>
                </a:gradFill>
                <a:latin typeface="Segoe UI Semibold"/>
                <a:cs typeface="Segoe UI Semibold"/>
              </a:rPr>
              <a:t>SQL Agent jobs</a:t>
            </a:r>
          </a:p>
          <a:p>
            <a:pPr marL="685783" lvl="1" indent="-228600" defTabSz="932742">
              <a:spcBef>
                <a:spcPct val="20000"/>
              </a:spcBef>
              <a:buClr>
                <a:srgbClr val="00B050"/>
              </a:buClr>
              <a:buSzPct val="90000"/>
              <a:buFont typeface="Wingdings" panose="05000000000000000000" pitchFamily="2" charset="2"/>
              <a:buChar char=""/>
              <a:defRPr/>
            </a:pPr>
            <a:r>
              <a:rPr lang="en-US" sz="1600">
                <a:gradFill>
                  <a:gsLst>
                    <a:gs pos="1250">
                      <a:prstClr val="black"/>
                    </a:gs>
                    <a:gs pos="100000">
                      <a:prstClr val="black"/>
                    </a:gs>
                  </a:gsLst>
                  <a:lin ang="5400000" scaled="0"/>
                </a:gradFill>
                <a:latin typeface="Segoe UI Semibold"/>
                <a:cs typeface="Segoe UI Semibold"/>
              </a:rPr>
              <a:t>Windows domain logins</a:t>
            </a:r>
          </a:p>
          <a:p>
            <a:pPr marL="685783" lvl="1" indent="-228600" defTabSz="932742">
              <a:spcBef>
                <a:spcPct val="20000"/>
              </a:spcBef>
              <a:buClr>
                <a:srgbClr val="00B050"/>
              </a:buClr>
              <a:buSzPct val="90000"/>
              <a:buFont typeface="Wingdings" panose="05000000000000000000" pitchFamily="2" charset="2"/>
              <a:buChar char=""/>
              <a:defRPr/>
            </a:pPr>
            <a:r>
              <a:rPr lang="en-US" sz="1600">
                <a:gradFill>
                  <a:gsLst>
                    <a:gs pos="1250">
                      <a:prstClr val="black"/>
                    </a:gs>
                    <a:gs pos="100000">
                      <a:prstClr val="black"/>
                    </a:gs>
                  </a:gsLst>
                  <a:lin ang="5400000" scaled="0"/>
                </a:gradFill>
                <a:latin typeface="Segoe UI Semibold"/>
                <a:cs typeface="Segoe UI Semibold"/>
              </a:rPr>
              <a:t>Extended Events file target</a:t>
            </a:r>
          </a:p>
          <a:p>
            <a:pPr marL="228600" indent="-228600" defTabSz="932742">
              <a:spcBef>
                <a:spcPct val="20000"/>
              </a:spcBef>
              <a:buClr>
                <a:srgbClr val="00B050"/>
              </a:buClr>
              <a:buSzPct val="90000"/>
              <a:buFont typeface="Wingdings" panose="05000000000000000000" pitchFamily="2" charset="2"/>
              <a:buChar char=""/>
              <a:defRPr/>
            </a:pPr>
            <a:endParaRPr lang="en-US" sz="1600">
              <a:gradFill>
                <a:gsLst>
                  <a:gs pos="1250">
                    <a:prstClr val="black"/>
                  </a:gs>
                  <a:gs pos="100000">
                    <a:prstClr val="black"/>
                  </a:gs>
                </a:gsLst>
                <a:lin ang="5400000" scaled="0"/>
              </a:gradFill>
              <a:latin typeface="Segoe UI Semibold"/>
              <a:cs typeface="Segoe UI Semibold"/>
            </a:endParaRPr>
          </a:p>
          <a:p>
            <a:pPr marL="228600" indent="-228600" defTabSz="932742">
              <a:spcBef>
                <a:spcPct val="20000"/>
              </a:spcBef>
              <a:buClr>
                <a:srgbClr val="00B050"/>
              </a:buClr>
              <a:buSzPct val="90000"/>
              <a:buFont typeface="Wingdings" panose="05000000000000000000" pitchFamily="2" charset="2"/>
              <a:buChar char=""/>
              <a:defRPr/>
            </a:pPr>
            <a:r>
              <a:rPr lang="en-US" sz="1600">
                <a:gradFill>
                  <a:gsLst>
                    <a:gs pos="1250">
                      <a:prstClr val="black"/>
                    </a:gs>
                    <a:gs pos="100000">
                      <a:prstClr val="black"/>
                    </a:gs>
                  </a:gsLst>
                  <a:lin ang="5400000" scaled="0"/>
                </a:gradFill>
                <a:latin typeface="Segoe UI Semibold"/>
                <a:cs typeface="Segoe UI Semibold"/>
              </a:rPr>
              <a:t>What can we do optimize and manage after deployment?</a:t>
            </a:r>
          </a:p>
          <a:p>
            <a:pPr marL="685783" lvl="1" indent="-228600" defTabSz="932742">
              <a:spcBef>
                <a:spcPct val="20000"/>
              </a:spcBef>
              <a:buClr>
                <a:srgbClr val="00B050"/>
              </a:buClr>
              <a:buSzPct val="90000"/>
              <a:buFont typeface="Wingdings" panose="05000000000000000000" pitchFamily="2" charset="2"/>
              <a:buChar char=""/>
              <a:defRPr/>
            </a:pPr>
            <a:r>
              <a:rPr lang="en-US" sz="1600">
                <a:gradFill>
                  <a:gsLst>
                    <a:gs pos="1250">
                      <a:prstClr val="black"/>
                    </a:gs>
                    <a:gs pos="100000">
                      <a:prstClr val="black"/>
                    </a:gs>
                  </a:gsLst>
                  <a:lin ang="5400000" scaled="0"/>
                </a:gradFill>
                <a:latin typeface="Segoe UI Semibold"/>
                <a:cs typeface="Segoe UI Semibold"/>
              </a:rPr>
              <a:t>Do we need to configure tempdb files?</a:t>
            </a:r>
          </a:p>
          <a:p>
            <a:pPr marL="685783" lvl="1" indent="-228600" defTabSz="932742">
              <a:spcBef>
                <a:spcPct val="20000"/>
              </a:spcBef>
              <a:buClr>
                <a:srgbClr val="00B050"/>
              </a:buClr>
              <a:buSzPct val="90000"/>
              <a:buFont typeface="Wingdings" panose="05000000000000000000" pitchFamily="2" charset="2"/>
              <a:buChar char=""/>
              <a:defRPr/>
            </a:pPr>
            <a:r>
              <a:rPr lang="en-US" sz="1600">
                <a:gradFill>
                  <a:gsLst>
                    <a:gs pos="1250">
                      <a:prstClr val="black"/>
                    </a:gs>
                    <a:gs pos="100000">
                      <a:prstClr val="black"/>
                    </a:gs>
                  </a:gsLst>
                  <a:lin ang="5400000" scaled="0"/>
                </a:gradFill>
                <a:latin typeface="Segoe UI Semibold"/>
                <a:cs typeface="Segoe UI Semibold"/>
              </a:rPr>
              <a:t>Save licensing costs</a:t>
            </a:r>
          </a:p>
          <a:p>
            <a:pPr marL="685783" lvl="1" indent="-228600" defTabSz="932742">
              <a:spcBef>
                <a:spcPct val="20000"/>
              </a:spcBef>
              <a:buClr>
                <a:srgbClr val="00B050"/>
              </a:buClr>
              <a:buSzPct val="90000"/>
              <a:buFont typeface="Wingdings" panose="05000000000000000000" pitchFamily="2" charset="2"/>
              <a:buChar char=""/>
              <a:defRPr/>
            </a:pPr>
            <a:r>
              <a:rPr lang="en-US" sz="1600">
                <a:gradFill>
                  <a:gsLst>
                    <a:gs pos="1250">
                      <a:prstClr val="black"/>
                    </a:gs>
                    <a:gs pos="100000">
                      <a:prstClr val="black"/>
                    </a:gs>
                  </a:gsLst>
                  <a:lin ang="5400000" scaled="0"/>
                </a:gradFill>
                <a:latin typeface="Segoe UI Semibold"/>
                <a:cs typeface="Segoe UI Semibold"/>
              </a:rPr>
              <a:t>Security the managed instance</a:t>
            </a:r>
          </a:p>
          <a:p>
            <a:pPr marL="685783" lvl="1" indent="-228600" defTabSz="932742">
              <a:spcBef>
                <a:spcPct val="20000"/>
              </a:spcBef>
              <a:buClr>
                <a:srgbClr val="00B050"/>
              </a:buClr>
              <a:buSzPct val="90000"/>
              <a:buFont typeface="Wingdings" panose="05000000000000000000" pitchFamily="2" charset="2"/>
              <a:buChar char=""/>
              <a:defRPr/>
            </a:pPr>
            <a:r>
              <a:rPr lang="en-US" sz="1600">
                <a:gradFill>
                  <a:gsLst>
                    <a:gs pos="1250">
                      <a:prstClr val="black"/>
                    </a:gs>
                    <a:gs pos="100000">
                      <a:prstClr val="black"/>
                    </a:gs>
                  </a:gsLst>
                  <a:lin ang="5400000" scaled="0"/>
                </a:gradFill>
                <a:latin typeface="Segoe UI Semibold"/>
                <a:cs typeface="Segoe UI Semibold"/>
              </a:rPr>
              <a:t>Use Azure services</a:t>
            </a:r>
          </a:p>
        </p:txBody>
      </p:sp>
    </p:spTree>
    <p:extLst>
      <p:ext uri="{BB962C8B-B14F-4D97-AF65-F5344CB8AC3E}">
        <p14:creationId xmlns:p14="http://schemas.microsoft.com/office/powerpoint/2010/main" val="19269044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10" end="10"/>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
                                            <p:txEl>
                                              <p:pRg st="11" end="11"/>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
                                            <p:txEl>
                                              <p:pRg st="12" end="12"/>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xEl>
                                              <p:pRg st="13" end="13"/>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
                                            <p:txEl>
                                              <p:pRg st="14" end="14"/>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
                                            <p:txEl>
                                              <p:pRg st="15" end="15"/>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6">
                                            <p:txEl>
                                              <p:pRg st="0" end="0"/>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6">
                                            <p:txEl>
                                              <p:pRg st="1" end="1"/>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6">
                                            <p:txEl>
                                              <p:pRg st="4" end="4"/>
                                            </p:txEl>
                                          </p:spTgt>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6">
                                            <p:txEl>
                                              <p:pRg st="5" end="5"/>
                                            </p:txEl>
                                          </p:spTgt>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6">
                                            <p:txEl>
                                              <p:pRg st="6" end="6"/>
                                            </p:txEl>
                                          </p:spTgt>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6">
                                            <p:txEl>
                                              <p:pRg st="9" end="9"/>
                                            </p:txEl>
                                          </p:spTgt>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6">
                                            <p:txEl>
                                              <p:pRg st="10" end="10"/>
                                            </p:txEl>
                                          </p:spTgt>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6">
                                            <p:txEl>
                                              <p:pRg st="11" end="11"/>
                                            </p:txEl>
                                          </p:spTgt>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6">
                                            <p:txEl>
                                              <p:pRg st="12" end="12"/>
                                            </p:txEl>
                                          </p:spTgt>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6">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17C59B-9C73-414B-B151-1C4251AF2B47}"/>
              </a:ext>
            </a:extLst>
          </p:cNvPr>
          <p:cNvSpPr>
            <a:spLocks noGrp="1"/>
          </p:cNvSpPr>
          <p:nvPr>
            <p:ph type="title"/>
          </p:nvPr>
        </p:nvSpPr>
        <p:spPr>
          <a:xfrm>
            <a:off x="420296" y="278648"/>
            <a:ext cx="5146576" cy="552449"/>
          </a:xfrm>
        </p:spPr>
        <p:txBody>
          <a:bodyPr/>
          <a:lstStyle/>
          <a:p>
            <a:r>
              <a:rPr lang="en-US"/>
              <a:t>Migration scenarios</a:t>
            </a:r>
          </a:p>
        </p:txBody>
      </p:sp>
      <p:sp>
        <p:nvSpPr>
          <p:cNvPr id="14" name="TextBox 13">
            <a:extLst>
              <a:ext uri="{FF2B5EF4-FFF2-40B4-BE49-F238E27FC236}">
                <a16:creationId xmlns:a16="http://schemas.microsoft.com/office/drawing/2014/main" id="{4D389CF9-FDEC-495F-9CAF-EE58009AA710}"/>
              </a:ext>
            </a:extLst>
          </p:cNvPr>
          <p:cNvSpPr txBox="1"/>
          <p:nvPr/>
        </p:nvSpPr>
        <p:spPr>
          <a:xfrm>
            <a:off x="1320268" y="3054491"/>
            <a:ext cx="1643449" cy="615553"/>
          </a:xfrm>
          <a:prstGeom prst="rect">
            <a:avLst/>
          </a:prstGeom>
          <a:noFill/>
        </p:spPr>
        <p:txBody>
          <a:bodyPr wrap="square" lIns="0" tIns="0" rIns="0" bIns="0" rtlCol="0">
            <a:spAutoFit/>
          </a:bodyPr>
          <a:lstStyle/>
          <a:p>
            <a:pPr algn="ctr"/>
            <a:r>
              <a:rPr lang="en-US" sz="2000">
                <a:gradFill>
                  <a:gsLst>
                    <a:gs pos="2917">
                      <a:schemeClr val="tx1"/>
                    </a:gs>
                    <a:gs pos="30000">
                      <a:schemeClr val="tx1"/>
                    </a:gs>
                  </a:gsLst>
                  <a:lin ang="5400000" scaled="0"/>
                </a:gradFill>
              </a:rPr>
              <a:t>SQL Server 2016 </a:t>
            </a:r>
          </a:p>
        </p:txBody>
      </p:sp>
      <p:sp>
        <p:nvSpPr>
          <p:cNvPr id="18" name="TextBox 17">
            <a:extLst>
              <a:ext uri="{FF2B5EF4-FFF2-40B4-BE49-F238E27FC236}">
                <a16:creationId xmlns:a16="http://schemas.microsoft.com/office/drawing/2014/main" id="{A5F6E384-CF0F-48F2-91A9-AB286C43A7B3}"/>
              </a:ext>
            </a:extLst>
          </p:cNvPr>
          <p:cNvSpPr txBox="1"/>
          <p:nvPr/>
        </p:nvSpPr>
        <p:spPr>
          <a:xfrm>
            <a:off x="8231628" y="3054492"/>
            <a:ext cx="1643449" cy="615553"/>
          </a:xfrm>
          <a:prstGeom prst="rect">
            <a:avLst/>
          </a:prstGeom>
          <a:noFill/>
        </p:spPr>
        <p:txBody>
          <a:bodyPr wrap="square" lIns="0" tIns="0" rIns="0" bIns="0" rtlCol="0">
            <a:spAutoFit/>
          </a:bodyPr>
          <a:lstStyle/>
          <a:p>
            <a:pPr algn="ctr"/>
            <a:r>
              <a:rPr lang="en-US" sz="2000">
                <a:gradFill>
                  <a:gsLst>
                    <a:gs pos="2917">
                      <a:schemeClr val="tx1"/>
                    </a:gs>
                    <a:gs pos="30000">
                      <a:schemeClr val="tx1"/>
                    </a:gs>
                  </a:gsLst>
                  <a:lin ang="5400000" scaled="0"/>
                </a:gradFill>
              </a:rPr>
              <a:t>SQL Server 2019</a:t>
            </a:r>
          </a:p>
        </p:txBody>
      </p:sp>
      <p:pic>
        <p:nvPicPr>
          <p:cNvPr id="19" name="Graphic 18">
            <a:extLst>
              <a:ext uri="{FF2B5EF4-FFF2-40B4-BE49-F238E27FC236}">
                <a16:creationId xmlns:a16="http://schemas.microsoft.com/office/drawing/2014/main" id="{F379FF5F-FA36-488B-9DCD-A0B529B1585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748627" y="4839589"/>
            <a:ext cx="788876" cy="784473"/>
          </a:xfrm>
          <a:prstGeom prst="rect">
            <a:avLst/>
          </a:prstGeom>
        </p:spPr>
      </p:pic>
      <p:pic>
        <p:nvPicPr>
          <p:cNvPr id="20" name="Graphic 19">
            <a:extLst>
              <a:ext uri="{FF2B5EF4-FFF2-40B4-BE49-F238E27FC236}">
                <a16:creationId xmlns:a16="http://schemas.microsoft.com/office/drawing/2014/main" id="{8B719A04-1DB2-466D-9D9C-9E0E4080A03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710302" y="4836674"/>
            <a:ext cx="791312" cy="786895"/>
          </a:xfrm>
          <a:prstGeom prst="rect">
            <a:avLst/>
          </a:prstGeom>
        </p:spPr>
      </p:pic>
      <p:cxnSp>
        <p:nvCxnSpPr>
          <p:cNvPr id="22" name="Straight Arrow Connector 21">
            <a:extLst>
              <a:ext uri="{FF2B5EF4-FFF2-40B4-BE49-F238E27FC236}">
                <a16:creationId xmlns:a16="http://schemas.microsoft.com/office/drawing/2014/main" id="{D7AE28AD-2376-40FE-97A9-98D3BDB6B300}"/>
              </a:ext>
            </a:extLst>
          </p:cNvPr>
          <p:cNvCxnSpPr>
            <a:cxnSpLocks/>
            <a:stCxn id="14" idx="2"/>
          </p:cNvCxnSpPr>
          <p:nvPr/>
        </p:nvCxnSpPr>
        <p:spPr>
          <a:xfrm>
            <a:off x="2141993" y="3670044"/>
            <a:ext cx="432" cy="1090786"/>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BB77D204-46E5-4A82-BF5A-BF2CE49640C5}"/>
              </a:ext>
            </a:extLst>
          </p:cNvPr>
          <p:cNvCxnSpPr>
            <a:cxnSpLocks/>
          </p:cNvCxnSpPr>
          <p:nvPr/>
        </p:nvCxnSpPr>
        <p:spPr>
          <a:xfrm>
            <a:off x="9043758" y="3766918"/>
            <a:ext cx="9594" cy="972346"/>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8F4C865E-7196-429B-87A3-6572C79A3BD0}"/>
              </a:ext>
            </a:extLst>
          </p:cNvPr>
          <p:cNvCxnSpPr>
            <a:cxnSpLocks/>
          </p:cNvCxnSpPr>
          <p:nvPr/>
        </p:nvCxnSpPr>
        <p:spPr>
          <a:xfrm>
            <a:off x="2854411" y="5230121"/>
            <a:ext cx="5560540" cy="26704"/>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28" name="Group 27">
            <a:extLst>
              <a:ext uri="{FF2B5EF4-FFF2-40B4-BE49-F238E27FC236}">
                <a16:creationId xmlns:a16="http://schemas.microsoft.com/office/drawing/2014/main" id="{87786958-7786-4C81-877E-12D632CEC814}"/>
              </a:ext>
            </a:extLst>
          </p:cNvPr>
          <p:cNvGrpSpPr/>
          <p:nvPr/>
        </p:nvGrpSpPr>
        <p:grpSpPr>
          <a:xfrm>
            <a:off x="3947652" y="2257861"/>
            <a:ext cx="3023616" cy="1171139"/>
            <a:chOff x="3528915" y="2781081"/>
            <a:chExt cx="3023616" cy="1171139"/>
          </a:xfrm>
        </p:grpSpPr>
        <p:pic>
          <p:nvPicPr>
            <p:cNvPr id="29" name="Picture 2" descr="See the source image">
              <a:extLst>
                <a:ext uri="{FF2B5EF4-FFF2-40B4-BE49-F238E27FC236}">
                  <a16:creationId xmlns:a16="http://schemas.microsoft.com/office/drawing/2014/main" id="{C6B985E4-9955-42CC-B561-29435BAB327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89727" y="2781081"/>
              <a:ext cx="762950" cy="676252"/>
            </a:xfrm>
            <a:prstGeom prst="rect">
              <a:avLst/>
            </a:prstGeom>
            <a:noFill/>
            <a:extLst>
              <a:ext uri="{909E8E84-426E-40DD-AFC4-6F175D3DCCD1}">
                <a14:hiddenFill xmlns:a14="http://schemas.microsoft.com/office/drawing/2010/main">
                  <a:solidFill>
                    <a:srgbClr val="FFFFFF"/>
                  </a:solidFill>
                </a14:hiddenFill>
              </a:ext>
            </a:extLst>
          </p:spPr>
        </p:pic>
        <p:sp>
          <p:nvSpPr>
            <p:cNvPr id="30" name="TextBox 29">
              <a:extLst>
                <a:ext uri="{FF2B5EF4-FFF2-40B4-BE49-F238E27FC236}">
                  <a16:creationId xmlns:a16="http://schemas.microsoft.com/office/drawing/2014/main" id="{B1B7BB5A-5AE0-4C24-88DC-060FE4F891DF}"/>
                </a:ext>
              </a:extLst>
            </p:cNvPr>
            <p:cNvSpPr txBox="1"/>
            <p:nvPr/>
          </p:nvSpPr>
          <p:spPr>
            <a:xfrm>
              <a:off x="3528915" y="3429000"/>
              <a:ext cx="3023616" cy="523220"/>
            </a:xfrm>
            <a:prstGeom prst="rect">
              <a:avLst/>
            </a:prstGeom>
            <a:noFill/>
          </p:spPr>
          <p:txBody>
            <a:bodyPr wrap="square">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effectLst/>
                  <a:uLnTx/>
                  <a:uFillTx/>
                  <a:latin typeface="Segoe UI"/>
                  <a:ea typeface="+mn-ea"/>
                  <a:cs typeface="+mn-cs"/>
                </a:rPr>
                <a:t>Data Migration </a:t>
              </a:r>
            </a:p>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effectLst/>
                  <a:uLnTx/>
                  <a:uFillTx/>
                  <a:latin typeface="Segoe UI"/>
                  <a:ea typeface="+mn-ea"/>
                  <a:cs typeface="+mn-cs"/>
                </a:rPr>
                <a:t>Assistant</a:t>
              </a:r>
            </a:p>
          </p:txBody>
        </p:sp>
      </p:grpSp>
      <p:grpSp>
        <p:nvGrpSpPr>
          <p:cNvPr id="31" name="Group 30">
            <a:extLst>
              <a:ext uri="{FF2B5EF4-FFF2-40B4-BE49-F238E27FC236}">
                <a16:creationId xmlns:a16="http://schemas.microsoft.com/office/drawing/2014/main" id="{96C72D04-8664-4291-86CD-46FD25BD7767}"/>
              </a:ext>
            </a:extLst>
          </p:cNvPr>
          <p:cNvGrpSpPr/>
          <p:nvPr/>
        </p:nvGrpSpPr>
        <p:grpSpPr>
          <a:xfrm>
            <a:off x="8242936" y="324197"/>
            <a:ext cx="1804416" cy="898008"/>
            <a:chOff x="4484865" y="1422711"/>
            <a:chExt cx="1804416" cy="898008"/>
          </a:xfrm>
        </p:grpSpPr>
        <p:grpSp>
          <p:nvGrpSpPr>
            <p:cNvPr id="32" name="Picture 52">
              <a:extLst>
                <a:ext uri="{FF2B5EF4-FFF2-40B4-BE49-F238E27FC236}">
                  <a16:creationId xmlns:a16="http://schemas.microsoft.com/office/drawing/2014/main" id="{2B619692-B509-43AC-9915-4797CDEF20A4}"/>
                </a:ext>
              </a:extLst>
            </p:cNvPr>
            <p:cNvGrpSpPr>
              <a:grpSpLocks noChangeAspect="1"/>
            </p:cNvGrpSpPr>
            <p:nvPr/>
          </p:nvGrpSpPr>
          <p:grpSpPr>
            <a:xfrm>
              <a:off x="4596471" y="1422711"/>
              <a:ext cx="923601" cy="553998"/>
              <a:chOff x="2653753" y="2591824"/>
              <a:chExt cx="1624919" cy="1033449"/>
            </a:xfrm>
          </p:grpSpPr>
          <p:sp>
            <p:nvSpPr>
              <p:cNvPr id="34" name="Freeform: Shape 33">
                <a:extLst>
                  <a:ext uri="{FF2B5EF4-FFF2-40B4-BE49-F238E27FC236}">
                    <a16:creationId xmlns:a16="http://schemas.microsoft.com/office/drawing/2014/main" id="{538975F3-EB0F-4EC8-8BFB-60E1089ADC0D}"/>
                  </a:ext>
                </a:extLst>
              </p:cNvPr>
              <p:cNvSpPr/>
              <p:nvPr/>
            </p:nvSpPr>
            <p:spPr>
              <a:xfrm>
                <a:off x="2871492" y="2591824"/>
                <a:ext cx="1407180" cy="812460"/>
              </a:xfrm>
              <a:custGeom>
                <a:avLst/>
                <a:gdLst>
                  <a:gd name="connsiteX0" fmla="*/ 0 w 1407180"/>
                  <a:gd name="connsiteY0" fmla="*/ 656468 h 812460"/>
                  <a:gd name="connsiteX1" fmla="*/ 149493 w 1407180"/>
                  <a:gd name="connsiteY1" fmla="*/ 812460 h 812460"/>
                  <a:gd name="connsiteX2" fmla="*/ 1111445 w 1407180"/>
                  <a:gd name="connsiteY2" fmla="*/ 812460 h 812460"/>
                  <a:gd name="connsiteX3" fmla="*/ 1407181 w 1407180"/>
                  <a:gd name="connsiteY3" fmla="*/ 536224 h 812460"/>
                  <a:gd name="connsiteX4" fmla="*/ 1111445 w 1407180"/>
                  <a:gd name="connsiteY4" fmla="*/ 259987 h 812460"/>
                  <a:gd name="connsiteX5" fmla="*/ 1013950 w 1407180"/>
                  <a:gd name="connsiteY5" fmla="*/ 276236 h 812460"/>
                  <a:gd name="connsiteX6" fmla="*/ 604470 w 1407180"/>
                  <a:gd name="connsiteY6" fmla="*/ 0 h 812460"/>
                  <a:gd name="connsiteX7" fmla="*/ 601220 w 1407180"/>
                  <a:gd name="connsiteY7" fmla="*/ 0 h 812460"/>
                  <a:gd name="connsiteX8" fmla="*/ 168992 w 1407180"/>
                  <a:gd name="connsiteY8" fmla="*/ 402980 h 812460"/>
                  <a:gd name="connsiteX9" fmla="*/ 185241 w 1407180"/>
                  <a:gd name="connsiteY9" fmla="*/ 510225 h 812460"/>
                  <a:gd name="connsiteX10" fmla="*/ 162492 w 1407180"/>
                  <a:gd name="connsiteY10" fmla="*/ 510225 h 812460"/>
                  <a:gd name="connsiteX11" fmla="*/ 0 w 1407180"/>
                  <a:gd name="connsiteY11" fmla="*/ 656468 h 812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07180" h="812460">
                    <a:moveTo>
                      <a:pt x="0" y="656468"/>
                    </a:moveTo>
                    <a:cubicBezTo>
                      <a:pt x="0" y="734464"/>
                      <a:pt x="64997" y="802710"/>
                      <a:pt x="149493" y="812460"/>
                    </a:cubicBezTo>
                    <a:lnTo>
                      <a:pt x="1111445" y="812460"/>
                    </a:lnTo>
                    <a:cubicBezTo>
                      <a:pt x="1273937" y="812460"/>
                      <a:pt x="1407181" y="688966"/>
                      <a:pt x="1407181" y="536224"/>
                    </a:cubicBezTo>
                    <a:cubicBezTo>
                      <a:pt x="1407181" y="380231"/>
                      <a:pt x="1273937" y="259987"/>
                      <a:pt x="1111445" y="259987"/>
                    </a:cubicBezTo>
                    <a:cubicBezTo>
                      <a:pt x="1075697" y="259987"/>
                      <a:pt x="1046449" y="269737"/>
                      <a:pt x="1013950" y="276236"/>
                    </a:cubicBezTo>
                    <a:cubicBezTo>
                      <a:pt x="955453" y="113744"/>
                      <a:pt x="792961" y="0"/>
                      <a:pt x="604470" y="0"/>
                    </a:cubicBezTo>
                    <a:cubicBezTo>
                      <a:pt x="604470" y="0"/>
                      <a:pt x="601220" y="0"/>
                      <a:pt x="601220" y="0"/>
                    </a:cubicBezTo>
                    <a:cubicBezTo>
                      <a:pt x="360732" y="0"/>
                      <a:pt x="168992" y="181991"/>
                      <a:pt x="168992" y="402980"/>
                    </a:cubicBezTo>
                    <a:cubicBezTo>
                      <a:pt x="168992" y="438728"/>
                      <a:pt x="178741" y="477727"/>
                      <a:pt x="185241" y="510225"/>
                    </a:cubicBezTo>
                    <a:lnTo>
                      <a:pt x="162492" y="510225"/>
                    </a:lnTo>
                    <a:cubicBezTo>
                      <a:pt x="74746" y="503725"/>
                      <a:pt x="0" y="568722"/>
                      <a:pt x="0" y="656468"/>
                    </a:cubicBezTo>
                  </a:path>
                </a:pathLst>
              </a:custGeom>
              <a:solidFill>
                <a:srgbClr val="0072C6"/>
              </a:solidFill>
              <a:ln w="32385" cap="flat">
                <a:noFill/>
                <a:prstDash val="solid"/>
                <a:miter/>
              </a:ln>
            </p:spPr>
            <p:txBody>
              <a:bodyPr rtlCol="0" anchor="ctr"/>
              <a:lstStyle/>
              <a:p>
                <a:pPr defTabSz="913760">
                  <a:defRPr/>
                </a:pPr>
                <a:endParaRPr lang="en-US" sz="1799">
                  <a:solidFill>
                    <a:srgbClr val="000000"/>
                  </a:solidFill>
                  <a:latin typeface="Segoe UI"/>
                </a:endParaRPr>
              </a:p>
            </p:txBody>
          </p:sp>
          <p:sp>
            <p:nvSpPr>
              <p:cNvPr id="35" name="Freeform: Shape 34">
                <a:extLst>
                  <a:ext uri="{FF2B5EF4-FFF2-40B4-BE49-F238E27FC236}">
                    <a16:creationId xmlns:a16="http://schemas.microsoft.com/office/drawing/2014/main" id="{63111171-EDA5-4FDA-BA2A-D79511C260CD}"/>
                  </a:ext>
                </a:extLst>
              </p:cNvPr>
              <p:cNvSpPr/>
              <p:nvPr/>
            </p:nvSpPr>
            <p:spPr>
              <a:xfrm>
                <a:off x="2653753" y="2718567"/>
                <a:ext cx="1563172" cy="906706"/>
              </a:xfrm>
              <a:custGeom>
                <a:avLst/>
                <a:gdLst>
                  <a:gd name="connsiteX0" fmla="*/ 0 w 1563172"/>
                  <a:gd name="connsiteY0" fmla="*/ 734464 h 906705"/>
                  <a:gd name="connsiteX1" fmla="*/ 165742 w 1563172"/>
                  <a:gd name="connsiteY1" fmla="*/ 906705 h 906705"/>
                  <a:gd name="connsiteX2" fmla="*/ 1234939 w 1563172"/>
                  <a:gd name="connsiteY2" fmla="*/ 906705 h 906705"/>
                  <a:gd name="connsiteX3" fmla="*/ 1563173 w 1563172"/>
                  <a:gd name="connsiteY3" fmla="*/ 597971 h 906705"/>
                  <a:gd name="connsiteX4" fmla="*/ 1234939 w 1563172"/>
                  <a:gd name="connsiteY4" fmla="*/ 289236 h 906705"/>
                  <a:gd name="connsiteX5" fmla="*/ 1127695 w 1563172"/>
                  <a:gd name="connsiteY5" fmla="*/ 308735 h 906705"/>
                  <a:gd name="connsiteX6" fmla="*/ 672717 w 1563172"/>
                  <a:gd name="connsiteY6" fmla="*/ 0 h 906705"/>
                  <a:gd name="connsiteX7" fmla="*/ 669467 w 1563172"/>
                  <a:gd name="connsiteY7" fmla="*/ 0 h 906705"/>
                  <a:gd name="connsiteX8" fmla="*/ 188491 w 1563172"/>
                  <a:gd name="connsiteY8" fmla="*/ 448478 h 906705"/>
                  <a:gd name="connsiteX9" fmla="*/ 207990 w 1563172"/>
                  <a:gd name="connsiteY9" fmla="*/ 565472 h 906705"/>
                  <a:gd name="connsiteX10" fmla="*/ 181991 w 1563172"/>
                  <a:gd name="connsiteY10" fmla="*/ 565472 h 906705"/>
                  <a:gd name="connsiteX11" fmla="*/ 0 w 1563172"/>
                  <a:gd name="connsiteY11" fmla="*/ 734464 h 906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63172" h="906705">
                    <a:moveTo>
                      <a:pt x="0" y="734464"/>
                    </a:moveTo>
                    <a:cubicBezTo>
                      <a:pt x="0" y="822209"/>
                      <a:pt x="71496" y="896956"/>
                      <a:pt x="165742" y="906705"/>
                    </a:cubicBezTo>
                    <a:lnTo>
                      <a:pt x="1234939" y="906705"/>
                    </a:lnTo>
                    <a:cubicBezTo>
                      <a:pt x="1416930" y="906705"/>
                      <a:pt x="1563173" y="770212"/>
                      <a:pt x="1563173" y="597971"/>
                    </a:cubicBezTo>
                    <a:cubicBezTo>
                      <a:pt x="1563173" y="425729"/>
                      <a:pt x="1416930" y="289236"/>
                      <a:pt x="1234939" y="289236"/>
                    </a:cubicBezTo>
                    <a:cubicBezTo>
                      <a:pt x="1195941" y="289236"/>
                      <a:pt x="1160193" y="298985"/>
                      <a:pt x="1127695" y="308735"/>
                    </a:cubicBezTo>
                    <a:cubicBezTo>
                      <a:pt x="1062698" y="126744"/>
                      <a:pt x="883957" y="0"/>
                      <a:pt x="672717" y="0"/>
                    </a:cubicBezTo>
                    <a:cubicBezTo>
                      <a:pt x="672717" y="0"/>
                      <a:pt x="669467" y="0"/>
                      <a:pt x="669467" y="0"/>
                    </a:cubicBezTo>
                    <a:cubicBezTo>
                      <a:pt x="402980" y="0"/>
                      <a:pt x="188491" y="201490"/>
                      <a:pt x="188491" y="448478"/>
                    </a:cubicBezTo>
                    <a:cubicBezTo>
                      <a:pt x="188491" y="490726"/>
                      <a:pt x="198240" y="529724"/>
                      <a:pt x="207990" y="565472"/>
                    </a:cubicBezTo>
                    <a:lnTo>
                      <a:pt x="181991" y="565472"/>
                    </a:lnTo>
                    <a:cubicBezTo>
                      <a:pt x="84496" y="565472"/>
                      <a:pt x="0" y="636969"/>
                      <a:pt x="0" y="734464"/>
                    </a:cubicBezTo>
                  </a:path>
                </a:pathLst>
              </a:custGeom>
              <a:solidFill>
                <a:srgbClr val="59B4D9"/>
              </a:solidFill>
              <a:ln w="32385" cap="flat">
                <a:noFill/>
                <a:prstDash val="solid"/>
                <a:miter/>
              </a:ln>
            </p:spPr>
            <p:txBody>
              <a:bodyPr rtlCol="0" anchor="ctr"/>
              <a:lstStyle/>
              <a:p>
                <a:pPr defTabSz="913760">
                  <a:defRPr/>
                </a:pPr>
                <a:endParaRPr lang="en-US" sz="1799">
                  <a:solidFill>
                    <a:srgbClr val="000000"/>
                  </a:solidFill>
                  <a:latin typeface="Segoe UI"/>
                </a:endParaRPr>
              </a:p>
            </p:txBody>
          </p:sp>
          <p:sp>
            <p:nvSpPr>
              <p:cNvPr id="36" name="Freeform: Shape 35">
                <a:extLst>
                  <a:ext uri="{FF2B5EF4-FFF2-40B4-BE49-F238E27FC236}">
                    <a16:creationId xmlns:a16="http://schemas.microsoft.com/office/drawing/2014/main" id="{D64D4D03-84F8-4E8D-984D-FA8A6F71B0D2}"/>
                  </a:ext>
                </a:extLst>
              </p:cNvPr>
              <p:cNvSpPr/>
              <p:nvPr/>
            </p:nvSpPr>
            <p:spPr>
              <a:xfrm>
                <a:off x="2653753" y="2718568"/>
                <a:ext cx="835208" cy="906705"/>
              </a:xfrm>
              <a:custGeom>
                <a:avLst/>
                <a:gdLst>
                  <a:gd name="connsiteX0" fmla="*/ 672717 w 835208"/>
                  <a:gd name="connsiteY0" fmla="*/ 0 h 906705"/>
                  <a:gd name="connsiteX1" fmla="*/ 669467 w 835208"/>
                  <a:gd name="connsiteY1" fmla="*/ 0 h 906705"/>
                  <a:gd name="connsiteX2" fmla="*/ 188491 w 835208"/>
                  <a:gd name="connsiteY2" fmla="*/ 448478 h 906705"/>
                  <a:gd name="connsiteX3" fmla="*/ 207990 w 835208"/>
                  <a:gd name="connsiteY3" fmla="*/ 565472 h 906705"/>
                  <a:gd name="connsiteX4" fmla="*/ 181991 w 835208"/>
                  <a:gd name="connsiteY4" fmla="*/ 565472 h 906705"/>
                  <a:gd name="connsiteX5" fmla="*/ 0 w 835208"/>
                  <a:gd name="connsiteY5" fmla="*/ 734464 h 906705"/>
                  <a:gd name="connsiteX6" fmla="*/ 165742 w 835208"/>
                  <a:gd name="connsiteY6" fmla="*/ 906705 h 906705"/>
                  <a:gd name="connsiteX7" fmla="*/ 191741 w 835208"/>
                  <a:gd name="connsiteY7" fmla="*/ 906705 h 906705"/>
                  <a:gd name="connsiteX8" fmla="*/ 334734 w 835208"/>
                  <a:gd name="connsiteY8" fmla="*/ 640219 h 906705"/>
                  <a:gd name="connsiteX9" fmla="*/ 835209 w 835208"/>
                  <a:gd name="connsiteY9" fmla="*/ 29249 h 906705"/>
                  <a:gd name="connsiteX10" fmla="*/ 672717 w 835208"/>
                  <a:gd name="connsiteY10" fmla="*/ 0 h 906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35208" h="906705">
                    <a:moveTo>
                      <a:pt x="672717" y="0"/>
                    </a:moveTo>
                    <a:cubicBezTo>
                      <a:pt x="672717" y="0"/>
                      <a:pt x="669467" y="0"/>
                      <a:pt x="669467" y="0"/>
                    </a:cubicBezTo>
                    <a:cubicBezTo>
                      <a:pt x="402980" y="0"/>
                      <a:pt x="188491" y="201490"/>
                      <a:pt x="188491" y="448478"/>
                    </a:cubicBezTo>
                    <a:cubicBezTo>
                      <a:pt x="188491" y="490726"/>
                      <a:pt x="198240" y="529724"/>
                      <a:pt x="207990" y="565472"/>
                    </a:cubicBezTo>
                    <a:lnTo>
                      <a:pt x="181991" y="565472"/>
                    </a:lnTo>
                    <a:cubicBezTo>
                      <a:pt x="84496" y="565472"/>
                      <a:pt x="0" y="636969"/>
                      <a:pt x="0" y="734464"/>
                    </a:cubicBezTo>
                    <a:cubicBezTo>
                      <a:pt x="0" y="822209"/>
                      <a:pt x="71496" y="896956"/>
                      <a:pt x="165742" y="906705"/>
                    </a:cubicBezTo>
                    <a:lnTo>
                      <a:pt x="191741" y="906705"/>
                    </a:lnTo>
                    <a:cubicBezTo>
                      <a:pt x="94245" y="685716"/>
                      <a:pt x="334734" y="640219"/>
                      <a:pt x="334734" y="640219"/>
                    </a:cubicBezTo>
                    <a:cubicBezTo>
                      <a:pt x="311985" y="97495"/>
                      <a:pt x="822210" y="35748"/>
                      <a:pt x="835209" y="29249"/>
                    </a:cubicBezTo>
                    <a:cubicBezTo>
                      <a:pt x="786461" y="9750"/>
                      <a:pt x="731214" y="0"/>
                      <a:pt x="672717" y="0"/>
                    </a:cubicBezTo>
                    <a:close/>
                  </a:path>
                </a:pathLst>
              </a:custGeom>
              <a:solidFill>
                <a:srgbClr val="FFFFFF">
                  <a:alpha val="20000"/>
                </a:srgbClr>
              </a:solidFill>
              <a:ln w="32385" cap="flat">
                <a:noFill/>
                <a:prstDash val="solid"/>
                <a:miter/>
              </a:ln>
            </p:spPr>
            <p:txBody>
              <a:bodyPr rtlCol="0" anchor="ctr"/>
              <a:lstStyle/>
              <a:p>
                <a:pPr defTabSz="913760">
                  <a:defRPr/>
                </a:pPr>
                <a:endParaRPr lang="en-US" sz="1799">
                  <a:solidFill>
                    <a:srgbClr val="000000"/>
                  </a:solidFill>
                  <a:latin typeface="Segoe UI"/>
                </a:endParaRPr>
              </a:p>
            </p:txBody>
          </p:sp>
          <p:sp>
            <p:nvSpPr>
              <p:cNvPr id="37" name="Freeform: Shape 36">
                <a:extLst>
                  <a:ext uri="{FF2B5EF4-FFF2-40B4-BE49-F238E27FC236}">
                    <a16:creationId xmlns:a16="http://schemas.microsoft.com/office/drawing/2014/main" id="{C319698E-1430-4531-9D5A-CD9973FE692C}"/>
                  </a:ext>
                </a:extLst>
              </p:cNvPr>
              <p:cNvSpPr/>
              <p:nvPr/>
            </p:nvSpPr>
            <p:spPr>
              <a:xfrm>
                <a:off x="3111980" y="3085800"/>
                <a:ext cx="464727" cy="539473"/>
              </a:xfrm>
              <a:custGeom>
                <a:avLst/>
                <a:gdLst>
                  <a:gd name="connsiteX0" fmla="*/ 71496 w 464727"/>
                  <a:gd name="connsiteY0" fmla="*/ 0 h 539473"/>
                  <a:gd name="connsiteX1" fmla="*/ 230739 w 464727"/>
                  <a:gd name="connsiteY1" fmla="*/ 0 h 539473"/>
                  <a:gd name="connsiteX2" fmla="*/ 464727 w 464727"/>
                  <a:gd name="connsiteY2" fmla="*/ 233988 h 539473"/>
                  <a:gd name="connsiteX3" fmla="*/ 155992 w 464727"/>
                  <a:gd name="connsiteY3" fmla="*/ 539473 h 539473"/>
                  <a:gd name="connsiteX4" fmla="*/ 0 w 464727"/>
                  <a:gd name="connsiteY4" fmla="*/ 539473 h 539473"/>
                  <a:gd name="connsiteX5" fmla="*/ 302235 w 464727"/>
                  <a:gd name="connsiteY5" fmla="*/ 233988 h 539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4727" h="539473">
                    <a:moveTo>
                      <a:pt x="71496" y="0"/>
                    </a:moveTo>
                    <a:lnTo>
                      <a:pt x="230739" y="0"/>
                    </a:lnTo>
                    <a:lnTo>
                      <a:pt x="464727" y="233988"/>
                    </a:lnTo>
                    <a:lnTo>
                      <a:pt x="155992" y="539473"/>
                    </a:lnTo>
                    <a:lnTo>
                      <a:pt x="0" y="539473"/>
                    </a:lnTo>
                    <a:lnTo>
                      <a:pt x="302235" y="233988"/>
                    </a:lnTo>
                    <a:close/>
                  </a:path>
                </a:pathLst>
              </a:custGeom>
              <a:solidFill>
                <a:srgbClr val="FFFFFF"/>
              </a:solidFill>
              <a:ln w="32385" cap="flat">
                <a:noFill/>
                <a:prstDash val="solid"/>
                <a:miter/>
              </a:ln>
            </p:spPr>
            <p:txBody>
              <a:bodyPr rtlCol="0" anchor="ctr"/>
              <a:lstStyle/>
              <a:p>
                <a:pPr defTabSz="913760">
                  <a:defRPr/>
                </a:pPr>
                <a:endParaRPr lang="en-US" sz="1799">
                  <a:solidFill>
                    <a:srgbClr val="000000"/>
                  </a:solidFill>
                  <a:latin typeface="Segoe UI"/>
                </a:endParaRPr>
              </a:p>
            </p:txBody>
          </p:sp>
          <p:sp>
            <p:nvSpPr>
              <p:cNvPr id="38" name="Freeform: Shape 37">
                <a:extLst>
                  <a:ext uri="{FF2B5EF4-FFF2-40B4-BE49-F238E27FC236}">
                    <a16:creationId xmlns:a16="http://schemas.microsoft.com/office/drawing/2014/main" id="{37411D2E-E6F5-4DD8-8A0A-CD8AC4AC7F4A}"/>
                  </a:ext>
                </a:extLst>
              </p:cNvPr>
              <p:cNvSpPr/>
              <p:nvPr/>
            </p:nvSpPr>
            <p:spPr>
              <a:xfrm>
                <a:off x="3508460" y="2738067"/>
                <a:ext cx="380231" cy="412729"/>
              </a:xfrm>
              <a:custGeom>
                <a:avLst/>
                <a:gdLst>
                  <a:gd name="connsiteX0" fmla="*/ 32498 w 380231"/>
                  <a:gd name="connsiteY0" fmla="*/ 0 h 412729"/>
                  <a:gd name="connsiteX1" fmla="*/ 194990 w 380231"/>
                  <a:gd name="connsiteY1" fmla="*/ 0 h 412729"/>
                  <a:gd name="connsiteX2" fmla="*/ 380231 w 380231"/>
                  <a:gd name="connsiteY2" fmla="*/ 188491 h 412729"/>
                  <a:gd name="connsiteX3" fmla="*/ 149493 w 380231"/>
                  <a:gd name="connsiteY3" fmla="*/ 412730 h 412729"/>
                  <a:gd name="connsiteX4" fmla="*/ 0 w 380231"/>
                  <a:gd name="connsiteY4" fmla="*/ 412730 h 412729"/>
                  <a:gd name="connsiteX5" fmla="*/ 217739 w 380231"/>
                  <a:gd name="connsiteY5" fmla="*/ 185241 h 412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0231" h="412729">
                    <a:moveTo>
                      <a:pt x="32498" y="0"/>
                    </a:moveTo>
                    <a:lnTo>
                      <a:pt x="194990" y="0"/>
                    </a:lnTo>
                    <a:lnTo>
                      <a:pt x="380231" y="188491"/>
                    </a:lnTo>
                    <a:lnTo>
                      <a:pt x="149493" y="412730"/>
                    </a:lnTo>
                    <a:lnTo>
                      <a:pt x="0" y="412730"/>
                    </a:lnTo>
                    <a:lnTo>
                      <a:pt x="217739" y="185241"/>
                    </a:lnTo>
                    <a:close/>
                  </a:path>
                </a:pathLst>
              </a:custGeom>
              <a:solidFill>
                <a:srgbClr val="FFFFFF"/>
              </a:solidFill>
              <a:ln w="32385" cap="flat">
                <a:noFill/>
                <a:prstDash val="solid"/>
                <a:miter/>
              </a:ln>
            </p:spPr>
            <p:txBody>
              <a:bodyPr rtlCol="0" anchor="ctr"/>
              <a:lstStyle/>
              <a:p>
                <a:pPr defTabSz="913760">
                  <a:defRPr/>
                </a:pPr>
                <a:endParaRPr lang="en-US" sz="1799">
                  <a:solidFill>
                    <a:srgbClr val="000000"/>
                  </a:solidFill>
                  <a:latin typeface="Segoe UI"/>
                </a:endParaRPr>
              </a:p>
            </p:txBody>
          </p:sp>
          <p:sp>
            <p:nvSpPr>
              <p:cNvPr id="39" name="Freeform: Shape 38">
                <a:extLst>
                  <a:ext uri="{FF2B5EF4-FFF2-40B4-BE49-F238E27FC236}">
                    <a16:creationId xmlns:a16="http://schemas.microsoft.com/office/drawing/2014/main" id="{7562A084-F231-4FE8-BFFE-A60E78E049A2}"/>
                  </a:ext>
                </a:extLst>
              </p:cNvPr>
              <p:cNvSpPr/>
              <p:nvPr/>
            </p:nvSpPr>
            <p:spPr>
              <a:xfrm>
                <a:off x="3674202" y="3157296"/>
                <a:ext cx="370481" cy="367231"/>
              </a:xfrm>
              <a:custGeom>
                <a:avLst/>
                <a:gdLst>
                  <a:gd name="connsiteX0" fmla="*/ 55247 w 370481"/>
                  <a:gd name="connsiteY0" fmla="*/ 0 h 367231"/>
                  <a:gd name="connsiteX1" fmla="*/ 214489 w 370481"/>
                  <a:gd name="connsiteY1" fmla="*/ 0 h 367231"/>
                  <a:gd name="connsiteX2" fmla="*/ 370482 w 370481"/>
                  <a:gd name="connsiteY2" fmla="*/ 155992 h 367231"/>
                  <a:gd name="connsiteX3" fmla="*/ 155992 w 370481"/>
                  <a:gd name="connsiteY3" fmla="*/ 367232 h 367231"/>
                  <a:gd name="connsiteX4" fmla="*/ 0 w 370481"/>
                  <a:gd name="connsiteY4" fmla="*/ 367232 h 367231"/>
                  <a:gd name="connsiteX5" fmla="*/ 207990 w 370481"/>
                  <a:gd name="connsiteY5" fmla="*/ 155992 h 367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0481" h="367231">
                    <a:moveTo>
                      <a:pt x="55247" y="0"/>
                    </a:moveTo>
                    <a:lnTo>
                      <a:pt x="214489" y="0"/>
                    </a:lnTo>
                    <a:lnTo>
                      <a:pt x="370482" y="155992"/>
                    </a:lnTo>
                    <a:lnTo>
                      <a:pt x="155992" y="367232"/>
                    </a:lnTo>
                    <a:lnTo>
                      <a:pt x="0" y="367232"/>
                    </a:lnTo>
                    <a:lnTo>
                      <a:pt x="207990" y="155992"/>
                    </a:lnTo>
                    <a:close/>
                  </a:path>
                </a:pathLst>
              </a:custGeom>
              <a:solidFill>
                <a:srgbClr val="FFFFFF"/>
              </a:solidFill>
              <a:ln w="32385" cap="flat">
                <a:noFill/>
                <a:prstDash val="solid"/>
                <a:miter/>
              </a:ln>
            </p:spPr>
            <p:txBody>
              <a:bodyPr rtlCol="0" anchor="ctr"/>
              <a:lstStyle/>
              <a:p>
                <a:pPr defTabSz="913760">
                  <a:defRPr/>
                </a:pPr>
                <a:endParaRPr lang="en-US" sz="1799">
                  <a:solidFill>
                    <a:srgbClr val="000000"/>
                  </a:solidFill>
                  <a:latin typeface="Segoe UI"/>
                </a:endParaRPr>
              </a:p>
            </p:txBody>
          </p:sp>
        </p:grpSp>
        <p:sp>
          <p:nvSpPr>
            <p:cNvPr id="33" name="TextBox 32">
              <a:extLst>
                <a:ext uri="{FF2B5EF4-FFF2-40B4-BE49-F238E27FC236}">
                  <a16:creationId xmlns:a16="http://schemas.microsoft.com/office/drawing/2014/main" id="{7BA1B9DA-C491-466F-8975-1D2F3BABBC72}"/>
                </a:ext>
              </a:extLst>
            </p:cNvPr>
            <p:cNvSpPr txBox="1"/>
            <p:nvPr/>
          </p:nvSpPr>
          <p:spPr>
            <a:xfrm>
              <a:off x="4484865" y="2012942"/>
              <a:ext cx="1804416" cy="307777"/>
            </a:xfrm>
            <a:prstGeom prst="rect">
              <a:avLst/>
            </a:prstGeom>
            <a:noFill/>
          </p:spPr>
          <p:txBody>
            <a:bodyPr wrap="square">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effectLst/>
                  <a:uLnTx/>
                  <a:uFillTx/>
                  <a:latin typeface="Segoe UI"/>
                  <a:ea typeface="+mn-ea"/>
                  <a:cs typeface="+mn-cs"/>
                </a:rPr>
                <a:t>Azure Migrate</a:t>
              </a:r>
            </a:p>
          </p:txBody>
        </p:sp>
      </p:grpSp>
      <p:grpSp>
        <p:nvGrpSpPr>
          <p:cNvPr id="40" name="Group 39">
            <a:extLst>
              <a:ext uri="{FF2B5EF4-FFF2-40B4-BE49-F238E27FC236}">
                <a16:creationId xmlns:a16="http://schemas.microsoft.com/office/drawing/2014/main" id="{A25AF04D-427F-4734-9304-9E130280484E}"/>
              </a:ext>
            </a:extLst>
          </p:cNvPr>
          <p:cNvGrpSpPr/>
          <p:nvPr/>
        </p:nvGrpSpPr>
        <p:grpSpPr>
          <a:xfrm>
            <a:off x="9461305" y="3811128"/>
            <a:ext cx="2051592" cy="873750"/>
            <a:chOff x="4989001" y="2755675"/>
            <a:chExt cx="3023616" cy="1243719"/>
          </a:xfrm>
        </p:grpSpPr>
        <p:pic>
          <p:nvPicPr>
            <p:cNvPr id="41" name="Picture 2" descr="See the source image">
              <a:extLst>
                <a:ext uri="{FF2B5EF4-FFF2-40B4-BE49-F238E27FC236}">
                  <a16:creationId xmlns:a16="http://schemas.microsoft.com/office/drawing/2014/main" id="{1D6EF216-B3C3-4741-A788-860892E4968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150668" y="2755675"/>
              <a:ext cx="857214" cy="913119"/>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F262507D-5599-49CB-B29A-EE8BA4437050}"/>
                </a:ext>
              </a:extLst>
            </p:cNvPr>
            <p:cNvSpPr txBox="1"/>
            <p:nvPr/>
          </p:nvSpPr>
          <p:spPr>
            <a:xfrm>
              <a:off x="4989001" y="3691617"/>
              <a:ext cx="3023616" cy="307777"/>
            </a:xfrm>
            <a:prstGeom prst="rect">
              <a:avLst/>
            </a:prstGeom>
            <a:noFill/>
          </p:spPr>
          <p:txBody>
            <a:bodyPr wrap="square">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effectLst/>
                  <a:uLnTx/>
                  <a:uFillTx/>
                  <a:latin typeface="Segoe UI"/>
                  <a:ea typeface="+mn-ea"/>
                  <a:cs typeface="+mn-cs"/>
                </a:rPr>
                <a:t>Azure Data Studio</a:t>
              </a:r>
            </a:p>
          </p:txBody>
        </p:sp>
      </p:grpSp>
      <p:sp>
        <p:nvSpPr>
          <p:cNvPr id="43" name="TextBox 42">
            <a:extLst>
              <a:ext uri="{FF2B5EF4-FFF2-40B4-BE49-F238E27FC236}">
                <a16:creationId xmlns:a16="http://schemas.microsoft.com/office/drawing/2014/main" id="{2F899840-715C-4529-98F2-95F8056E9CD1}"/>
              </a:ext>
            </a:extLst>
          </p:cNvPr>
          <p:cNvSpPr txBox="1"/>
          <p:nvPr/>
        </p:nvSpPr>
        <p:spPr>
          <a:xfrm>
            <a:off x="2370433" y="4011370"/>
            <a:ext cx="1931554" cy="492443"/>
          </a:xfrm>
          <a:prstGeom prst="rect">
            <a:avLst/>
          </a:prstGeom>
          <a:noFill/>
        </p:spPr>
        <p:txBody>
          <a:bodyPr wrap="none" lIns="0" tIns="0" rIns="0" bIns="0" rtlCol="0">
            <a:spAutoFit/>
          </a:bodyPr>
          <a:lstStyle/>
          <a:p>
            <a:pPr algn="l"/>
            <a:r>
              <a:rPr lang="en-US" sz="1600">
                <a:gradFill>
                  <a:gsLst>
                    <a:gs pos="2917">
                      <a:schemeClr val="tx1"/>
                    </a:gs>
                    <a:gs pos="30000">
                      <a:schemeClr val="tx1"/>
                    </a:gs>
                  </a:gsLst>
                  <a:lin ang="5400000" scaled="0"/>
                </a:gradFill>
              </a:rPr>
              <a:t>Offline migration</a:t>
            </a:r>
          </a:p>
          <a:p>
            <a:pPr algn="l"/>
            <a:r>
              <a:rPr lang="en-US" sz="1600">
                <a:gradFill>
                  <a:gsLst>
                    <a:gs pos="2917">
                      <a:schemeClr val="tx1"/>
                    </a:gs>
                    <a:gs pos="30000">
                      <a:schemeClr val="tx1"/>
                    </a:gs>
                  </a:gsLst>
                  <a:lin ang="5400000" scaled="0"/>
                </a:gradFill>
              </a:rPr>
              <a:t>Using backup/restore</a:t>
            </a:r>
          </a:p>
        </p:txBody>
      </p:sp>
      <p:sp>
        <p:nvSpPr>
          <p:cNvPr id="45" name="TextBox 44">
            <a:extLst>
              <a:ext uri="{FF2B5EF4-FFF2-40B4-BE49-F238E27FC236}">
                <a16:creationId xmlns:a16="http://schemas.microsoft.com/office/drawing/2014/main" id="{B806527F-8149-4C66-99D4-C90B033A6FE9}"/>
              </a:ext>
            </a:extLst>
          </p:cNvPr>
          <p:cNvSpPr txBox="1"/>
          <p:nvPr/>
        </p:nvSpPr>
        <p:spPr>
          <a:xfrm>
            <a:off x="1138783" y="5765996"/>
            <a:ext cx="2000548" cy="246221"/>
          </a:xfrm>
          <a:prstGeom prst="rect">
            <a:avLst/>
          </a:prstGeom>
          <a:noFill/>
        </p:spPr>
        <p:txBody>
          <a:bodyPr wrap="none" lIns="0" tIns="0" rIns="0" bIns="0" rtlCol="0">
            <a:spAutoFit/>
          </a:bodyPr>
          <a:lstStyle/>
          <a:p>
            <a:pPr algn="l"/>
            <a:r>
              <a:rPr lang="en-US" sz="1600">
                <a:gradFill>
                  <a:gsLst>
                    <a:gs pos="2917">
                      <a:schemeClr val="tx1"/>
                    </a:gs>
                    <a:gs pos="30000">
                      <a:schemeClr val="tx1"/>
                    </a:gs>
                  </a:gsLst>
                  <a:lin ang="5400000" scaled="0"/>
                </a:gradFill>
              </a:rPr>
              <a:t>Optimize and manage</a:t>
            </a:r>
          </a:p>
        </p:txBody>
      </p:sp>
      <p:sp>
        <p:nvSpPr>
          <p:cNvPr id="47" name="TextBox 46">
            <a:extLst>
              <a:ext uri="{FF2B5EF4-FFF2-40B4-BE49-F238E27FC236}">
                <a16:creationId xmlns:a16="http://schemas.microsoft.com/office/drawing/2014/main" id="{DADE974F-B402-440B-86F5-1EA210602DB8}"/>
              </a:ext>
            </a:extLst>
          </p:cNvPr>
          <p:cNvSpPr txBox="1"/>
          <p:nvPr/>
        </p:nvSpPr>
        <p:spPr>
          <a:xfrm>
            <a:off x="7283139" y="4046848"/>
            <a:ext cx="1526059" cy="492443"/>
          </a:xfrm>
          <a:prstGeom prst="rect">
            <a:avLst/>
          </a:prstGeom>
          <a:noFill/>
        </p:spPr>
        <p:txBody>
          <a:bodyPr wrap="none" lIns="0" tIns="0" rIns="0" bIns="0" rtlCol="0">
            <a:spAutoFit/>
          </a:bodyPr>
          <a:lstStyle/>
          <a:p>
            <a:pPr algn="l"/>
            <a:r>
              <a:rPr lang="en-US" sz="1600">
                <a:gradFill>
                  <a:gsLst>
                    <a:gs pos="2917">
                      <a:schemeClr val="tx1"/>
                    </a:gs>
                    <a:gs pos="30000">
                      <a:schemeClr val="tx1"/>
                    </a:gs>
                  </a:gsLst>
                  <a:lin ang="5400000" scaled="0"/>
                </a:gradFill>
              </a:rPr>
              <a:t>Online migration</a:t>
            </a:r>
          </a:p>
          <a:p>
            <a:pPr algn="l"/>
            <a:r>
              <a:rPr lang="en-US" sz="1600">
                <a:gradFill>
                  <a:gsLst>
                    <a:gs pos="2917">
                      <a:schemeClr val="tx1"/>
                    </a:gs>
                    <a:gs pos="30000">
                      <a:schemeClr val="tx1"/>
                    </a:gs>
                  </a:gsLst>
                  <a:lin ang="5400000" scaled="0"/>
                </a:gradFill>
              </a:rPr>
              <a:t> using ADS</a:t>
            </a:r>
          </a:p>
        </p:txBody>
      </p:sp>
      <p:sp>
        <p:nvSpPr>
          <p:cNvPr id="49" name="TextBox 48">
            <a:extLst>
              <a:ext uri="{FF2B5EF4-FFF2-40B4-BE49-F238E27FC236}">
                <a16:creationId xmlns:a16="http://schemas.microsoft.com/office/drawing/2014/main" id="{7169247F-0707-4D64-A4D6-809AC6FEB031}"/>
              </a:ext>
            </a:extLst>
          </p:cNvPr>
          <p:cNvSpPr txBox="1"/>
          <p:nvPr/>
        </p:nvSpPr>
        <p:spPr>
          <a:xfrm>
            <a:off x="8201334" y="5765995"/>
            <a:ext cx="2000548" cy="246221"/>
          </a:xfrm>
          <a:prstGeom prst="rect">
            <a:avLst/>
          </a:prstGeom>
          <a:noFill/>
        </p:spPr>
        <p:txBody>
          <a:bodyPr wrap="none" lIns="0" tIns="0" rIns="0" bIns="0" rtlCol="0">
            <a:spAutoFit/>
          </a:bodyPr>
          <a:lstStyle/>
          <a:p>
            <a:pPr algn="l"/>
            <a:r>
              <a:rPr lang="en-US" sz="1600">
                <a:gradFill>
                  <a:gsLst>
                    <a:gs pos="2917">
                      <a:schemeClr val="tx1"/>
                    </a:gs>
                    <a:gs pos="30000">
                      <a:schemeClr val="tx1"/>
                    </a:gs>
                  </a:gsLst>
                  <a:lin ang="5400000" scaled="0"/>
                </a:gradFill>
              </a:rPr>
              <a:t>Optimize and manage</a:t>
            </a:r>
          </a:p>
        </p:txBody>
      </p:sp>
      <p:sp>
        <p:nvSpPr>
          <p:cNvPr id="51" name="TextBox 50">
            <a:extLst>
              <a:ext uri="{FF2B5EF4-FFF2-40B4-BE49-F238E27FC236}">
                <a16:creationId xmlns:a16="http://schemas.microsoft.com/office/drawing/2014/main" id="{F59BFD4B-1CFA-4451-B1C3-9C8F0DBA61B6}"/>
              </a:ext>
            </a:extLst>
          </p:cNvPr>
          <p:cNvSpPr txBox="1"/>
          <p:nvPr/>
        </p:nvSpPr>
        <p:spPr>
          <a:xfrm>
            <a:off x="5065075" y="5491359"/>
            <a:ext cx="2203424" cy="738664"/>
          </a:xfrm>
          <a:prstGeom prst="rect">
            <a:avLst/>
          </a:prstGeom>
          <a:noFill/>
        </p:spPr>
        <p:txBody>
          <a:bodyPr wrap="none" lIns="0" tIns="0" rIns="0" bIns="0" rtlCol="0">
            <a:spAutoFit/>
          </a:bodyPr>
          <a:lstStyle/>
          <a:p>
            <a:pPr algn="l"/>
            <a:r>
              <a:rPr lang="en-US" sz="1600">
                <a:gradFill>
                  <a:gsLst>
                    <a:gs pos="2917">
                      <a:schemeClr val="tx1"/>
                    </a:gs>
                    <a:gs pos="30000">
                      <a:schemeClr val="tx1"/>
                    </a:gs>
                  </a:gsLst>
                  <a:lin ang="5400000" scaled="0"/>
                </a:gradFill>
              </a:rPr>
              <a:t>Online migration</a:t>
            </a:r>
          </a:p>
          <a:p>
            <a:pPr algn="l"/>
            <a:r>
              <a:rPr lang="en-US" sz="1600">
                <a:gradFill>
                  <a:gsLst>
                    <a:gs pos="2917">
                      <a:schemeClr val="tx1"/>
                    </a:gs>
                    <a:gs pos="30000">
                      <a:schemeClr val="tx1"/>
                    </a:gs>
                  </a:gsLst>
                  <a:lin ang="5400000" scaled="0"/>
                </a:gradFill>
              </a:rPr>
              <a:t>Using ADS and </a:t>
            </a:r>
          </a:p>
          <a:p>
            <a:pPr algn="l"/>
            <a:r>
              <a:rPr lang="en-US" sz="1600">
                <a:gradFill>
                  <a:gsLst>
                    <a:gs pos="2917">
                      <a:schemeClr val="tx1"/>
                    </a:gs>
                    <a:gs pos="30000">
                      <a:schemeClr val="tx1"/>
                    </a:gs>
                  </a:gsLst>
                  <a:lin ang="5400000" scaled="0"/>
                </a:gradFill>
              </a:rPr>
              <a:t>Log Replay Service (LRS)</a:t>
            </a:r>
          </a:p>
        </p:txBody>
      </p:sp>
      <p:cxnSp>
        <p:nvCxnSpPr>
          <p:cNvPr id="53" name="Straight Arrow Connector 52">
            <a:extLst>
              <a:ext uri="{FF2B5EF4-FFF2-40B4-BE49-F238E27FC236}">
                <a16:creationId xmlns:a16="http://schemas.microsoft.com/office/drawing/2014/main" id="{41B73E22-1B59-4349-82DD-AB6C6DA36DEE}"/>
              </a:ext>
            </a:extLst>
          </p:cNvPr>
          <p:cNvCxnSpPr/>
          <p:nvPr/>
        </p:nvCxnSpPr>
        <p:spPr>
          <a:xfrm>
            <a:off x="2854411" y="2595987"/>
            <a:ext cx="1890583" cy="0"/>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593F2958-13EB-4FB0-AB43-8D7D175CCBD4}"/>
              </a:ext>
            </a:extLst>
          </p:cNvPr>
          <p:cNvCxnSpPr>
            <a:cxnSpLocks/>
          </p:cNvCxnSpPr>
          <p:nvPr/>
        </p:nvCxnSpPr>
        <p:spPr>
          <a:xfrm>
            <a:off x="6128944" y="2589322"/>
            <a:ext cx="1890583" cy="0"/>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60" name="Graphic 59">
            <a:extLst>
              <a:ext uri="{FF2B5EF4-FFF2-40B4-BE49-F238E27FC236}">
                <a16:creationId xmlns:a16="http://schemas.microsoft.com/office/drawing/2014/main" id="{775E0969-3F1E-4E91-8D5B-ED126936356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611870" y="211397"/>
            <a:ext cx="581639" cy="580287"/>
          </a:xfrm>
          <a:prstGeom prst="rect">
            <a:avLst/>
          </a:prstGeom>
        </p:spPr>
      </p:pic>
      <p:pic>
        <p:nvPicPr>
          <p:cNvPr id="61" name="Graphic 60">
            <a:extLst>
              <a:ext uri="{FF2B5EF4-FFF2-40B4-BE49-F238E27FC236}">
                <a16:creationId xmlns:a16="http://schemas.microsoft.com/office/drawing/2014/main" id="{1A451DBF-8894-43E9-B6B8-FAACE387945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764270" y="363797"/>
            <a:ext cx="581639" cy="580287"/>
          </a:xfrm>
          <a:prstGeom prst="rect">
            <a:avLst/>
          </a:prstGeom>
        </p:spPr>
      </p:pic>
      <p:pic>
        <p:nvPicPr>
          <p:cNvPr id="62" name="Graphic 61">
            <a:extLst>
              <a:ext uri="{FF2B5EF4-FFF2-40B4-BE49-F238E27FC236}">
                <a16:creationId xmlns:a16="http://schemas.microsoft.com/office/drawing/2014/main" id="{C038372E-1369-4B1A-85E6-E3DF27544D2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916670" y="516197"/>
            <a:ext cx="581639" cy="580287"/>
          </a:xfrm>
          <a:prstGeom prst="rect">
            <a:avLst/>
          </a:prstGeom>
        </p:spPr>
      </p:pic>
      <p:pic>
        <p:nvPicPr>
          <p:cNvPr id="63" name="Graphic 62">
            <a:extLst>
              <a:ext uri="{FF2B5EF4-FFF2-40B4-BE49-F238E27FC236}">
                <a16:creationId xmlns:a16="http://schemas.microsoft.com/office/drawing/2014/main" id="{33CEA0A8-BF3F-49B0-B3B2-5C973B8A500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069070" y="668597"/>
            <a:ext cx="581639" cy="580287"/>
          </a:xfrm>
          <a:prstGeom prst="rect">
            <a:avLst/>
          </a:prstGeom>
        </p:spPr>
      </p:pic>
      <p:pic>
        <p:nvPicPr>
          <p:cNvPr id="64" name="Graphic 63">
            <a:extLst>
              <a:ext uri="{FF2B5EF4-FFF2-40B4-BE49-F238E27FC236}">
                <a16:creationId xmlns:a16="http://schemas.microsoft.com/office/drawing/2014/main" id="{F689037E-7802-47C8-B5FD-2E50C4E0B334}"/>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221470" y="820997"/>
            <a:ext cx="581639" cy="580287"/>
          </a:xfrm>
          <a:prstGeom prst="rect">
            <a:avLst/>
          </a:prstGeom>
        </p:spPr>
      </p:pic>
      <p:pic>
        <p:nvPicPr>
          <p:cNvPr id="65" name="Graphic 64">
            <a:extLst>
              <a:ext uri="{FF2B5EF4-FFF2-40B4-BE49-F238E27FC236}">
                <a16:creationId xmlns:a16="http://schemas.microsoft.com/office/drawing/2014/main" id="{73F8F105-3AC8-4706-80D5-1DEBDC565C64}"/>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373870" y="973397"/>
            <a:ext cx="581639" cy="580287"/>
          </a:xfrm>
          <a:prstGeom prst="rect">
            <a:avLst/>
          </a:prstGeom>
        </p:spPr>
      </p:pic>
      <p:cxnSp>
        <p:nvCxnSpPr>
          <p:cNvPr id="68" name="Straight Arrow Connector 67">
            <a:extLst>
              <a:ext uri="{FF2B5EF4-FFF2-40B4-BE49-F238E27FC236}">
                <a16:creationId xmlns:a16="http://schemas.microsoft.com/office/drawing/2014/main" id="{4CD8D6F4-C534-4700-91DB-E8A32BB6C437}"/>
              </a:ext>
            </a:extLst>
          </p:cNvPr>
          <p:cNvCxnSpPr>
            <a:cxnSpLocks/>
          </p:cNvCxnSpPr>
          <p:nvPr/>
        </p:nvCxnSpPr>
        <p:spPr>
          <a:xfrm>
            <a:off x="8840356" y="1248884"/>
            <a:ext cx="94207" cy="714821"/>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70" name="Graphic 69" descr="Badge with solid fill">
            <a:extLst>
              <a:ext uri="{FF2B5EF4-FFF2-40B4-BE49-F238E27FC236}">
                <a16:creationId xmlns:a16="http://schemas.microsoft.com/office/drawing/2014/main" id="{115BEE75-3BCC-4478-9719-9EAAB4D002E5}"/>
              </a:ext>
            </a:extLst>
          </p:cNvPr>
          <p:cNvPicPr>
            <a:picLocks noChangeAspect="1"/>
          </p:cNvPicPr>
          <p:nvPr/>
        </p:nvPicPr>
        <p:blipFill>
          <a:blip r:embed="rId11">
            <a:extLst>
              <a:ext uri="{96DAC541-7B7A-43D3-8B79-37D633B846F1}">
                <asvg:svgBlip xmlns:asvg="http://schemas.microsoft.com/office/drawing/2016/SVG/main" r:embed="rId12"/>
              </a:ext>
            </a:extLst>
          </a:blip>
          <a:srcRect/>
          <a:stretch/>
        </p:blipFill>
        <p:spPr>
          <a:xfrm>
            <a:off x="6387777" y="151700"/>
            <a:ext cx="406714" cy="406714"/>
          </a:xfrm>
          <a:prstGeom prst="rect">
            <a:avLst/>
          </a:prstGeom>
        </p:spPr>
      </p:pic>
      <p:sp>
        <p:nvSpPr>
          <p:cNvPr id="71" name="TextBox 70">
            <a:extLst>
              <a:ext uri="{FF2B5EF4-FFF2-40B4-BE49-F238E27FC236}">
                <a16:creationId xmlns:a16="http://schemas.microsoft.com/office/drawing/2014/main" id="{0DEB729E-5451-427C-97B4-E766EAADD57F}"/>
              </a:ext>
            </a:extLst>
          </p:cNvPr>
          <p:cNvSpPr txBox="1"/>
          <p:nvPr/>
        </p:nvSpPr>
        <p:spPr>
          <a:xfrm>
            <a:off x="6853661" y="211397"/>
            <a:ext cx="771430" cy="246221"/>
          </a:xfrm>
          <a:prstGeom prst="rect">
            <a:avLst/>
          </a:prstGeom>
          <a:noFill/>
        </p:spPr>
        <p:txBody>
          <a:bodyPr wrap="none" lIns="0" tIns="0" rIns="0" bIns="0" rtlCol="0">
            <a:spAutoFit/>
          </a:bodyPr>
          <a:lstStyle/>
          <a:p>
            <a:pPr algn="l"/>
            <a:r>
              <a:rPr lang="en-US" sz="1600">
                <a:gradFill>
                  <a:gsLst>
                    <a:gs pos="2917">
                      <a:schemeClr val="tx1"/>
                    </a:gs>
                    <a:gs pos="30000">
                      <a:schemeClr val="tx1"/>
                    </a:gs>
                  </a:gsLst>
                  <a:lin ang="5400000" scaled="0"/>
                </a:gradFill>
              </a:rPr>
              <a:t>Discover</a:t>
            </a:r>
          </a:p>
        </p:txBody>
      </p:sp>
      <p:pic>
        <p:nvPicPr>
          <p:cNvPr id="73" name="Graphic 72" descr="Badge with solid fill">
            <a:extLst>
              <a:ext uri="{FF2B5EF4-FFF2-40B4-BE49-F238E27FC236}">
                <a16:creationId xmlns:a16="http://schemas.microsoft.com/office/drawing/2014/main" id="{BE9B08D1-DDE7-401C-B8C7-DB9116F1A478}"/>
              </a:ext>
            </a:extLst>
          </p:cNvPr>
          <p:cNvPicPr>
            <a:picLocks noChangeAspect="1"/>
          </p:cNvPicPr>
          <p:nvPr/>
        </p:nvPicPr>
        <p:blipFill>
          <a:blip r:embed="rId11">
            <a:extLst>
              <a:ext uri="{96DAC541-7B7A-43D3-8B79-37D633B846F1}">
                <asvg:svgBlip xmlns:asvg="http://schemas.microsoft.com/office/drawing/2016/SVG/main" r:embed="rId12"/>
              </a:ext>
            </a:extLst>
          </a:blip>
          <a:srcRect/>
          <a:stretch/>
        </p:blipFill>
        <p:spPr>
          <a:xfrm>
            <a:off x="4629253" y="1883459"/>
            <a:ext cx="406714" cy="406714"/>
          </a:xfrm>
          <a:prstGeom prst="rect">
            <a:avLst/>
          </a:prstGeom>
        </p:spPr>
      </p:pic>
      <p:sp>
        <p:nvSpPr>
          <p:cNvPr id="75" name="TextBox 74">
            <a:extLst>
              <a:ext uri="{FF2B5EF4-FFF2-40B4-BE49-F238E27FC236}">
                <a16:creationId xmlns:a16="http://schemas.microsoft.com/office/drawing/2014/main" id="{01D72076-6F64-4B3D-B157-FF31BB35EED6}"/>
              </a:ext>
            </a:extLst>
          </p:cNvPr>
          <p:cNvSpPr txBox="1"/>
          <p:nvPr/>
        </p:nvSpPr>
        <p:spPr>
          <a:xfrm>
            <a:off x="5124266" y="1963705"/>
            <a:ext cx="771430" cy="246221"/>
          </a:xfrm>
          <a:prstGeom prst="rect">
            <a:avLst/>
          </a:prstGeom>
          <a:noFill/>
        </p:spPr>
        <p:txBody>
          <a:bodyPr wrap="square" lIns="0" tIns="0" rIns="0" bIns="0" rtlCol="0">
            <a:spAutoFit/>
          </a:bodyPr>
          <a:lstStyle/>
          <a:p>
            <a:pPr algn="l"/>
            <a:r>
              <a:rPr lang="en-US" sz="1600">
                <a:gradFill>
                  <a:gsLst>
                    <a:gs pos="2917">
                      <a:schemeClr val="tx1"/>
                    </a:gs>
                    <a:gs pos="30000">
                      <a:schemeClr val="tx1"/>
                    </a:gs>
                  </a:gsLst>
                  <a:lin ang="5400000" scaled="0"/>
                </a:gradFill>
              </a:rPr>
              <a:t>Assess</a:t>
            </a:r>
          </a:p>
        </p:txBody>
      </p:sp>
      <p:pic>
        <p:nvPicPr>
          <p:cNvPr id="79" name="Graphic 78" descr="Badge 3 with solid fill">
            <a:extLst>
              <a:ext uri="{FF2B5EF4-FFF2-40B4-BE49-F238E27FC236}">
                <a16:creationId xmlns:a16="http://schemas.microsoft.com/office/drawing/2014/main" id="{DBD3A74C-C4E7-4408-AA8E-C7D291F1FB52}"/>
              </a:ext>
            </a:extLst>
          </p:cNvPr>
          <p:cNvPicPr>
            <a:picLocks noChangeAspect="1"/>
          </p:cNvPicPr>
          <p:nvPr/>
        </p:nvPicPr>
        <p:blipFill>
          <a:blip r:embed="rId13">
            <a:extLst>
              <a:ext uri="{96DAC541-7B7A-43D3-8B79-37D633B846F1}">
                <asvg:svgBlip xmlns:asvg="http://schemas.microsoft.com/office/drawing/2016/SVG/main" r:embed="rId14"/>
              </a:ext>
            </a:extLst>
          </a:blip>
          <a:srcRect/>
          <a:stretch/>
        </p:blipFill>
        <p:spPr>
          <a:xfrm>
            <a:off x="420296" y="3998762"/>
            <a:ext cx="422305" cy="422305"/>
          </a:xfrm>
          <a:prstGeom prst="rect">
            <a:avLst/>
          </a:prstGeom>
        </p:spPr>
      </p:pic>
      <p:sp>
        <p:nvSpPr>
          <p:cNvPr id="81" name="TextBox 80">
            <a:extLst>
              <a:ext uri="{FF2B5EF4-FFF2-40B4-BE49-F238E27FC236}">
                <a16:creationId xmlns:a16="http://schemas.microsoft.com/office/drawing/2014/main" id="{A17A3A3E-DE98-4973-8199-BC02065AEEAB}"/>
              </a:ext>
            </a:extLst>
          </p:cNvPr>
          <p:cNvSpPr txBox="1"/>
          <p:nvPr/>
        </p:nvSpPr>
        <p:spPr>
          <a:xfrm>
            <a:off x="872234" y="3881012"/>
            <a:ext cx="771430" cy="984885"/>
          </a:xfrm>
          <a:prstGeom prst="rect">
            <a:avLst/>
          </a:prstGeom>
          <a:noFill/>
        </p:spPr>
        <p:txBody>
          <a:bodyPr wrap="square" lIns="0" tIns="0" rIns="0" bIns="0" rtlCol="0">
            <a:spAutoFit/>
          </a:bodyPr>
          <a:lstStyle/>
          <a:p>
            <a:pPr algn="l"/>
            <a:r>
              <a:rPr lang="en-US" sz="1600">
                <a:gradFill>
                  <a:gsLst>
                    <a:gs pos="2917">
                      <a:schemeClr val="tx1"/>
                    </a:gs>
                    <a:gs pos="30000">
                      <a:schemeClr val="tx1"/>
                    </a:gs>
                  </a:gsLst>
                  <a:lin ang="5400000" scaled="0"/>
                </a:gradFill>
              </a:rPr>
              <a:t>Migrate to Azure Virtual Machine</a:t>
            </a:r>
          </a:p>
        </p:txBody>
      </p:sp>
      <p:pic>
        <p:nvPicPr>
          <p:cNvPr id="85" name="Graphic 84" descr="Badge 4 with solid fill">
            <a:extLst>
              <a:ext uri="{FF2B5EF4-FFF2-40B4-BE49-F238E27FC236}">
                <a16:creationId xmlns:a16="http://schemas.microsoft.com/office/drawing/2014/main" id="{740D31CB-B614-4967-AB3D-321162DA6F85}"/>
              </a:ext>
            </a:extLst>
          </p:cNvPr>
          <p:cNvPicPr>
            <a:picLocks noChangeAspect="1"/>
          </p:cNvPicPr>
          <p:nvPr/>
        </p:nvPicPr>
        <p:blipFill>
          <a:blip r:embed="rId15">
            <a:extLst>
              <a:ext uri="{96DAC541-7B7A-43D3-8B79-37D633B846F1}">
                <asvg:svgBlip xmlns:asvg="http://schemas.microsoft.com/office/drawing/2016/SVG/main" r:embed="rId16"/>
              </a:ext>
            </a:extLst>
          </a:blip>
          <a:srcRect/>
          <a:stretch/>
        </p:blipFill>
        <p:spPr>
          <a:xfrm>
            <a:off x="661081" y="5677952"/>
            <a:ext cx="422305" cy="422305"/>
          </a:xfrm>
          <a:prstGeom prst="rect">
            <a:avLst/>
          </a:prstGeom>
        </p:spPr>
      </p:pic>
      <p:pic>
        <p:nvPicPr>
          <p:cNvPr id="87" name="Graphic 86" descr="Badge 5 with solid fill">
            <a:extLst>
              <a:ext uri="{FF2B5EF4-FFF2-40B4-BE49-F238E27FC236}">
                <a16:creationId xmlns:a16="http://schemas.microsoft.com/office/drawing/2014/main" id="{D3CEE71F-D614-4F2F-822A-8540862987FB}"/>
              </a:ext>
            </a:extLst>
          </p:cNvPr>
          <p:cNvPicPr>
            <a:picLocks noChangeAspect="1"/>
          </p:cNvPicPr>
          <p:nvPr/>
        </p:nvPicPr>
        <p:blipFill>
          <a:blip r:embed="rId17">
            <a:extLst>
              <a:ext uri="{96DAC541-7B7A-43D3-8B79-37D633B846F1}">
                <asvg:svgBlip xmlns:asvg="http://schemas.microsoft.com/office/drawing/2016/SVG/main" r:embed="rId18"/>
              </a:ext>
            </a:extLst>
          </a:blip>
          <a:srcRect/>
          <a:stretch/>
        </p:blipFill>
        <p:spPr>
          <a:xfrm>
            <a:off x="6852973" y="3008086"/>
            <a:ext cx="422305" cy="422305"/>
          </a:xfrm>
          <a:prstGeom prst="rect">
            <a:avLst/>
          </a:prstGeom>
        </p:spPr>
      </p:pic>
      <p:sp>
        <p:nvSpPr>
          <p:cNvPr id="91" name="TextBox 90">
            <a:extLst>
              <a:ext uri="{FF2B5EF4-FFF2-40B4-BE49-F238E27FC236}">
                <a16:creationId xmlns:a16="http://schemas.microsoft.com/office/drawing/2014/main" id="{A3DB8E72-2BA1-4454-BA50-B5700F273158}"/>
              </a:ext>
            </a:extLst>
          </p:cNvPr>
          <p:cNvSpPr txBox="1"/>
          <p:nvPr/>
        </p:nvSpPr>
        <p:spPr>
          <a:xfrm>
            <a:off x="7322708" y="2807378"/>
            <a:ext cx="1235758" cy="984885"/>
          </a:xfrm>
          <a:prstGeom prst="rect">
            <a:avLst/>
          </a:prstGeom>
          <a:noFill/>
        </p:spPr>
        <p:txBody>
          <a:bodyPr wrap="square" lIns="0" tIns="0" rIns="0" bIns="0" rtlCol="0">
            <a:spAutoFit/>
          </a:bodyPr>
          <a:lstStyle/>
          <a:p>
            <a:pPr algn="l"/>
            <a:r>
              <a:rPr lang="en-US" sz="1600">
                <a:gradFill>
                  <a:gsLst>
                    <a:gs pos="2917">
                      <a:schemeClr val="tx1"/>
                    </a:gs>
                    <a:gs pos="30000">
                      <a:schemeClr val="tx1"/>
                    </a:gs>
                  </a:gsLst>
                  <a:lin ang="5400000" scaled="0"/>
                </a:gradFill>
              </a:rPr>
              <a:t>Migrate to Azure SQL Managed Instance</a:t>
            </a:r>
          </a:p>
        </p:txBody>
      </p:sp>
      <p:pic>
        <p:nvPicPr>
          <p:cNvPr id="93" name="Graphic 92" descr="Badge 6 with solid fill">
            <a:extLst>
              <a:ext uri="{FF2B5EF4-FFF2-40B4-BE49-F238E27FC236}">
                <a16:creationId xmlns:a16="http://schemas.microsoft.com/office/drawing/2014/main" id="{6F3DC57E-8759-450A-B1F7-71F0F0EEFE53}"/>
              </a:ext>
            </a:extLst>
          </p:cNvPr>
          <p:cNvPicPr>
            <a:picLocks noChangeAspect="1"/>
          </p:cNvPicPr>
          <p:nvPr/>
        </p:nvPicPr>
        <p:blipFill>
          <a:blip r:embed="rId19">
            <a:extLst>
              <a:ext uri="{96DAC541-7B7A-43D3-8B79-37D633B846F1}">
                <asvg:svgBlip xmlns:asvg="http://schemas.microsoft.com/office/drawing/2016/SVG/main" r:embed="rId20"/>
              </a:ext>
            </a:extLst>
          </a:blip>
          <a:srcRect/>
          <a:stretch/>
        </p:blipFill>
        <p:spPr>
          <a:xfrm>
            <a:off x="7769248" y="5677952"/>
            <a:ext cx="422305" cy="422305"/>
          </a:xfrm>
          <a:prstGeom prst="rect">
            <a:avLst/>
          </a:prstGeom>
        </p:spPr>
      </p:pic>
      <p:pic>
        <p:nvPicPr>
          <p:cNvPr id="95" name="Graphic 94" descr="Badge 7 with solid fill">
            <a:extLst>
              <a:ext uri="{FF2B5EF4-FFF2-40B4-BE49-F238E27FC236}">
                <a16:creationId xmlns:a16="http://schemas.microsoft.com/office/drawing/2014/main" id="{7CBF43BC-0EF7-4459-A420-72C7C85F19D7}"/>
              </a:ext>
            </a:extLst>
          </p:cNvPr>
          <p:cNvPicPr>
            <a:picLocks noChangeAspect="1"/>
          </p:cNvPicPr>
          <p:nvPr/>
        </p:nvPicPr>
        <p:blipFill>
          <a:blip r:embed="rId21">
            <a:extLst>
              <a:ext uri="{96DAC541-7B7A-43D3-8B79-37D633B846F1}">
                <asvg:svgBlip xmlns:asvg="http://schemas.microsoft.com/office/drawing/2016/SVG/main" r:embed="rId22"/>
              </a:ext>
            </a:extLst>
          </a:blip>
          <a:srcRect/>
          <a:stretch/>
        </p:blipFill>
        <p:spPr>
          <a:xfrm>
            <a:off x="4542284" y="5466799"/>
            <a:ext cx="422305" cy="422305"/>
          </a:xfrm>
          <a:prstGeom prst="rect">
            <a:avLst/>
          </a:prstGeom>
        </p:spPr>
      </p:pic>
      <p:pic>
        <p:nvPicPr>
          <p:cNvPr id="97" name="Picture 2" descr="See the source image">
            <a:extLst>
              <a:ext uri="{FF2B5EF4-FFF2-40B4-BE49-F238E27FC236}">
                <a16:creationId xmlns:a16="http://schemas.microsoft.com/office/drawing/2014/main" id="{6F3AD37C-710D-413D-9630-738A50C85F25}"/>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10559690" y="495301"/>
            <a:ext cx="1062603" cy="173296"/>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2" descr="See the source image">
            <a:extLst>
              <a:ext uri="{FF2B5EF4-FFF2-40B4-BE49-F238E27FC236}">
                <a16:creationId xmlns:a16="http://schemas.microsoft.com/office/drawing/2014/main" id="{0F71B213-0325-4BD9-ABE4-8BDB8663A83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734490" y="6244104"/>
            <a:ext cx="432297" cy="440906"/>
          </a:xfrm>
          <a:prstGeom prst="rect">
            <a:avLst/>
          </a:prstGeom>
          <a:noFill/>
          <a:extLst>
            <a:ext uri="{909E8E84-426E-40DD-AFC4-6F175D3DCCD1}">
              <a14:hiddenFill xmlns:a14="http://schemas.microsoft.com/office/drawing/2010/main">
                <a:solidFill>
                  <a:srgbClr val="FFFFFF"/>
                </a:solidFill>
              </a14:hiddenFill>
            </a:ext>
          </a:extLst>
        </p:spPr>
      </p:pic>
      <p:cxnSp>
        <p:nvCxnSpPr>
          <p:cNvPr id="59" name="Straight Arrow Connector 58">
            <a:extLst>
              <a:ext uri="{FF2B5EF4-FFF2-40B4-BE49-F238E27FC236}">
                <a16:creationId xmlns:a16="http://schemas.microsoft.com/office/drawing/2014/main" id="{7B2BA352-25CA-4DDC-9A0C-EAC32A07B16D}"/>
              </a:ext>
            </a:extLst>
          </p:cNvPr>
          <p:cNvCxnSpPr>
            <a:cxnSpLocks/>
          </p:cNvCxnSpPr>
          <p:nvPr/>
        </p:nvCxnSpPr>
        <p:spPr>
          <a:xfrm flipH="1">
            <a:off x="2537504" y="864035"/>
            <a:ext cx="5654049" cy="109967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12" name="Graphic 11">
            <a:extLst>
              <a:ext uri="{FF2B5EF4-FFF2-40B4-BE49-F238E27FC236}">
                <a16:creationId xmlns:a16="http://schemas.microsoft.com/office/drawing/2014/main" id="{FE25CE2D-93F3-4B34-8B60-E1983495698D}"/>
              </a:ext>
              <a:ext uri="{C183D7F6-B498-43B3-948B-1728B52AA6E4}">
                <adec:decorative xmlns:adec="http://schemas.microsoft.com/office/drawing/2017/decorative" val="1"/>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1835276" y="2193498"/>
            <a:ext cx="837400" cy="837401"/>
          </a:xfrm>
          <a:prstGeom prst="rect">
            <a:avLst/>
          </a:prstGeom>
        </p:spPr>
      </p:pic>
      <p:pic>
        <p:nvPicPr>
          <p:cNvPr id="15" name="Graphic 14">
            <a:extLst>
              <a:ext uri="{FF2B5EF4-FFF2-40B4-BE49-F238E27FC236}">
                <a16:creationId xmlns:a16="http://schemas.microsoft.com/office/drawing/2014/main" id="{594E7C14-36D3-4A1D-A857-A87B0A618A78}"/>
              </a:ext>
              <a:ext uri="{C183D7F6-B498-43B3-948B-1728B52AA6E4}">
                <adec:decorative xmlns:adec="http://schemas.microsoft.com/office/drawing/2017/decorative" val="1"/>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8687258" y="2190213"/>
            <a:ext cx="837400" cy="837401"/>
          </a:xfrm>
          <a:prstGeom prst="rect">
            <a:avLst/>
          </a:prstGeom>
        </p:spPr>
      </p:pic>
    </p:spTree>
    <p:extLst>
      <p:ext uri="{BB962C8B-B14F-4D97-AF65-F5344CB8AC3E}">
        <p14:creationId xmlns:p14="http://schemas.microsoft.com/office/powerpoint/2010/main" val="34037155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3"/>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7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75"/>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8"/>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55"/>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79"/>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81"/>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3"/>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22"/>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9"/>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85"/>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45"/>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87"/>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91"/>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47"/>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40"/>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24"/>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20"/>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49"/>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93"/>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nodeType="clickEffect">
                                  <p:stCondLst>
                                    <p:cond delay="0"/>
                                  </p:stCondLst>
                                  <p:childTnLst>
                                    <p:set>
                                      <p:cBhvr>
                                        <p:cTn id="92" dur="1" fill="hold">
                                          <p:stCondLst>
                                            <p:cond delay="0"/>
                                          </p:stCondLst>
                                        </p:cTn>
                                        <p:tgtEl>
                                          <p:spTgt spid="95"/>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51"/>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56"/>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8" grpId="0"/>
      <p:bldP spid="43" grpId="0"/>
      <p:bldP spid="45" grpId="0"/>
      <p:bldP spid="47" grpId="0"/>
      <p:bldP spid="49" grpId="0"/>
      <p:bldP spid="51" grpId="0"/>
      <p:bldP spid="71" grpId="0"/>
      <p:bldP spid="75" grpId="0"/>
      <p:bldP spid="81" grpId="0"/>
      <p:bldP spid="91"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BC74D825-8376-814A-8854-D95383E75D44}"/>
              </a:ext>
            </a:extLst>
          </p:cNvPr>
          <p:cNvSpPr txBox="1"/>
          <p:nvPr/>
        </p:nvSpPr>
        <p:spPr>
          <a:xfrm>
            <a:off x="4981827" y="1351262"/>
            <a:ext cx="6433108" cy="4308872"/>
          </a:xfrm>
          <a:prstGeom prst="rect">
            <a:avLst/>
          </a:prstGeom>
          <a:noFill/>
        </p:spPr>
        <p:txBody>
          <a:bodyPr wrap="none" lIns="0" tIns="0" rIns="0" bIns="0" rtlCol="0">
            <a:spAutoFit/>
          </a:bodyPr>
          <a:lstStyle/>
          <a:p>
            <a:pPr lvl="0"/>
            <a:r>
              <a:rPr lang="en-US" sz="2000" b="1"/>
              <a:t>Azure Migrate </a:t>
            </a:r>
            <a:r>
              <a:rPr lang="en-US" sz="2000"/>
              <a:t>can discover and assess SQL Server </a:t>
            </a:r>
          </a:p>
          <a:p>
            <a:pPr lvl="0"/>
            <a:r>
              <a:rPr lang="en-US" sz="2000"/>
              <a:t>across your enterprise</a:t>
            </a:r>
          </a:p>
          <a:p>
            <a:pPr lvl="0"/>
            <a:endParaRPr lang="en-US" sz="2000"/>
          </a:p>
          <a:p>
            <a:pPr lvl="0"/>
            <a:r>
              <a:rPr lang="en-US" sz="2000"/>
              <a:t>Our tools can assess your workloads and </a:t>
            </a:r>
            <a:r>
              <a:rPr lang="en-US" sz="2000" b="1"/>
              <a:t>provide </a:t>
            </a:r>
          </a:p>
          <a:p>
            <a:pPr lvl="0"/>
            <a:r>
              <a:rPr lang="en-US" sz="2000" b="1"/>
              <a:t>deployment recommendations</a:t>
            </a:r>
            <a:endParaRPr lang="en-US" sz="2000"/>
          </a:p>
          <a:p>
            <a:pPr lvl="0"/>
            <a:endParaRPr lang="en-US" sz="2000"/>
          </a:p>
          <a:p>
            <a:pPr lvl="0"/>
            <a:r>
              <a:rPr lang="en-US" sz="2000"/>
              <a:t>SQL Server version requirements can lead to migrations </a:t>
            </a:r>
          </a:p>
          <a:p>
            <a:pPr lvl="0"/>
            <a:r>
              <a:rPr lang="en-US" sz="2000"/>
              <a:t>for </a:t>
            </a:r>
            <a:r>
              <a:rPr lang="en-US" sz="2000" b="1"/>
              <a:t>SQL Server in Azure Virtual Machines</a:t>
            </a:r>
          </a:p>
          <a:p>
            <a:pPr lvl="0"/>
            <a:endParaRPr lang="en-US" sz="2000"/>
          </a:p>
          <a:p>
            <a:pPr lvl="0"/>
            <a:r>
              <a:rPr lang="en-US" sz="2000" b="1"/>
              <a:t>Azure SQL Managed Instance </a:t>
            </a:r>
            <a:r>
              <a:rPr lang="en-US" sz="2000"/>
              <a:t>supports instance level </a:t>
            </a:r>
          </a:p>
          <a:p>
            <a:pPr lvl="0"/>
            <a:r>
              <a:rPr lang="en-US" sz="2000"/>
              <a:t>features and built-in high availability</a:t>
            </a:r>
          </a:p>
          <a:p>
            <a:pPr lvl="0"/>
            <a:endParaRPr lang="en-US" sz="2000"/>
          </a:p>
          <a:p>
            <a:pPr lvl="0"/>
            <a:r>
              <a:rPr lang="en-US" sz="2000"/>
              <a:t>Analyze assessments to </a:t>
            </a:r>
            <a:r>
              <a:rPr lang="en-US" sz="2000" b="1"/>
              <a:t>plan for migration</a:t>
            </a:r>
            <a:endParaRPr lang="en-US" sz="2000"/>
          </a:p>
          <a:p>
            <a:pPr lvl="0"/>
            <a:endParaRPr lang="en-US" sz="2000"/>
          </a:p>
        </p:txBody>
      </p:sp>
      <p:grpSp>
        <p:nvGrpSpPr>
          <p:cNvPr id="19" name="Group 46">
            <a:extLst>
              <a:ext uri="{FF2B5EF4-FFF2-40B4-BE49-F238E27FC236}">
                <a16:creationId xmlns:a16="http://schemas.microsoft.com/office/drawing/2014/main" id="{A6575A08-0A7D-734C-ACA3-4C096FF4F255}"/>
              </a:ext>
            </a:extLst>
          </p:cNvPr>
          <p:cNvGrpSpPr>
            <a:grpSpLocks noChangeAspect="1"/>
          </p:cNvGrpSpPr>
          <p:nvPr/>
        </p:nvGrpSpPr>
        <p:grpSpPr bwMode="auto">
          <a:xfrm>
            <a:off x="4487720" y="1363735"/>
            <a:ext cx="263951" cy="263951"/>
            <a:chOff x="2812" y="999"/>
            <a:chExt cx="312" cy="312"/>
          </a:xfrm>
        </p:grpSpPr>
        <p:sp>
          <p:nvSpPr>
            <p:cNvPr id="20" name="AutoShape 45">
              <a:extLst>
                <a:ext uri="{FF2B5EF4-FFF2-40B4-BE49-F238E27FC236}">
                  <a16:creationId xmlns:a16="http://schemas.microsoft.com/office/drawing/2014/main" id="{2A17BD17-7A7C-7A4C-A6D8-63782B219933}"/>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47">
              <a:extLst>
                <a:ext uri="{FF2B5EF4-FFF2-40B4-BE49-F238E27FC236}">
                  <a16:creationId xmlns:a16="http://schemas.microsoft.com/office/drawing/2014/main" id="{5E03A41F-8E72-374B-87BD-6A7E1E45883A}"/>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48">
              <a:extLst>
                <a:ext uri="{FF2B5EF4-FFF2-40B4-BE49-F238E27FC236}">
                  <a16:creationId xmlns:a16="http://schemas.microsoft.com/office/drawing/2014/main" id="{E67CC8B1-D892-A94A-B90D-0F3B0544DDA8}"/>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49">
              <a:extLst>
                <a:ext uri="{FF2B5EF4-FFF2-40B4-BE49-F238E27FC236}">
                  <a16:creationId xmlns:a16="http://schemas.microsoft.com/office/drawing/2014/main" id="{CEDDC45F-9E66-1749-A890-0B7288D58991}"/>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4" name="Group 46">
            <a:extLst>
              <a:ext uri="{FF2B5EF4-FFF2-40B4-BE49-F238E27FC236}">
                <a16:creationId xmlns:a16="http://schemas.microsoft.com/office/drawing/2014/main" id="{B3AF0031-0F57-6343-8A44-EB4201F4FC49}"/>
              </a:ext>
            </a:extLst>
          </p:cNvPr>
          <p:cNvGrpSpPr>
            <a:grpSpLocks noChangeAspect="1"/>
          </p:cNvGrpSpPr>
          <p:nvPr/>
        </p:nvGrpSpPr>
        <p:grpSpPr bwMode="auto">
          <a:xfrm>
            <a:off x="4476282" y="2316196"/>
            <a:ext cx="263951" cy="263951"/>
            <a:chOff x="2812" y="999"/>
            <a:chExt cx="312" cy="312"/>
          </a:xfrm>
        </p:grpSpPr>
        <p:sp>
          <p:nvSpPr>
            <p:cNvPr id="25" name="AutoShape 45">
              <a:extLst>
                <a:ext uri="{FF2B5EF4-FFF2-40B4-BE49-F238E27FC236}">
                  <a16:creationId xmlns:a16="http://schemas.microsoft.com/office/drawing/2014/main" id="{8CD5F893-EC82-E049-9738-3C0126806E7F}"/>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47">
              <a:extLst>
                <a:ext uri="{FF2B5EF4-FFF2-40B4-BE49-F238E27FC236}">
                  <a16:creationId xmlns:a16="http://schemas.microsoft.com/office/drawing/2014/main" id="{CF1F1F12-D1E2-6E4B-A757-29556BBA9961}"/>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48">
              <a:extLst>
                <a:ext uri="{FF2B5EF4-FFF2-40B4-BE49-F238E27FC236}">
                  <a16:creationId xmlns:a16="http://schemas.microsoft.com/office/drawing/2014/main" id="{927F438C-5487-774B-95D8-DEA7E5744EB0}"/>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49">
              <a:extLst>
                <a:ext uri="{FF2B5EF4-FFF2-40B4-BE49-F238E27FC236}">
                  <a16:creationId xmlns:a16="http://schemas.microsoft.com/office/drawing/2014/main" id="{FCF7EF78-CB42-654B-9D68-FA6217414E48}"/>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9" name="Group 46">
            <a:extLst>
              <a:ext uri="{FF2B5EF4-FFF2-40B4-BE49-F238E27FC236}">
                <a16:creationId xmlns:a16="http://schemas.microsoft.com/office/drawing/2014/main" id="{383997EA-C08F-DF43-B2CC-C28827148BAC}"/>
              </a:ext>
            </a:extLst>
          </p:cNvPr>
          <p:cNvGrpSpPr>
            <a:grpSpLocks noChangeAspect="1"/>
          </p:cNvGrpSpPr>
          <p:nvPr/>
        </p:nvGrpSpPr>
        <p:grpSpPr bwMode="auto">
          <a:xfrm>
            <a:off x="4512660" y="3181582"/>
            <a:ext cx="263951" cy="263951"/>
            <a:chOff x="2812" y="999"/>
            <a:chExt cx="312" cy="312"/>
          </a:xfrm>
        </p:grpSpPr>
        <p:sp>
          <p:nvSpPr>
            <p:cNvPr id="30" name="AutoShape 45">
              <a:extLst>
                <a:ext uri="{FF2B5EF4-FFF2-40B4-BE49-F238E27FC236}">
                  <a16:creationId xmlns:a16="http://schemas.microsoft.com/office/drawing/2014/main" id="{D62DC8CD-97C5-504F-8515-2C209BF02C50}"/>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47">
              <a:extLst>
                <a:ext uri="{FF2B5EF4-FFF2-40B4-BE49-F238E27FC236}">
                  <a16:creationId xmlns:a16="http://schemas.microsoft.com/office/drawing/2014/main" id="{D93720C8-A0EA-3A45-B40B-B04D3F549651}"/>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48">
              <a:extLst>
                <a:ext uri="{FF2B5EF4-FFF2-40B4-BE49-F238E27FC236}">
                  <a16:creationId xmlns:a16="http://schemas.microsoft.com/office/drawing/2014/main" id="{C36802B3-8FA1-5742-96B5-E1F3CD91ABF7}"/>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49">
              <a:extLst>
                <a:ext uri="{FF2B5EF4-FFF2-40B4-BE49-F238E27FC236}">
                  <a16:creationId xmlns:a16="http://schemas.microsoft.com/office/drawing/2014/main" id="{296C9C08-BE77-E548-9708-E4ABE0129D81}"/>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9" name="Group 46">
            <a:extLst>
              <a:ext uri="{FF2B5EF4-FFF2-40B4-BE49-F238E27FC236}">
                <a16:creationId xmlns:a16="http://schemas.microsoft.com/office/drawing/2014/main" id="{4C0B5875-AF0E-1C4F-A925-A1525ADB93B5}"/>
              </a:ext>
            </a:extLst>
          </p:cNvPr>
          <p:cNvGrpSpPr>
            <a:grpSpLocks noChangeAspect="1"/>
          </p:cNvGrpSpPr>
          <p:nvPr/>
        </p:nvGrpSpPr>
        <p:grpSpPr bwMode="auto">
          <a:xfrm>
            <a:off x="4512659" y="4121320"/>
            <a:ext cx="263951" cy="263951"/>
            <a:chOff x="2812" y="999"/>
            <a:chExt cx="312" cy="312"/>
          </a:xfrm>
        </p:grpSpPr>
        <p:sp>
          <p:nvSpPr>
            <p:cNvPr id="40" name="AutoShape 45">
              <a:extLst>
                <a:ext uri="{FF2B5EF4-FFF2-40B4-BE49-F238E27FC236}">
                  <a16:creationId xmlns:a16="http://schemas.microsoft.com/office/drawing/2014/main" id="{55042463-ADCD-5244-AA7E-66002CE47509}"/>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47">
              <a:extLst>
                <a:ext uri="{FF2B5EF4-FFF2-40B4-BE49-F238E27FC236}">
                  <a16:creationId xmlns:a16="http://schemas.microsoft.com/office/drawing/2014/main" id="{6153EC69-E0D7-0B48-ACDA-67C9628622FC}"/>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48">
              <a:extLst>
                <a:ext uri="{FF2B5EF4-FFF2-40B4-BE49-F238E27FC236}">
                  <a16:creationId xmlns:a16="http://schemas.microsoft.com/office/drawing/2014/main" id="{201D8C6D-127F-4D4F-AD01-8F47AC0F4DC7}"/>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49">
              <a:extLst>
                <a:ext uri="{FF2B5EF4-FFF2-40B4-BE49-F238E27FC236}">
                  <a16:creationId xmlns:a16="http://schemas.microsoft.com/office/drawing/2014/main" id="{453B2E79-9631-AC4D-A528-CAACCDC056CE}"/>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9" name="Group 46">
            <a:extLst>
              <a:ext uri="{FF2B5EF4-FFF2-40B4-BE49-F238E27FC236}">
                <a16:creationId xmlns:a16="http://schemas.microsoft.com/office/drawing/2014/main" id="{5F5CFA65-80DF-F14E-9CAB-24465B7E7647}"/>
              </a:ext>
            </a:extLst>
          </p:cNvPr>
          <p:cNvGrpSpPr>
            <a:grpSpLocks noChangeAspect="1"/>
          </p:cNvGrpSpPr>
          <p:nvPr/>
        </p:nvGrpSpPr>
        <p:grpSpPr bwMode="auto">
          <a:xfrm>
            <a:off x="4535470" y="4998787"/>
            <a:ext cx="263951" cy="263951"/>
            <a:chOff x="2812" y="999"/>
            <a:chExt cx="312" cy="312"/>
          </a:xfrm>
        </p:grpSpPr>
        <p:sp>
          <p:nvSpPr>
            <p:cNvPr id="60" name="AutoShape 45">
              <a:extLst>
                <a:ext uri="{FF2B5EF4-FFF2-40B4-BE49-F238E27FC236}">
                  <a16:creationId xmlns:a16="http://schemas.microsoft.com/office/drawing/2014/main" id="{469764DB-96C4-6240-A6D3-46B6A6FCF26F}"/>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47">
              <a:extLst>
                <a:ext uri="{FF2B5EF4-FFF2-40B4-BE49-F238E27FC236}">
                  <a16:creationId xmlns:a16="http://schemas.microsoft.com/office/drawing/2014/main" id="{3151C135-897D-BC44-8386-196CB22530EA}"/>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48">
              <a:extLst>
                <a:ext uri="{FF2B5EF4-FFF2-40B4-BE49-F238E27FC236}">
                  <a16:creationId xmlns:a16="http://schemas.microsoft.com/office/drawing/2014/main" id="{B845E110-184C-2640-ACB1-FEA57385EE3C}"/>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49">
              <a:extLst>
                <a:ext uri="{FF2B5EF4-FFF2-40B4-BE49-F238E27FC236}">
                  <a16:creationId xmlns:a16="http://schemas.microsoft.com/office/drawing/2014/main" id="{7017D86B-60C2-144E-A77F-0ACC6730965C}"/>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5" name="Title 1">
            <a:extLst>
              <a:ext uri="{FF2B5EF4-FFF2-40B4-BE49-F238E27FC236}">
                <a16:creationId xmlns:a16="http://schemas.microsoft.com/office/drawing/2014/main" id="{C478BBCA-6259-624E-9B72-1FF9E8FDA0AE}"/>
              </a:ext>
            </a:extLst>
          </p:cNvPr>
          <p:cNvSpPr>
            <a:spLocks noGrp="1"/>
          </p:cNvSpPr>
          <p:nvPr>
            <p:ph type="title"/>
          </p:nvPr>
        </p:nvSpPr>
        <p:spPr>
          <a:xfrm>
            <a:off x="584200" y="2651740"/>
            <a:ext cx="2326410" cy="553998"/>
          </a:xfrm>
        </p:spPr>
        <p:txBody>
          <a:bodyPr/>
          <a:lstStyle/>
          <a:p>
            <a:r>
              <a:rPr lang="en-US"/>
              <a:t>Summary</a:t>
            </a:r>
          </a:p>
        </p:txBody>
      </p:sp>
      <p:cxnSp>
        <p:nvCxnSpPr>
          <p:cNvPr id="72" name="Straight Connector 71">
            <a:extLst>
              <a:ext uri="{FF2B5EF4-FFF2-40B4-BE49-F238E27FC236}">
                <a16:creationId xmlns:a16="http://schemas.microsoft.com/office/drawing/2014/main" id="{7755FA90-6B24-A646-943B-94FFDE26E4FE}"/>
              </a:ext>
            </a:extLst>
          </p:cNvPr>
          <p:cNvCxnSpPr>
            <a:cxnSpLocks/>
          </p:cNvCxnSpPr>
          <p:nvPr/>
        </p:nvCxnSpPr>
        <p:spPr>
          <a:xfrm>
            <a:off x="3368233" y="758034"/>
            <a:ext cx="0" cy="4664597"/>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78874180"/>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485FEB-E3D9-4486-985D-60AAD6814E2C}"/>
              </a:ext>
            </a:extLst>
          </p:cNvPr>
          <p:cNvSpPr>
            <a:spLocks noGrp="1"/>
          </p:cNvSpPr>
          <p:nvPr>
            <p:ph type="title"/>
          </p:nvPr>
        </p:nvSpPr>
        <p:spPr>
          <a:xfrm>
            <a:off x="6687097" y="1544139"/>
            <a:ext cx="4590644" cy="1231106"/>
          </a:xfrm>
        </p:spPr>
        <p:txBody>
          <a:bodyPr wrap="square" anchor="t">
            <a:normAutofit/>
          </a:bodyPr>
          <a:lstStyle/>
          <a:p>
            <a:r>
              <a:rPr lang="en-US"/>
              <a:t>15 min break</a:t>
            </a:r>
          </a:p>
        </p:txBody>
      </p:sp>
      <p:pic>
        <p:nvPicPr>
          <p:cNvPr id="4" name="Picture 3">
            <a:extLst>
              <a:ext uri="{FF2B5EF4-FFF2-40B4-BE49-F238E27FC236}">
                <a16:creationId xmlns:a16="http://schemas.microsoft.com/office/drawing/2014/main" id="{BB3898E6-3C88-414D-AD85-DFF44EB7061A}"/>
              </a:ext>
            </a:extLst>
          </p:cNvPr>
          <p:cNvPicPr>
            <a:picLocks noChangeAspect="1"/>
          </p:cNvPicPr>
          <p:nvPr/>
        </p:nvPicPr>
        <p:blipFill rotWithShape="1">
          <a:blip r:embed="rId3"/>
          <a:srcRect r="40666" b="-1"/>
          <a:stretch/>
        </p:blipFill>
        <p:spPr>
          <a:xfrm>
            <a:off x="20" y="10"/>
            <a:ext cx="6095980" cy="6857990"/>
          </a:xfrm>
          <a:prstGeom prst="rect">
            <a:avLst/>
          </a:prstGeom>
          <a:noFill/>
        </p:spPr>
      </p:pic>
      <p:sp>
        <p:nvSpPr>
          <p:cNvPr id="8" name="Text Placeholder 3">
            <a:extLst>
              <a:ext uri="{FF2B5EF4-FFF2-40B4-BE49-F238E27FC236}">
                <a16:creationId xmlns:a16="http://schemas.microsoft.com/office/drawing/2014/main" id="{1483045B-5B0E-40B8-B6FD-BD1AAA935408}"/>
              </a:ext>
            </a:extLst>
          </p:cNvPr>
          <p:cNvSpPr>
            <a:spLocks noGrp="1"/>
          </p:cNvSpPr>
          <p:nvPr>
            <p:ph type="body" sz="quarter" idx="11"/>
          </p:nvPr>
        </p:nvSpPr>
        <p:spPr>
          <a:xfrm>
            <a:off x="6687097" y="4082756"/>
            <a:ext cx="4591050" cy="492443"/>
          </a:xfrm>
        </p:spPr>
        <p:txBody>
          <a:bodyPr/>
          <a:lstStyle/>
          <a:p>
            <a:r>
              <a:rPr lang="en-US" sz="3200"/>
              <a:t>See you back here soon!</a:t>
            </a:r>
          </a:p>
        </p:txBody>
      </p:sp>
    </p:spTree>
    <p:extLst>
      <p:ext uri="{BB962C8B-B14F-4D97-AF65-F5344CB8AC3E}">
        <p14:creationId xmlns:p14="http://schemas.microsoft.com/office/powerpoint/2010/main" val="1550029889"/>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585216" y="3035808"/>
            <a:ext cx="9144000" cy="498598"/>
          </a:xfrm>
        </p:spPr>
        <p:txBody>
          <a:bodyPr/>
          <a:lstStyle/>
          <a:p>
            <a:r>
              <a:rPr lang="en-US"/>
              <a:t>Migrate SQL Server to Azure Virtual Machine</a:t>
            </a:r>
            <a:endParaRPr lang="en-US" sz="2000" spc="0">
              <a:solidFill>
                <a:schemeClr val="tx1"/>
              </a:solidFill>
            </a:endParaRPr>
          </a:p>
        </p:txBody>
      </p:sp>
      <p:sp>
        <p:nvSpPr>
          <p:cNvPr id="5" name="TextBox 4">
            <a:extLst>
              <a:ext uri="{FF2B5EF4-FFF2-40B4-BE49-F238E27FC236}">
                <a16:creationId xmlns:a16="http://schemas.microsoft.com/office/drawing/2014/main" id="{AD729CE2-DFE2-4F16-9422-5107E23D9966}"/>
              </a:ext>
            </a:extLst>
          </p:cNvPr>
          <p:cNvSpPr txBox="1"/>
          <p:nvPr/>
        </p:nvSpPr>
        <p:spPr>
          <a:xfrm>
            <a:off x="584200" y="3786809"/>
            <a:ext cx="4553857" cy="1862048"/>
          </a:xfrm>
          <a:prstGeom prst="rect">
            <a:avLst/>
          </a:prstGeom>
          <a:noFill/>
        </p:spPr>
        <p:txBody>
          <a:bodyPr wrap="square" lIns="0" tIns="0" rIns="0" bIns="0" rtlCol="0">
            <a:spAutoFit/>
          </a:bodyPr>
          <a:lstStyle/>
          <a:p>
            <a:pPr marL="457200" marR="0" lvl="0" indent="-457200" fontAlgn="auto">
              <a:lnSpc>
                <a:spcPct val="100000"/>
              </a:lnSpc>
              <a:spcBef>
                <a:spcPts val="0"/>
              </a:spcBef>
              <a:spcAft>
                <a:spcPts val="600"/>
              </a:spcAft>
              <a:buClrTx/>
              <a:buSzTx/>
              <a:buFontTx/>
              <a:buNone/>
              <a:defRPr/>
            </a:pPr>
            <a:r>
              <a:rPr lang="en-US" sz="1600">
                <a:gradFill>
                  <a:gsLst>
                    <a:gs pos="2917">
                      <a:prstClr val="white"/>
                    </a:gs>
                    <a:gs pos="30000">
                      <a:prstClr val="white"/>
                    </a:gs>
                  </a:gsLst>
                  <a:lin ang="5400000" scaled="0"/>
                </a:gradFill>
                <a:latin typeface="Segoe UI"/>
              </a:rPr>
              <a:t>Overview</a:t>
            </a:r>
          </a:p>
          <a:p>
            <a:pPr marL="457200" indent="-457200">
              <a:spcAft>
                <a:spcPts val="600"/>
              </a:spcAft>
              <a:defRPr/>
            </a:pPr>
            <a:r>
              <a:rPr lang="en-US" sz="1600">
                <a:gradFill>
                  <a:gsLst>
                    <a:gs pos="2917">
                      <a:prstClr val="white"/>
                    </a:gs>
                    <a:gs pos="30000">
                      <a:prstClr val="white"/>
                    </a:gs>
                  </a:gsLst>
                  <a:lin ang="5400000" scaled="0"/>
                </a:gradFill>
                <a:latin typeface="Segoe UI"/>
              </a:rPr>
              <a:t>Deploy SQL in Azure Virtual Machine</a:t>
            </a:r>
          </a:p>
          <a:p>
            <a:pPr marL="457200" marR="0" lvl="0" indent="-457200" fontAlgn="auto">
              <a:lnSpc>
                <a:spcPct val="100000"/>
              </a:lnSpc>
              <a:spcBef>
                <a:spcPts val="0"/>
              </a:spcBef>
              <a:spcAft>
                <a:spcPts val="600"/>
              </a:spcAft>
              <a:buClrTx/>
              <a:buSzTx/>
              <a:buFontTx/>
              <a:buNone/>
              <a:defRPr/>
            </a:pPr>
            <a:r>
              <a:rPr lang="en-US" sz="1600">
                <a:gradFill>
                  <a:gsLst>
                    <a:gs pos="2917">
                      <a:prstClr val="white"/>
                    </a:gs>
                    <a:gs pos="30000">
                      <a:prstClr val="white"/>
                    </a:gs>
                  </a:gsLst>
                  <a:lin ang="5400000" scaled="0"/>
                </a:gradFill>
                <a:latin typeface="Segoe UI"/>
              </a:rPr>
              <a:t>Offline database migration</a:t>
            </a:r>
          </a:p>
          <a:p>
            <a:pPr marL="457200" marR="0" lvl="0" indent="-457200" fontAlgn="auto">
              <a:lnSpc>
                <a:spcPct val="100000"/>
              </a:lnSpc>
              <a:spcBef>
                <a:spcPts val="0"/>
              </a:spcBef>
              <a:spcAft>
                <a:spcPts val="600"/>
              </a:spcAft>
              <a:buClrTx/>
              <a:buSzTx/>
              <a:buFontTx/>
              <a:buNone/>
              <a:defRPr/>
            </a:pPr>
            <a:r>
              <a:rPr lang="en-US" sz="1600">
                <a:gradFill>
                  <a:gsLst>
                    <a:gs pos="2917">
                      <a:prstClr val="white"/>
                    </a:gs>
                    <a:gs pos="30000">
                      <a:prstClr val="white"/>
                    </a:gs>
                  </a:gsLst>
                  <a:lin ang="5400000" scaled="0"/>
                </a:gradFill>
                <a:latin typeface="Segoe UI"/>
              </a:rPr>
              <a:t>Online database migration</a:t>
            </a:r>
          </a:p>
          <a:p>
            <a:pPr marL="457200" marR="0" lvl="0" indent="-457200" fontAlgn="auto">
              <a:lnSpc>
                <a:spcPct val="100000"/>
              </a:lnSpc>
              <a:spcBef>
                <a:spcPts val="0"/>
              </a:spcBef>
              <a:spcAft>
                <a:spcPts val="600"/>
              </a:spcAft>
              <a:buClrTx/>
              <a:buSzTx/>
              <a:buFontTx/>
              <a:buNone/>
              <a:defRPr/>
            </a:pPr>
            <a:r>
              <a:rPr lang="en-US" sz="1600">
                <a:gradFill>
                  <a:gsLst>
                    <a:gs pos="2917">
                      <a:prstClr val="white"/>
                    </a:gs>
                    <a:gs pos="30000">
                      <a:prstClr val="white"/>
                    </a:gs>
                  </a:gsLst>
                  <a:lin ang="5400000" scaled="0"/>
                </a:gradFill>
                <a:latin typeface="Segoe UI"/>
              </a:rPr>
              <a:t>Migrate other objects</a:t>
            </a:r>
          </a:p>
          <a:p>
            <a:pPr marL="457200" marR="0" lvl="0" indent="-457200" fontAlgn="auto">
              <a:lnSpc>
                <a:spcPct val="100000"/>
              </a:lnSpc>
              <a:spcBef>
                <a:spcPts val="0"/>
              </a:spcBef>
              <a:spcAft>
                <a:spcPts val="600"/>
              </a:spcAft>
              <a:buClrTx/>
              <a:buSzTx/>
              <a:buFontTx/>
              <a:buNone/>
              <a:defRPr/>
            </a:pPr>
            <a:r>
              <a:rPr lang="en-US" sz="1600">
                <a:gradFill>
                  <a:gsLst>
                    <a:gs pos="2917">
                      <a:prstClr val="white"/>
                    </a:gs>
                    <a:gs pos="30000">
                      <a:prstClr val="white"/>
                    </a:gs>
                  </a:gsLst>
                  <a:lin ang="5400000" scaled="0"/>
                </a:gradFill>
                <a:latin typeface="Segoe UI"/>
              </a:rPr>
              <a:t>Customer stories and Summary</a:t>
            </a:r>
          </a:p>
        </p:txBody>
      </p:sp>
      <p:sp>
        <p:nvSpPr>
          <p:cNvPr id="6" name="TextBox 5">
            <a:extLst>
              <a:ext uri="{FF2B5EF4-FFF2-40B4-BE49-F238E27FC236}">
                <a16:creationId xmlns:a16="http://schemas.microsoft.com/office/drawing/2014/main" id="{83EF1702-7091-014B-BE17-4F568B62AAF3}"/>
              </a:ext>
            </a:extLst>
          </p:cNvPr>
          <p:cNvSpPr txBox="1"/>
          <p:nvPr/>
        </p:nvSpPr>
        <p:spPr>
          <a:xfrm>
            <a:off x="584200" y="537856"/>
            <a:ext cx="864019" cy="246221"/>
          </a:xfrm>
          <a:prstGeom prst="rect">
            <a:avLst/>
          </a:prstGeom>
          <a:noFill/>
        </p:spPr>
        <p:txBody>
          <a:bodyPr wrap="none" lIns="0" tIns="0" rIns="0" bIns="0" rtlCol="0">
            <a:spAutoFit/>
          </a:bodyPr>
          <a:lstStyle/>
          <a:p>
            <a:pPr algn="l"/>
            <a:r>
              <a:rPr lang="en-US" sz="1600">
                <a:gradFill>
                  <a:gsLst>
                    <a:gs pos="2917">
                      <a:schemeClr val="tx1"/>
                    </a:gs>
                    <a:gs pos="30000">
                      <a:schemeClr val="tx1"/>
                    </a:gs>
                  </a:gsLst>
                  <a:lin ang="5400000" scaled="0"/>
                </a:gradFill>
              </a:rPr>
              <a:t>Module 3</a:t>
            </a:r>
          </a:p>
        </p:txBody>
      </p:sp>
      <p:pic>
        <p:nvPicPr>
          <p:cNvPr id="2" name="Graphic 1">
            <a:extLst>
              <a:ext uri="{FF2B5EF4-FFF2-40B4-BE49-F238E27FC236}">
                <a16:creationId xmlns:a16="http://schemas.microsoft.com/office/drawing/2014/main" id="{5FE699D5-D8EF-42BD-B40C-600307A8628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84200" y="1776021"/>
            <a:ext cx="864019" cy="859197"/>
          </a:xfrm>
          <a:prstGeom prst="rect">
            <a:avLst/>
          </a:prstGeom>
        </p:spPr>
      </p:pic>
    </p:spTree>
    <p:extLst>
      <p:ext uri="{BB962C8B-B14F-4D97-AF65-F5344CB8AC3E}">
        <p14:creationId xmlns:p14="http://schemas.microsoft.com/office/powerpoint/2010/main" val="4220055585"/>
      </p:ext>
    </p:extLst>
  </p:cSld>
  <p:clrMapOvr>
    <a:masterClrMapping/>
  </p:clrMapOvr>
  <p:transition spd="slow">
    <p:push dir="u"/>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43639-DE7C-4921-961B-F41105624850}"/>
              </a:ext>
            </a:extLst>
          </p:cNvPr>
          <p:cNvSpPr>
            <a:spLocks noGrp="1"/>
          </p:cNvSpPr>
          <p:nvPr>
            <p:ph type="title"/>
          </p:nvPr>
        </p:nvSpPr>
        <p:spPr/>
        <p:txBody>
          <a:bodyPr/>
          <a:lstStyle/>
          <a:p>
            <a:r>
              <a:rPr lang="en-US"/>
              <a:t>Migrate SQL Server to Azure Virtual Machine</a:t>
            </a:r>
          </a:p>
        </p:txBody>
      </p:sp>
      <p:grpSp>
        <p:nvGrpSpPr>
          <p:cNvPr id="19" name="Group 18">
            <a:extLst>
              <a:ext uri="{FF2B5EF4-FFF2-40B4-BE49-F238E27FC236}">
                <a16:creationId xmlns:a16="http://schemas.microsoft.com/office/drawing/2014/main" id="{44C4209F-184C-9A49-AD00-9A8F19591089}"/>
              </a:ext>
            </a:extLst>
          </p:cNvPr>
          <p:cNvGrpSpPr/>
          <p:nvPr/>
        </p:nvGrpSpPr>
        <p:grpSpPr>
          <a:xfrm>
            <a:off x="6629839" y="1682678"/>
            <a:ext cx="4063018" cy="3317638"/>
            <a:chOff x="7199149" y="1275905"/>
            <a:chExt cx="4063018" cy="3317638"/>
          </a:xfrm>
        </p:grpSpPr>
        <p:sp>
          <p:nvSpPr>
            <p:cNvPr id="20" name="Rectangle 19">
              <a:extLst>
                <a:ext uri="{FF2B5EF4-FFF2-40B4-BE49-F238E27FC236}">
                  <a16:creationId xmlns:a16="http://schemas.microsoft.com/office/drawing/2014/main" id="{9731506E-81D0-B446-B0D3-7064DABF64A3}"/>
                </a:ext>
              </a:extLst>
            </p:cNvPr>
            <p:cNvSpPr/>
            <p:nvPr/>
          </p:nvSpPr>
          <p:spPr bwMode="auto">
            <a:xfrm>
              <a:off x="7199149" y="1275905"/>
              <a:ext cx="4063018" cy="601358"/>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r>
                <a:rPr lang="en-US" sz="2000">
                  <a:solidFill>
                    <a:schemeClr val="accent1"/>
                  </a:solidFill>
                  <a:latin typeface="+mj-lt"/>
                </a:rPr>
                <a:t>Migrate</a:t>
              </a:r>
            </a:p>
          </p:txBody>
        </p:sp>
        <p:sp>
          <p:nvSpPr>
            <p:cNvPr id="21" name="Rectangle 20">
              <a:extLst>
                <a:ext uri="{FF2B5EF4-FFF2-40B4-BE49-F238E27FC236}">
                  <a16:creationId xmlns:a16="http://schemas.microsoft.com/office/drawing/2014/main" id="{C31F7B95-2725-E849-933A-1C170D4A48FA}"/>
                </a:ext>
              </a:extLst>
            </p:cNvPr>
            <p:cNvSpPr/>
            <p:nvPr/>
          </p:nvSpPr>
          <p:spPr bwMode="auto">
            <a:xfrm>
              <a:off x="7199149" y="1877789"/>
              <a:ext cx="4063018" cy="2715754"/>
            </a:xfrm>
            <a:prstGeom prst="rect">
              <a:avLst/>
            </a:prstGeom>
            <a:solidFill>
              <a:schemeClr val="bg1"/>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114300" lvl="0" indent="-114300">
                <a:spcAft>
                  <a:spcPts val="600"/>
                </a:spcAft>
                <a:buClr>
                  <a:schemeClr val="accent1"/>
                </a:buClr>
                <a:buFont typeface="Arial" panose="020B0604020202020204" pitchFamily="34" charset="0"/>
                <a:buChar char="•"/>
              </a:pPr>
              <a:r>
                <a:rPr lang="en-US" sz="1400">
                  <a:solidFill>
                    <a:schemeClr val="tx1"/>
                  </a:solidFill>
                </a:rPr>
                <a:t>Perform an offline migration to Azure VM</a:t>
              </a:r>
            </a:p>
            <a:p>
              <a:pPr marL="114300" lvl="0" indent="-114300">
                <a:spcAft>
                  <a:spcPts val="600"/>
                </a:spcAft>
                <a:buClr>
                  <a:schemeClr val="accent1"/>
                </a:buClr>
                <a:buFont typeface="Arial" panose="020B0604020202020204" pitchFamily="34" charset="0"/>
                <a:buChar char="•"/>
              </a:pPr>
              <a:r>
                <a:rPr lang="en-US" sz="1400">
                  <a:solidFill>
                    <a:schemeClr val="tx1"/>
                  </a:solidFill>
                </a:rPr>
                <a:t>Perform and online migration to Azure VM</a:t>
              </a:r>
            </a:p>
            <a:p>
              <a:pPr marL="114300" lvl="0" indent="-114300">
                <a:spcAft>
                  <a:spcPts val="600"/>
                </a:spcAft>
                <a:buClr>
                  <a:schemeClr val="accent1"/>
                </a:buClr>
                <a:buFont typeface="Arial" panose="020B0604020202020204" pitchFamily="34" charset="0"/>
                <a:buChar char="•"/>
              </a:pPr>
              <a:r>
                <a:rPr lang="en-US" sz="1400">
                  <a:solidFill>
                    <a:schemeClr val="tx1"/>
                  </a:solidFill>
                </a:rPr>
                <a:t>Migrate other objects</a:t>
              </a:r>
            </a:p>
          </p:txBody>
        </p:sp>
      </p:grpSp>
      <p:grpSp>
        <p:nvGrpSpPr>
          <p:cNvPr id="22" name="Group 21">
            <a:extLst>
              <a:ext uri="{FF2B5EF4-FFF2-40B4-BE49-F238E27FC236}">
                <a16:creationId xmlns:a16="http://schemas.microsoft.com/office/drawing/2014/main" id="{0CCB8070-8477-BD45-B576-22A88D8580AB}"/>
              </a:ext>
            </a:extLst>
          </p:cNvPr>
          <p:cNvGrpSpPr/>
          <p:nvPr/>
        </p:nvGrpSpPr>
        <p:grpSpPr>
          <a:xfrm>
            <a:off x="1499143" y="1682678"/>
            <a:ext cx="4063018" cy="3317638"/>
            <a:chOff x="7199149" y="1275905"/>
            <a:chExt cx="4063018" cy="3317638"/>
          </a:xfrm>
        </p:grpSpPr>
        <p:sp>
          <p:nvSpPr>
            <p:cNvPr id="23" name="Rectangle 22">
              <a:extLst>
                <a:ext uri="{FF2B5EF4-FFF2-40B4-BE49-F238E27FC236}">
                  <a16:creationId xmlns:a16="http://schemas.microsoft.com/office/drawing/2014/main" id="{16319CF8-F9DF-274D-845A-47AC3D6A6A4D}"/>
                </a:ext>
              </a:extLst>
            </p:cNvPr>
            <p:cNvSpPr/>
            <p:nvPr/>
          </p:nvSpPr>
          <p:spPr bwMode="auto">
            <a:xfrm>
              <a:off x="7199149" y="1275905"/>
              <a:ext cx="4063018" cy="601358"/>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r>
                <a:rPr lang="en-US" sz="2000">
                  <a:solidFill>
                    <a:schemeClr val="accent1"/>
                  </a:solidFill>
                  <a:latin typeface="+mj-lt"/>
                </a:rPr>
                <a:t>Deploy</a:t>
              </a:r>
            </a:p>
          </p:txBody>
        </p:sp>
        <p:sp>
          <p:nvSpPr>
            <p:cNvPr id="24" name="Rectangle 23">
              <a:extLst>
                <a:ext uri="{FF2B5EF4-FFF2-40B4-BE49-F238E27FC236}">
                  <a16:creationId xmlns:a16="http://schemas.microsoft.com/office/drawing/2014/main" id="{853D7571-ECFA-4149-8AE2-3FE569A91919}"/>
                </a:ext>
              </a:extLst>
            </p:cNvPr>
            <p:cNvSpPr/>
            <p:nvPr/>
          </p:nvSpPr>
          <p:spPr bwMode="auto">
            <a:xfrm>
              <a:off x="7199149" y="1877788"/>
              <a:ext cx="4063018" cy="2715755"/>
            </a:xfrm>
            <a:prstGeom prst="rect">
              <a:avLst/>
            </a:prstGeom>
            <a:solidFill>
              <a:schemeClr val="bg1"/>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114300" indent="-114300">
                <a:spcAft>
                  <a:spcPts val="600"/>
                </a:spcAft>
                <a:buClr>
                  <a:schemeClr val="accent1"/>
                </a:buClr>
                <a:buFont typeface="Arial" panose="020B0604020202020204" pitchFamily="34" charset="0"/>
                <a:buChar char="•"/>
              </a:pPr>
              <a:r>
                <a:rPr lang="en-US" sz="1400">
                  <a:solidFill>
                    <a:schemeClr val="tx1"/>
                  </a:solidFill>
                </a:rPr>
                <a:t>Review the assessment and plan</a:t>
              </a:r>
            </a:p>
            <a:p>
              <a:pPr marL="114300" indent="-114300">
                <a:spcAft>
                  <a:spcPts val="600"/>
                </a:spcAft>
                <a:buClr>
                  <a:schemeClr val="accent1"/>
                </a:buClr>
                <a:buFont typeface="Arial" panose="020B0604020202020204" pitchFamily="34" charset="0"/>
                <a:buChar char="•"/>
              </a:pPr>
              <a:r>
                <a:rPr lang="en-US" sz="1400">
                  <a:solidFill>
                    <a:schemeClr val="tx1"/>
                  </a:solidFill>
                </a:rPr>
                <a:t>Deploy a virtual machine in Azure</a:t>
              </a:r>
            </a:p>
          </p:txBody>
        </p:sp>
      </p:grpSp>
    </p:spTree>
    <p:extLst>
      <p:ext uri="{BB962C8B-B14F-4D97-AF65-F5344CB8AC3E}">
        <p14:creationId xmlns:p14="http://schemas.microsoft.com/office/powerpoint/2010/main" val="448936715"/>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533BB-0359-4170-99F5-D095BCD20778}"/>
              </a:ext>
            </a:extLst>
          </p:cNvPr>
          <p:cNvSpPr>
            <a:spLocks noGrp="1"/>
          </p:cNvSpPr>
          <p:nvPr>
            <p:ph type="title"/>
          </p:nvPr>
        </p:nvSpPr>
        <p:spPr/>
        <p:txBody>
          <a:bodyPr/>
          <a:lstStyle/>
          <a:p>
            <a:r>
              <a:rPr lang="en-US"/>
              <a:t>Review the assessment and plan</a:t>
            </a:r>
          </a:p>
        </p:txBody>
      </p:sp>
      <p:graphicFrame>
        <p:nvGraphicFramePr>
          <p:cNvPr id="4" name="Diagram 3">
            <a:extLst>
              <a:ext uri="{FF2B5EF4-FFF2-40B4-BE49-F238E27FC236}">
                <a16:creationId xmlns:a16="http://schemas.microsoft.com/office/drawing/2014/main" id="{72CB943E-E647-4B14-BA83-DADB68D6ACF3}"/>
              </a:ext>
            </a:extLst>
          </p:cNvPr>
          <p:cNvGraphicFramePr/>
          <p:nvPr>
            <p:extLst>
              <p:ext uri="{D42A27DB-BD31-4B8C-83A1-F6EECF244321}">
                <p14:modId xmlns:p14="http://schemas.microsoft.com/office/powerpoint/2010/main" val="424709534"/>
              </p:ext>
            </p:extLst>
          </p:nvPr>
        </p:nvGraphicFramePr>
        <p:xfrm>
          <a:off x="670791" y="1135302"/>
          <a:ext cx="10831945" cy="550448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Rectangle 4">
            <a:extLst>
              <a:ext uri="{FF2B5EF4-FFF2-40B4-BE49-F238E27FC236}">
                <a16:creationId xmlns:a16="http://schemas.microsoft.com/office/drawing/2014/main" id="{F623FFCD-BDD5-4DC8-BD17-99734C9FE272}"/>
              </a:ext>
            </a:extLst>
          </p:cNvPr>
          <p:cNvSpPr/>
          <p:nvPr/>
        </p:nvSpPr>
        <p:spPr bwMode="auto">
          <a:xfrm>
            <a:off x="1390136" y="5812077"/>
            <a:ext cx="3906637" cy="7263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800">
                <a:gradFill>
                  <a:gsLst>
                    <a:gs pos="0">
                      <a:srgbClr val="FFFFFF"/>
                    </a:gs>
                    <a:gs pos="100000">
                      <a:srgbClr val="FFFFFF"/>
                    </a:gs>
                  </a:gsLst>
                  <a:lin ang="5400000" scaled="0"/>
                </a:gradFill>
                <a:ea typeface="Segoe UI" pitchFamily="34" charset="0"/>
                <a:cs typeface="Segoe UI" pitchFamily="34" charset="0"/>
              </a:rPr>
              <a:t>Azure templates for automation</a:t>
            </a:r>
          </a:p>
          <a:p>
            <a:pPr algn="ctr" defTabSz="932472" fontAlgn="base">
              <a:spcBef>
                <a:spcPct val="0"/>
              </a:spcBef>
              <a:spcAft>
                <a:spcPct val="0"/>
              </a:spcAft>
            </a:pPr>
            <a:r>
              <a:rPr lang="en-US" sz="1800" b="1">
                <a:gradFill>
                  <a:gsLst>
                    <a:gs pos="0">
                      <a:srgbClr val="FFFFFF"/>
                    </a:gs>
                    <a:gs pos="100000">
                      <a:srgbClr val="FFFFFF"/>
                    </a:gs>
                  </a:gsLst>
                  <a:lin ang="5400000" scaled="0"/>
                </a:gradFill>
                <a:ea typeface="Segoe UI" pitchFamily="34" charset="0"/>
                <a:cs typeface="Segoe UI" pitchFamily="34" charset="0"/>
              </a:rPr>
              <a:t>https://aka.ms/azuretemplates</a:t>
            </a:r>
          </a:p>
        </p:txBody>
      </p:sp>
    </p:spTree>
    <p:extLst>
      <p:ext uri="{BB962C8B-B14F-4D97-AF65-F5344CB8AC3E}">
        <p14:creationId xmlns:p14="http://schemas.microsoft.com/office/powerpoint/2010/main" val="14706227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graphicEl>
                                              <a:dgm id="{E2B82282-A9BC-42D7-AF26-185DF57D3253}"/>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graphicEl>
                                              <a:dgm id="{F65C816F-8F41-415D-94DE-BBFC011C44B4}"/>
                                            </p:graphic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graphicEl>
                                              <a:dgm id="{099E3D23-6C45-4818-96EE-D1AF80426C14}"/>
                                            </p:graphic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graphicEl>
                                              <a:dgm id="{584FCC99-AFA8-4ED8-A4B6-8BF5183FB11A}"/>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uiExpand="1">
        <p:bldSub>
          <a:bldDgm bld="one"/>
        </p:bldSub>
      </p:bldGraphic>
      <p:bldP spid="5"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533BB-0359-4170-99F5-D095BCD20778}"/>
              </a:ext>
            </a:extLst>
          </p:cNvPr>
          <p:cNvSpPr>
            <a:spLocks noGrp="1"/>
          </p:cNvSpPr>
          <p:nvPr>
            <p:ph type="title"/>
          </p:nvPr>
        </p:nvSpPr>
        <p:spPr/>
        <p:txBody>
          <a:bodyPr/>
          <a:lstStyle/>
          <a:p>
            <a:r>
              <a:rPr lang="en-US"/>
              <a:t>Deploy SQL Server in Azure Virtual Machine</a:t>
            </a:r>
          </a:p>
        </p:txBody>
      </p:sp>
      <p:pic>
        <p:nvPicPr>
          <p:cNvPr id="6" name="Graphic 5" descr="Badge 1 with solid fill">
            <a:extLst>
              <a:ext uri="{FF2B5EF4-FFF2-40B4-BE49-F238E27FC236}">
                <a16:creationId xmlns:a16="http://schemas.microsoft.com/office/drawing/2014/main" id="{27F5A456-9DF7-4090-83AD-3455DEABCD9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88263" y="1381991"/>
            <a:ext cx="696191" cy="696191"/>
          </a:xfrm>
          <a:prstGeom prst="rect">
            <a:avLst/>
          </a:prstGeom>
        </p:spPr>
      </p:pic>
      <p:sp>
        <p:nvSpPr>
          <p:cNvPr id="7" name="TextBox 6">
            <a:extLst>
              <a:ext uri="{FF2B5EF4-FFF2-40B4-BE49-F238E27FC236}">
                <a16:creationId xmlns:a16="http://schemas.microsoft.com/office/drawing/2014/main" id="{EA5F73BA-9E9C-4C90-9BCA-57AF55F48D4D}"/>
              </a:ext>
            </a:extLst>
          </p:cNvPr>
          <p:cNvSpPr txBox="1"/>
          <p:nvPr/>
        </p:nvSpPr>
        <p:spPr>
          <a:xfrm>
            <a:off x="1376052" y="1576197"/>
            <a:ext cx="7467878" cy="307777"/>
          </a:xfrm>
          <a:prstGeom prst="rect">
            <a:avLst/>
          </a:prstGeom>
          <a:noFill/>
        </p:spPr>
        <p:txBody>
          <a:bodyPr wrap="none" lIns="0" tIns="0" rIns="0" bIns="0" rtlCol="0">
            <a:spAutoFit/>
          </a:bodyPr>
          <a:lstStyle/>
          <a:p>
            <a:pPr algn="l"/>
            <a:r>
              <a:rPr lang="en-US" sz="2000">
                <a:gradFill>
                  <a:gsLst>
                    <a:gs pos="2917">
                      <a:schemeClr val="tx1"/>
                    </a:gs>
                    <a:gs pos="30000">
                      <a:schemeClr val="tx1"/>
                    </a:gs>
                  </a:gsLst>
                  <a:lin ang="5400000" scaled="0"/>
                </a:gradFill>
              </a:rPr>
              <a:t>Use the </a:t>
            </a:r>
            <a:r>
              <a:rPr lang="en-US" sz="2000" b="1">
                <a:gradFill>
                  <a:gsLst>
                    <a:gs pos="2917">
                      <a:schemeClr val="tx1"/>
                    </a:gs>
                    <a:gs pos="30000">
                      <a:schemeClr val="tx1"/>
                    </a:gs>
                  </a:gsLst>
                  <a:lin ang="5400000" scaled="0"/>
                </a:gradFill>
              </a:rPr>
              <a:t>marketplace</a:t>
            </a:r>
            <a:r>
              <a:rPr lang="en-US" sz="2000">
                <a:gradFill>
                  <a:gsLst>
                    <a:gs pos="2917">
                      <a:schemeClr val="tx1"/>
                    </a:gs>
                    <a:gs pos="30000">
                      <a:schemeClr val="tx1"/>
                    </a:gs>
                  </a:gsLst>
                  <a:lin ang="5400000" scaled="0"/>
                </a:gradFill>
              </a:rPr>
              <a:t> to choose SQL Server 2016 Standard Edition</a:t>
            </a:r>
          </a:p>
        </p:txBody>
      </p:sp>
      <p:sp>
        <p:nvSpPr>
          <p:cNvPr id="11" name="TextBox 10">
            <a:extLst>
              <a:ext uri="{FF2B5EF4-FFF2-40B4-BE49-F238E27FC236}">
                <a16:creationId xmlns:a16="http://schemas.microsoft.com/office/drawing/2014/main" id="{A7EB25AA-33DA-4449-8CB6-B27890DC1509}"/>
              </a:ext>
            </a:extLst>
          </p:cNvPr>
          <p:cNvSpPr txBox="1"/>
          <p:nvPr/>
        </p:nvSpPr>
        <p:spPr>
          <a:xfrm>
            <a:off x="1376052" y="2468510"/>
            <a:ext cx="6267998" cy="307777"/>
          </a:xfrm>
          <a:prstGeom prst="rect">
            <a:avLst/>
          </a:prstGeom>
          <a:noFill/>
        </p:spPr>
        <p:txBody>
          <a:bodyPr wrap="none" lIns="0" tIns="0" rIns="0" bIns="0" rtlCol="0">
            <a:spAutoFit/>
          </a:bodyPr>
          <a:lstStyle/>
          <a:p>
            <a:pPr algn="l"/>
            <a:r>
              <a:rPr lang="en-US" sz="2000">
                <a:gradFill>
                  <a:gsLst>
                    <a:gs pos="2917">
                      <a:schemeClr val="tx1"/>
                    </a:gs>
                    <a:gs pos="30000">
                      <a:schemeClr val="tx1"/>
                    </a:gs>
                  </a:gsLst>
                  <a:lin ang="5400000" scaled="0"/>
                </a:gradFill>
              </a:rPr>
              <a:t>New resource group, VM name, and appropriate region</a:t>
            </a:r>
          </a:p>
        </p:txBody>
      </p:sp>
      <p:sp>
        <p:nvSpPr>
          <p:cNvPr id="15" name="TextBox 14">
            <a:extLst>
              <a:ext uri="{FF2B5EF4-FFF2-40B4-BE49-F238E27FC236}">
                <a16:creationId xmlns:a16="http://schemas.microsoft.com/office/drawing/2014/main" id="{A4B9E08F-6341-4ACA-90B4-53CA22DEA994}"/>
              </a:ext>
            </a:extLst>
          </p:cNvPr>
          <p:cNvSpPr txBox="1"/>
          <p:nvPr/>
        </p:nvSpPr>
        <p:spPr>
          <a:xfrm>
            <a:off x="1376052" y="3352346"/>
            <a:ext cx="6624570" cy="307777"/>
          </a:xfrm>
          <a:prstGeom prst="rect">
            <a:avLst/>
          </a:prstGeom>
          <a:noFill/>
        </p:spPr>
        <p:txBody>
          <a:bodyPr wrap="none" lIns="0" tIns="0" rIns="0" bIns="0" rtlCol="0">
            <a:spAutoFit/>
          </a:bodyPr>
          <a:lstStyle/>
          <a:p>
            <a:pPr algn="l"/>
            <a:r>
              <a:rPr lang="en-US" sz="2000">
                <a:gradFill>
                  <a:gsLst>
                    <a:gs pos="2917">
                      <a:schemeClr val="tx1"/>
                    </a:gs>
                    <a:gs pos="30000">
                      <a:schemeClr val="tx1"/>
                    </a:gs>
                  </a:gsLst>
                  <a:lin ang="5400000" scaled="0"/>
                </a:gradFill>
              </a:rPr>
              <a:t>Admin account, inbound RDP port, and Windows licensing</a:t>
            </a:r>
          </a:p>
        </p:txBody>
      </p:sp>
      <p:sp>
        <p:nvSpPr>
          <p:cNvPr id="19" name="TextBox 18">
            <a:extLst>
              <a:ext uri="{FF2B5EF4-FFF2-40B4-BE49-F238E27FC236}">
                <a16:creationId xmlns:a16="http://schemas.microsoft.com/office/drawing/2014/main" id="{04E5DC52-74C3-4A69-A6AD-316A6FE114E0}"/>
              </a:ext>
            </a:extLst>
          </p:cNvPr>
          <p:cNvSpPr txBox="1"/>
          <p:nvPr/>
        </p:nvSpPr>
        <p:spPr>
          <a:xfrm>
            <a:off x="1387370" y="4165879"/>
            <a:ext cx="6490688" cy="307777"/>
          </a:xfrm>
          <a:prstGeom prst="rect">
            <a:avLst/>
          </a:prstGeom>
          <a:noFill/>
        </p:spPr>
        <p:txBody>
          <a:bodyPr wrap="none" lIns="0" tIns="0" rIns="0" bIns="0" rtlCol="0">
            <a:spAutoFit/>
          </a:bodyPr>
          <a:lstStyle/>
          <a:p>
            <a:pPr algn="l"/>
            <a:r>
              <a:rPr lang="en-US" sz="2000">
                <a:gradFill>
                  <a:gsLst>
                    <a:gs pos="2917">
                      <a:schemeClr val="tx1"/>
                    </a:gs>
                    <a:gs pos="30000">
                      <a:schemeClr val="tx1"/>
                    </a:gs>
                  </a:gsLst>
                  <a:lin ang="5400000" scaled="0"/>
                </a:gradFill>
              </a:rPr>
              <a:t>Review and set VM networking and management options</a:t>
            </a:r>
          </a:p>
        </p:txBody>
      </p:sp>
      <p:sp>
        <p:nvSpPr>
          <p:cNvPr id="23" name="TextBox 22">
            <a:extLst>
              <a:ext uri="{FF2B5EF4-FFF2-40B4-BE49-F238E27FC236}">
                <a16:creationId xmlns:a16="http://schemas.microsoft.com/office/drawing/2014/main" id="{B48613FA-3323-4761-8643-86BD2E028F93}"/>
              </a:ext>
            </a:extLst>
          </p:cNvPr>
          <p:cNvSpPr txBox="1"/>
          <p:nvPr/>
        </p:nvSpPr>
        <p:spPr>
          <a:xfrm>
            <a:off x="1387370" y="5031566"/>
            <a:ext cx="9667711" cy="307777"/>
          </a:xfrm>
          <a:prstGeom prst="rect">
            <a:avLst/>
          </a:prstGeom>
          <a:noFill/>
        </p:spPr>
        <p:txBody>
          <a:bodyPr wrap="none" lIns="0" tIns="0" rIns="0" bIns="0" rtlCol="0">
            <a:spAutoFit/>
          </a:bodyPr>
          <a:lstStyle/>
          <a:p>
            <a:pPr algn="l"/>
            <a:r>
              <a:rPr lang="en-US" sz="2000">
                <a:gradFill>
                  <a:gsLst>
                    <a:gs pos="2917">
                      <a:schemeClr val="tx1"/>
                    </a:gs>
                    <a:gs pos="30000">
                      <a:schemeClr val="tx1"/>
                    </a:gs>
                  </a:gsLst>
                  <a:lin ang="5400000" scaled="0"/>
                </a:gradFill>
              </a:rPr>
              <a:t>Review and set SQL Server settings – </a:t>
            </a:r>
            <a:r>
              <a:rPr lang="en-US" sz="2000" i="1">
                <a:gradFill>
                  <a:gsLst>
                    <a:gs pos="2917">
                      <a:schemeClr val="tx1"/>
                    </a:gs>
                    <a:gs pos="30000">
                      <a:schemeClr val="tx1"/>
                    </a:gs>
                  </a:gsLst>
                  <a:lin ang="5400000" scaled="0"/>
                </a:gradFill>
              </a:rPr>
              <a:t>Optimize while you deploy </a:t>
            </a:r>
            <a:r>
              <a:rPr lang="en-US" sz="2000">
                <a:gradFill>
                  <a:gsLst>
                    <a:gs pos="2917">
                      <a:schemeClr val="tx1"/>
                    </a:gs>
                    <a:gs pos="30000">
                      <a:schemeClr val="tx1"/>
                    </a:gs>
                  </a:gsLst>
                  <a:lin ang="5400000" scaled="0"/>
                </a:gradFill>
              </a:rPr>
              <a:t>with storage settings</a:t>
            </a:r>
          </a:p>
        </p:txBody>
      </p:sp>
      <p:pic>
        <p:nvPicPr>
          <p:cNvPr id="28" name="Graphic 27" descr="Badge with solid fill">
            <a:extLst>
              <a:ext uri="{FF2B5EF4-FFF2-40B4-BE49-F238E27FC236}">
                <a16:creationId xmlns:a16="http://schemas.microsoft.com/office/drawing/2014/main" id="{4D4EF5D3-95BC-42E1-940E-16710DF85A5C}"/>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588263" y="2274304"/>
            <a:ext cx="696191" cy="696191"/>
          </a:xfrm>
          <a:prstGeom prst="rect">
            <a:avLst/>
          </a:prstGeom>
        </p:spPr>
      </p:pic>
      <p:pic>
        <p:nvPicPr>
          <p:cNvPr id="30" name="Graphic 29" descr="Badge 3 with solid fill">
            <a:extLst>
              <a:ext uri="{FF2B5EF4-FFF2-40B4-BE49-F238E27FC236}">
                <a16:creationId xmlns:a16="http://schemas.microsoft.com/office/drawing/2014/main" id="{B32A7047-C2FD-47FD-B86F-A905DA0BCA95}"/>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588262" y="3128656"/>
            <a:ext cx="696191" cy="696191"/>
          </a:xfrm>
          <a:prstGeom prst="rect">
            <a:avLst/>
          </a:prstGeom>
        </p:spPr>
      </p:pic>
      <p:pic>
        <p:nvPicPr>
          <p:cNvPr id="32" name="Graphic 31" descr="Badge 4 with solid fill">
            <a:extLst>
              <a:ext uri="{FF2B5EF4-FFF2-40B4-BE49-F238E27FC236}">
                <a16:creationId xmlns:a16="http://schemas.microsoft.com/office/drawing/2014/main" id="{3E17D9D3-0776-4B21-9634-1842066FB6BE}"/>
              </a:ext>
            </a:extLst>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588262" y="3983008"/>
            <a:ext cx="696191" cy="696191"/>
          </a:xfrm>
          <a:prstGeom prst="rect">
            <a:avLst/>
          </a:prstGeom>
        </p:spPr>
      </p:pic>
      <p:pic>
        <p:nvPicPr>
          <p:cNvPr id="34" name="Graphic 33" descr="Badge 5 with solid fill">
            <a:extLst>
              <a:ext uri="{FF2B5EF4-FFF2-40B4-BE49-F238E27FC236}">
                <a16:creationId xmlns:a16="http://schemas.microsoft.com/office/drawing/2014/main" id="{A8387433-92E4-4358-BE9B-A1FF24833FA3}"/>
              </a:ext>
            </a:extLst>
          </p:cNvPr>
          <p:cNvPicPr>
            <a:picLocks noChangeAspect="1"/>
          </p:cNvPicPr>
          <p:nvPr/>
        </p:nvPicPr>
        <p:blipFill>
          <a:blip r:embed="rId11">
            <a:extLst>
              <a:ext uri="{96DAC541-7B7A-43D3-8B79-37D633B846F1}">
                <asvg:svgBlip xmlns:asvg="http://schemas.microsoft.com/office/drawing/2016/SVG/main" r:embed="rId12"/>
              </a:ext>
            </a:extLst>
          </a:blip>
          <a:srcRect/>
          <a:stretch/>
        </p:blipFill>
        <p:spPr>
          <a:xfrm>
            <a:off x="588261" y="4837360"/>
            <a:ext cx="696191" cy="696191"/>
          </a:xfrm>
          <a:prstGeom prst="rect">
            <a:avLst/>
          </a:prstGeom>
        </p:spPr>
      </p:pic>
      <p:pic>
        <p:nvPicPr>
          <p:cNvPr id="36" name="Graphic 35" descr="Play with solid fill">
            <a:extLst>
              <a:ext uri="{FF2B5EF4-FFF2-40B4-BE49-F238E27FC236}">
                <a16:creationId xmlns:a16="http://schemas.microsoft.com/office/drawing/2014/main" id="{7D04649C-FF16-4AC7-87C4-B0E2DBE3F69B}"/>
              </a:ext>
            </a:extLst>
          </p:cNvPr>
          <p:cNvPicPr>
            <a:picLocks noChangeAspect="1"/>
          </p:cNvPicPr>
          <p:nvPr/>
        </p:nvPicPr>
        <p:blipFill>
          <a:blip r:embed="rId13">
            <a:extLst>
              <a:ext uri="{96DAC541-7B7A-43D3-8B79-37D633B846F1}">
                <asvg:svgBlip xmlns:asvg="http://schemas.microsoft.com/office/drawing/2016/SVG/main" r:embed="rId14"/>
              </a:ext>
            </a:extLst>
          </a:blip>
          <a:srcRect/>
          <a:stretch/>
        </p:blipFill>
        <p:spPr>
          <a:xfrm>
            <a:off x="588260" y="5691712"/>
            <a:ext cx="696191" cy="696191"/>
          </a:xfrm>
          <a:prstGeom prst="rect">
            <a:avLst/>
          </a:prstGeom>
        </p:spPr>
      </p:pic>
      <p:sp>
        <p:nvSpPr>
          <p:cNvPr id="38" name="TextBox 37">
            <a:extLst>
              <a:ext uri="{FF2B5EF4-FFF2-40B4-BE49-F238E27FC236}">
                <a16:creationId xmlns:a16="http://schemas.microsoft.com/office/drawing/2014/main" id="{A4A03A3F-0722-406B-A329-4FBF7DAFEA93}"/>
              </a:ext>
            </a:extLst>
          </p:cNvPr>
          <p:cNvSpPr txBox="1"/>
          <p:nvPr/>
        </p:nvSpPr>
        <p:spPr>
          <a:xfrm>
            <a:off x="1408811" y="5845099"/>
            <a:ext cx="873637" cy="307777"/>
          </a:xfrm>
          <a:prstGeom prst="rect">
            <a:avLst/>
          </a:prstGeom>
          <a:noFill/>
        </p:spPr>
        <p:txBody>
          <a:bodyPr wrap="none" lIns="0" tIns="0" rIns="0" bIns="0" rtlCol="0">
            <a:spAutoFit/>
          </a:bodyPr>
          <a:lstStyle/>
          <a:p>
            <a:pPr algn="l"/>
            <a:r>
              <a:rPr lang="en-US" sz="2000">
                <a:gradFill>
                  <a:gsLst>
                    <a:gs pos="2917">
                      <a:schemeClr val="tx1"/>
                    </a:gs>
                    <a:gs pos="30000">
                      <a:schemeClr val="tx1"/>
                    </a:gs>
                  </a:gsLst>
                  <a:lin ang="5400000" scaled="0"/>
                </a:gradFill>
              </a:rPr>
              <a:t>Deploy!</a:t>
            </a:r>
          </a:p>
        </p:txBody>
      </p:sp>
    </p:spTree>
    <p:extLst>
      <p:ext uri="{BB962C8B-B14F-4D97-AF65-F5344CB8AC3E}">
        <p14:creationId xmlns:p14="http://schemas.microsoft.com/office/powerpoint/2010/main" val="6563893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0-#ppt_w/2"/>
                                          </p:val>
                                        </p:tav>
                                        <p:tav tm="100000">
                                          <p:val>
                                            <p:strVal val="#ppt_x"/>
                                          </p:val>
                                        </p:tav>
                                      </p:tavLst>
                                    </p:anim>
                                    <p:anim calcmode="lin" valueType="num">
                                      <p:cBhvr additive="base">
                                        <p:cTn id="12"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0-#ppt_w/2"/>
                                          </p:val>
                                        </p:tav>
                                        <p:tav tm="100000">
                                          <p:val>
                                            <p:strVal val="#ppt_x"/>
                                          </p:val>
                                        </p:tav>
                                      </p:tavLst>
                                    </p:anim>
                                    <p:anim calcmode="lin" valueType="num">
                                      <p:cBhvr additive="base">
                                        <p:cTn id="18" dur="500" fill="hold"/>
                                        <p:tgtEl>
                                          <p:spTgt spid="11"/>
                                        </p:tgtEl>
                                        <p:attrNameLst>
                                          <p:attrName>ppt_y</p:attrName>
                                        </p:attrNameLst>
                                      </p:cBhvr>
                                      <p:tavLst>
                                        <p:tav tm="0">
                                          <p:val>
                                            <p:strVal val="#ppt_y"/>
                                          </p:val>
                                        </p:tav>
                                        <p:tav tm="100000">
                                          <p:val>
                                            <p:strVal val="#ppt_y"/>
                                          </p:val>
                                        </p:tav>
                                      </p:tavLst>
                                    </p:anim>
                                  </p:childTnLst>
                                </p:cTn>
                              </p:par>
                              <p:par>
                                <p:cTn id="19" presetID="2" presetClass="entr" presetSubtype="8" fill="hold" nodeType="withEffect">
                                  <p:stCondLst>
                                    <p:cond delay="0"/>
                                  </p:stCondLst>
                                  <p:childTnLst>
                                    <p:set>
                                      <p:cBhvr>
                                        <p:cTn id="20" dur="1" fill="hold">
                                          <p:stCondLst>
                                            <p:cond delay="0"/>
                                          </p:stCondLst>
                                        </p:cTn>
                                        <p:tgtEl>
                                          <p:spTgt spid="28"/>
                                        </p:tgtEl>
                                        <p:attrNameLst>
                                          <p:attrName>style.visibility</p:attrName>
                                        </p:attrNameLst>
                                      </p:cBhvr>
                                      <p:to>
                                        <p:strVal val="visible"/>
                                      </p:to>
                                    </p:set>
                                    <p:anim calcmode="lin" valueType="num">
                                      <p:cBhvr additive="base">
                                        <p:cTn id="21" dur="500" fill="hold"/>
                                        <p:tgtEl>
                                          <p:spTgt spid="28"/>
                                        </p:tgtEl>
                                        <p:attrNameLst>
                                          <p:attrName>ppt_x</p:attrName>
                                        </p:attrNameLst>
                                      </p:cBhvr>
                                      <p:tavLst>
                                        <p:tav tm="0">
                                          <p:val>
                                            <p:strVal val="0-#ppt_w/2"/>
                                          </p:val>
                                        </p:tav>
                                        <p:tav tm="100000">
                                          <p:val>
                                            <p:strVal val="#ppt_x"/>
                                          </p:val>
                                        </p:tav>
                                      </p:tavLst>
                                    </p:anim>
                                    <p:anim calcmode="lin" valueType="num">
                                      <p:cBhvr additive="base">
                                        <p:cTn id="22" dur="500" fill="hold"/>
                                        <p:tgtEl>
                                          <p:spTgt spid="28"/>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nodeType="clickEffect">
                                  <p:stCondLst>
                                    <p:cond delay="0"/>
                                  </p:stCondLst>
                                  <p:childTnLst>
                                    <p:set>
                                      <p:cBhvr>
                                        <p:cTn id="26" dur="1" fill="hold">
                                          <p:stCondLst>
                                            <p:cond delay="0"/>
                                          </p:stCondLst>
                                        </p:cTn>
                                        <p:tgtEl>
                                          <p:spTgt spid="30"/>
                                        </p:tgtEl>
                                        <p:attrNameLst>
                                          <p:attrName>style.visibility</p:attrName>
                                        </p:attrNameLst>
                                      </p:cBhvr>
                                      <p:to>
                                        <p:strVal val="visible"/>
                                      </p:to>
                                    </p:set>
                                    <p:anim calcmode="lin" valueType="num">
                                      <p:cBhvr additive="base">
                                        <p:cTn id="27" dur="500" fill="hold"/>
                                        <p:tgtEl>
                                          <p:spTgt spid="30"/>
                                        </p:tgtEl>
                                        <p:attrNameLst>
                                          <p:attrName>ppt_x</p:attrName>
                                        </p:attrNameLst>
                                      </p:cBhvr>
                                      <p:tavLst>
                                        <p:tav tm="0">
                                          <p:val>
                                            <p:strVal val="0-#ppt_w/2"/>
                                          </p:val>
                                        </p:tav>
                                        <p:tav tm="100000">
                                          <p:val>
                                            <p:strVal val="#ppt_x"/>
                                          </p:val>
                                        </p:tav>
                                      </p:tavLst>
                                    </p:anim>
                                    <p:anim calcmode="lin" valueType="num">
                                      <p:cBhvr additive="base">
                                        <p:cTn id="28" dur="500" fill="hold"/>
                                        <p:tgtEl>
                                          <p:spTgt spid="30"/>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anim calcmode="lin" valueType="num">
                                      <p:cBhvr additive="base">
                                        <p:cTn id="31" dur="500" fill="hold"/>
                                        <p:tgtEl>
                                          <p:spTgt spid="15"/>
                                        </p:tgtEl>
                                        <p:attrNameLst>
                                          <p:attrName>ppt_x</p:attrName>
                                        </p:attrNameLst>
                                      </p:cBhvr>
                                      <p:tavLst>
                                        <p:tav tm="0">
                                          <p:val>
                                            <p:strVal val="0-#ppt_w/2"/>
                                          </p:val>
                                        </p:tav>
                                        <p:tav tm="100000">
                                          <p:val>
                                            <p:strVal val="#ppt_x"/>
                                          </p:val>
                                        </p:tav>
                                      </p:tavLst>
                                    </p:anim>
                                    <p:anim calcmode="lin" valueType="num">
                                      <p:cBhvr additive="base">
                                        <p:cTn id="32" dur="50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nodeType="clickEffect">
                                  <p:stCondLst>
                                    <p:cond delay="0"/>
                                  </p:stCondLst>
                                  <p:childTnLst>
                                    <p:set>
                                      <p:cBhvr>
                                        <p:cTn id="36" dur="1" fill="hold">
                                          <p:stCondLst>
                                            <p:cond delay="0"/>
                                          </p:stCondLst>
                                        </p:cTn>
                                        <p:tgtEl>
                                          <p:spTgt spid="32"/>
                                        </p:tgtEl>
                                        <p:attrNameLst>
                                          <p:attrName>style.visibility</p:attrName>
                                        </p:attrNameLst>
                                      </p:cBhvr>
                                      <p:to>
                                        <p:strVal val="visible"/>
                                      </p:to>
                                    </p:set>
                                    <p:anim calcmode="lin" valueType="num">
                                      <p:cBhvr additive="base">
                                        <p:cTn id="37" dur="500" fill="hold"/>
                                        <p:tgtEl>
                                          <p:spTgt spid="32"/>
                                        </p:tgtEl>
                                        <p:attrNameLst>
                                          <p:attrName>ppt_x</p:attrName>
                                        </p:attrNameLst>
                                      </p:cBhvr>
                                      <p:tavLst>
                                        <p:tav tm="0">
                                          <p:val>
                                            <p:strVal val="0-#ppt_w/2"/>
                                          </p:val>
                                        </p:tav>
                                        <p:tav tm="100000">
                                          <p:val>
                                            <p:strVal val="#ppt_x"/>
                                          </p:val>
                                        </p:tav>
                                      </p:tavLst>
                                    </p:anim>
                                    <p:anim calcmode="lin" valueType="num">
                                      <p:cBhvr additive="base">
                                        <p:cTn id="38" dur="500" fill="hold"/>
                                        <p:tgtEl>
                                          <p:spTgt spid="32"/>
                                        </p:tgtEl>
                                        <p:attrNameLst>
                                          <p:attrName>ppt_y</p:attrName>
                                        </p:attrNameLst>
                                      </p:cBhvr>
                                      <p:tavLst>
                                        <p:tav tm="0">
                                          <p:val>
                                            <p:strVal val="#ppt_y"/>
                                          </p:val>
                                        </p:tav>
                                        <p:tav tm="100000">
                                          <p:val>
                                            <p:strVal val="#ppt_y"/>
                                          </p:val>
                                        </p:tav>
                                      </p:tavLst>
                                    </p:anim>
                                  </p:childTnLst>
                                </p:cTn>
                              </p:par>
                              <p:par>
                                <p:cTn id="39" presetID="2" presetClass="entr" presetSubtype="8" fill="hold" grpId="0" nodeType="withEffect">
                                  <p:stCondLst>
                                    <p:cond delay="0"/>
                                  </p:stCondLst>
                                  <p:childTnLst>
                                    <p:set>
                                      <p:cBhvr>
                                        <p:cTn id="40" dur="1" fill="hold">
                                          <p:stCondLst>
                                            <p:cond delay="0"/>
                                          </p:stCondLst>
                                        </p:cTn>
                                        <p:tgtEl>
                                          <p:spTgt spid="19"/>
                                        </p:tgtEl>
                                        <p:attrNameLst>
                                          <p:attrName>style.visibility</p:attrName>
                                        </p:attrNameLst>
                                      </p:cBhvr>
                                      <p:to>
                                        <p:strVal val="visible"/>
                                      </p:to>
                                    </p:set>
                                    <p:anim calcmode="lin" valueType="num">
                                      <p:cBhvr additive="base">
                                        <p:cTn id="41" dur="500" fill="hold"/>
                                        <p:tgtEl>
                                          <p:spTgt spid="19"/>
                                        </p:tgtEl>
                                        <p:attrNameLst>
                                          <p:attrName>ppt_x</p:attrName>
                                        </p:attrNameLst>
                                      </p:cBhvr>
                                      <p:tavLst>
                                        <p:tav tm="0">
                                          <p:val>
                                            <p:strVal val="0-#ppt_w/2"/>
                                          </p:val>
                                        </p:tav>
                                        <p:tav tm="100000">
                                          <p:val>
                                            <p:strVal val="#ppt_x"/>
                                          </p:val>
                                        </p:tav>
                                      </p:tavLst>
                                    </p:anim>
                                    <p:anim calcmode="lin" valueType="num">
                                      <p:cBhvr additive="base">
                                        <p:cTn id="42" dur="500" fill="hold"/>
                                        <p:tgtEl>
                                          <p:spTgt spid="19"/>
                                        </p:tgtEl>
                                        <p:attrNameLst>
                                          <p:attrName>ppt_y</p:attrName>
                                        </p:attrNameLst>
                                      </p:cBhvr>
                                      <p:tavLst>
                                        <p:tav tm="0">
                                          <p:val>
                                            <p:strVal val="#ppt_y"/>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8" fill="hold" nodeType="clickEffect">
                                  <p:stCondLst>
                                    <p:cond delay="0"/>
                                  </p:stCondLst>
                                  <p:childTnLst>
                                    <p:set>
                                      <p:cBhvr>
                                        <p:cTn id="46" dur="1" fill="hold">
                                          <p:stCondLst>
                                            <p:cond delay="0"/>
                                          </p:stCondLst>
                                        </p:cTn>
                                        <p:tgtEl>
                                          <p:spTgt spid="34"/>
                                        </p:tgtEl>
                                        <p:attrNameLst>
                                          <p:attrName>style.visibility</p:attrName>
                                        </p:attrNameLst>
                                      </p:cBhvr>
                                      <p:to>
                                        <p:strVal val="visible"/>
                                      </p:to>
                                    </p:set>
                                    <p:anim calcmode="lin" valueType="num">
                                      <p:cBhvr additive="base">
                                        <p:cTn id="47" dur="500" fill="hold"/>
                                        <p:tgtEl>
                                          <p:spTgt spid="34"/>
                                        </p:tgtEl>
                                        <p:attrNameLst>
                                          <p:attrName>ppt_x</p:attrName>
                                        </p:attrNameLst>
                                      </p:cBhvr>
                                      <p:tavLst>
                                        <p:tav tm="0">
                                          <p:val>
                                            <p:strVal val="0-#ppt_w/2"/>
                                          </p:val>
                                        </p:tav>
                                        <p:tav tm="100000">
                                          <p:val>
                                            <p:strVal val="#ppt_x"/>
                                          </p:val>
                                        </p:tav>
                                      </p:tavLst>
                                    </p:anim>
                                    <p:anim calcmode="lin" valueType="num">
                                      <p:cBhvr additive="base">
                                        <p:cTn id="48" dur="500" fill="hold"/>
                                        <p:tgtEl>
                                          <p:spTgt spid="34"/>
                                        </p:tgtEl>
                                        <p:attrNameLst>
                                          <p:attrName>ppt_y</p:attrName>
                                        </p:attrNameLst>
                                      </p:cBhvr>
                                      <p:tavLst>
                                        <p:tav tm="0">
                                          <p:val>
                                            <p:strVal val="#ppt_y"/>
                                          </p:val>
                                        </p:tav>
                                        <p:tav tm="100000">
                                          <p:val>
                                            <p:strVal val="#ppt_y"/>
                                          </p:val>
                                        </p:tav>
                                      </p:tavLst>
                                    </p:anim>
                                  </p:childTnLst>
                                </p:cTn>
                              </p:par>
                              <p:par>
                                <p:cTn id="49" presetID="2" presetClass="entr" presetSubtype="8" fill="hold" grpId="0" nodeType="withEffect">
                                  <p:stCondLst>
                                    <p:cond delay="0"/>
                                  </p:stCondLst>
                                  <p:childTnLst>
                                    <p:set>
                                      <p:cBhvr>
                                        <p:cTn id="50" dur="1" fill="hold">
                                          <p:stCondLst>
                                            <p:cond delay="0"/>
                                          </p:stCondLst>
                                        </p:cTn>
                                        <p:tgtEl>
                                          <p:spTgt spid="23"/>
                                        </p:tgtEl>
                                        <p:attrNameLst>
                                          <p:attrName>style.visibility</p:attrName>
                                        </p:attrNameLst>
                                      </p:cBhvr>
                                      <p:to>
                                        <p:strVal val="visible"/>
                                      </p:to>
                                    </p:set>
                                    <p:anim calcmode="lin" valueType="num">
                                      <p:cBhvr additive="base">
                                        <p:cTn id="51" dur="500" fill="hold"/>
                                        <p:tgtEl>
                                          <p:spTgt spid="23"/>
                                        </p:tgtEl>
                                        <p:attrNameLst>
                                          <p:attrName>ppt_x</p:attrName>
                                        </p:attrNameLst>
                                      </p:cBhvr>
                                      <p:tavLst>
                                        <p:tav tm="0">
                                          <p:val>
                                            <p:strVal val="0-#ppt_w/2"/>
                                          </p:val>
                                        </p:tav>
                                        <p:tav tm="100000">
                                          <p:val>
                                            <p:strVal val="#ppt_x"/>
                                          </p:val>
                                        </p:tav>
                                      </p:tavLst>
                                    </p:anim>
                                    <p:anim calcmode="lin" valueType="num">
                                      <p:cBhvr additive="base">
                                        <p:cTn id="52" dur="500" fill="hold"/>
                                        <p:tgtEl>
                                          <p:spTgt spid="23"/>
                                        </p:tgtEl>
                                        <p:attrNameLst>
                                          <p:attrName>ppt_y</p:attrName>
                                        </p:attrNameLst>
                                      </p:cBhvr>
                                      <p:tavLst>
                                        <p:tav tm="0">
                                          <p:val>
                                            <p:strVal val="#ppt_y"/>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8" fill="hold" nodeType="clickEffect">
                                  <p:stCondLst>
                                    <p:cond delay="0"/>
                                  </p:stCondLst>
                                  <p:childTnLst>
                                    <p:set>
                                      <p:cBhvr>
                                        <p:cTn id="56" dur="1" fill="hold">
                                          <p:stCondLst>
                                            <p:cond delay="0"/>
                                          </p:stCondLst>
                                        </p:cTn>
                                        <p:tgtEl>
                                          <p:spTgt spid="36"/>
                                        </p:tgtEl>
                                        <p:attrNameLst>
                                          <p:attrName>style.visibility</p:attrName>
                                        </p:attrNameLst>
                                      </p:cBhvr>
                                      <p:to>
                                        <p:strVal val="visible"/>
                                      </p:to>
                                    </p:set>
                                    <p:anim calcmode="lin" valueType="num">
                                      <p:cBhvr additive="base">
                                        <p:cTn id="57" dur="500" fill="hold"/>
                                        <p:tgtEl>
                                          <p:spTgt spid="36"/>
                                        </p:tgtEl>
                                        <p:attrNameLst>
                                          <p:attrName>ppt_x</p:attrName>
                                        </p:attrNameLst>
                                      </p:cBhvr>
                                      <p:tavLst>
                                        <p:tav tm="0">
                                          <p:val>
                                            <p:strVal val="0-#ppt_w/2"/>
                                          </p:val>
                                        </p:tav>
                                        <p:tav tm="100000">
                                          <p:val>
                                            <p:strVal val="#ppt_x"/>
                                          </p:val>
                                        </p:tav>
                                      </p:tavLst>
                                    </p:anim>
                                    <p:anim calcmode="lin" valueType="num">
                                      <p:cBhvr additive="base">
                                        <p:cTn id="58" dur="500" fill="hold"/>
                                        <p:tgtEl>
                                          <p:spTgt spid="36"/>
                                        </p:tgtEl>
                                        <p:attrNameLst>
                                          <p:attrName>ppt_y</p:attrName>
                                        </p:attrNameLst>
                                      </p:cBhvr>
                                      <p:tavLst>
                                        <p:tav tm="0">
                                          <p:val>
                                            <p:strVal val="#ppt_y"/>
                                          </p:val>
                                        </p:tav>
                                        <p:tav tm="100000">
                                          <p:val>
                                            <p:strVal val="#ppt_y"/>
                                          </p:val>
                                        </p:tav>
                                      </p:tavLst>
                                    </p:anim>
                                  </p:childTnLst>
                                </p:cTn>
                              </p:par>
                              <p:par>
                                <p:cTn id="59" presetID="2" presetClass="entr" presetSubtype="8" fill="hold" grpId="0" nodeType="withEffect">
                                  <p:stCondLst>
                                    <p:cond delay="0"/>
                                  </p:stCondLst>
                                  <p:childTnLst>
                                    <p:set>
                                      <p:cBhvr>
                                        <p:cTn id="60" dur="1" fill="hold">
                                          <p:stCondLst>
                                            <p:cond delay="0"/>
                                          </p:stCondLst>
                                        </p:cTn>
                                        <p:tgtEl>
                                          <p:spTgt spid="38"/>
                                        </p:tgtEl>
                                        <p:attrNameLst>
                                          <p:attrName>style.visibility</p:attrName>
                                        </p:attrNameLst>
                                      </p:cBhvr>
                                      <p:to>
                                        <p:strVal val="visible"/>
                                      </p:to>
                                    </p:set>
                                    <p:anim calcmode="lin" valueType="num">
                                      <p:cBhvr additive="base">
                                        <p:cTn id="61" dur="500" fill="hold"/>
                                        <p:tgtEl>
                                          <p:spTgt spid="38"/>
                                        </p:tgtEl>
                                        <p:attrNameLst>
                                          <p:attrName>ppt_x</p:attrName>
                                        </p:attrNameLst>
                                      </p:cBhvr>
                                      <p:tavLst>
                                        <p:tav tm="0">
                                          <p:val>
                                            <p:strVal val="0-#ppt_w/2"/>
                                          </p:val>
                                        </p:tav>
                                        <p:tav tm="100000">
                                          <p:val>
                                            <p:strVal val="#ppt_x"/>
                                          </p:val>
                                        </p:tav>
                                      </p:tavLst>
                                    </p:anim>
                                    <p:anim calcmode="lin" valueType="num">
                                      <p:cBhvr additive="base">
                                        <p:cTn id="62" dur="500" fill="hold"/>
                                        <p:tgtEl>
                                          <p:spTgt spid="3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1" grpId="0"/>
      <p:bldP spid="15" grpId="0"/>
      <p:bldP spid="19" grpId="0"/>
      <p:bldP spid="23" grpId="0"/>
      <p:bldP spid="38"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75734" y="2625229"/>
            <a:ext cx="9144000" cy="2031325"/>
          </a:xfrm>
        </p:spPr>
        <p:txBody>
          <a:bodyPr/>
          <a:lstStyle/>
          <a:p>
            <a:r>
              <a:rPr lang="en-US" sz="4400">
                <a:solidFill>
                  <a:schemeClr val="accent6"/>
                </a:solidFill>
              </a:rPr>
              <a:t>Demo</a:t>
            </a:r>
            <a:br>
              <a:rPr lang="en-US" sz="4400">
                <a:solidFill>
                  <a:schemeClr val="accent6"/>
                </a:solidFill>
              </a:rPr>
            </a:br>
            <a:r>
              <a:rPr lang="en-US" sz="4400">
                <a:solidFill>
                  <a:schemeClr val="accent2"/>
                </a:solidFill>
              </a:rPr>
              <a:t>Deploy SQL Server in Azure Virtual Machine</a:t>
            </a:r>
            <a:endParaRPr lang="en-US" sz="4400" spc="0">
              <a:solidFill>
                <a:schemeClr val="accent2"/>
              </a:solidFill>
            </a:endParaRPr>
          </a:p>
        </p:txBody>
      </p:sp>
    </p:spTree>
    <p:extLst>
      <p:ext uri="{BB962C8B-B14F-4D97-AF65-F5344CB8AC3E}">
        <p14:creationId xmlns:p14="http://schemas.microsoft.com/office/powerpoint/2010/main" val="1931333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533BB-0359-4170-99F5-D095BCD20778}"/>
              </a:ext>
            </a:extLst>
          </p:cNvPr>
          <p:cNvSpPr>
            <a:spLocks noGrp="1"/>
          </p:cNvSpPr>
          <p:nvPr>
            <p:ph type="title"/>
          </p:nvPr>
        </p:nvSpPr>
        <p:spPr>
          <a:xfrm>
            <a:off x="541628" y="221779"/>
            <a:ext cx="11018520" cy="553998"/>
          </a:xfrm>
        </p:spPr>
        <p:txBody>
          <a:bodyPr/>
          <a:lstStyle/>
          <a:p>
            <a:r>
              <a:rPr lang="en-US"/>
              <a:t>Offline database migration to Azure Virtual Machine</a:t>
            </a:r>
          </a:p>
        </p:txBody>
      </p:sp>
      <p:pic>
        <p:nvPicPr>
          <p:cNvPr id="4" name="Graphic 3">
            <a:extLst>
              <a:ext uri="{FF2B5EF4-FFF2-40B4-BE49-F238E27FC236}">
                <a16:creationId xmlns:a16="http://schemas.microsoft.com/office/drawing/2014/main" id="{90DA5601-8F73-466E-A957-39A6B553678F}"/>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719426" y="2916038"/>
            <a:ext cx="837400" cy="837401"/>
          </a:xfrm>
          <a:prstGeom prst="rect">
            <a:avLst/>
          </a:prstGeom>
        </p:spPr>
      </p:pic>
      <p:pic>
        <p:nvPicPr>
          <p:cNvPr id="2054" name="Picture 6" descr="See the source image">
            <a:extLst>
              <a:ext uri="{FF2B5EF4-FFF2-40B4-BE49-F238E27FC236}">
                <a16:creationId xmlns:a16="http://schemas.microsoft.com/office/drawing/2014/main" id="{88BAE83F-F0DB-4284-9A91-5E1E9F42178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00218" y="2963853"/>
            <a:ext cx="999259" cy="999259"/>
          </a:xfrm>
          <a:prstGeom prst="rect">
            <a:avLst/>
          </a:prstGeom>
          <a:noFill/>
          <a:extLst>
            <a:ext uri="{909E8E84-426E-40DD-AFC4-6F175D3DCCD1}">
              <a14:hiddenFill xmlns:a14="http://schemas.microsoft.com/office/drawing/2010/main">
                <a:solidFill>
                  <a:srgbClr val="FFFFFF"/>
                </a:solidFill>
              </a14:hiddenFill>
            </a:ext>
          </a:extLst>
        </p:spPr>
      </p:pic>
      <p:pic>
        <p:nvPicPr>
          <p:cNvPr id="8" name="Graphic 7">
            <a:extLst>
              <a:ext uri="{FF2B5EF4-FFF2-40B4-BE49-F238E27FC236}">
                <a16:creationId xmlns:a16="http://schemas.microsoft.com/office/drawing/2014/main" id="{29FC6D25-D88F-49AF-8750-AC7613AF29A6}"/>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9660063" y="2907723"/>
            <a:ext cx="845716" cy="845716"/>
          </a:xfrm>
          <a:prstGeom prst="rect">
            <a:avLst/>
          </a:prstGeom>
        </p:spPr>
      </p:pic>
      <p:pic>
        <p:nvPicPr>
          <p:cNvPr id="9" name="Graphic 8">
            <a:extLst>
              <a:ext uri="{FF2B5EF4-FFF2-40B4-BE49-F238E27FC236}">
                <a16:creationId xmlns:a16="http://schemas.microsoft.com/office/drawing/2014/main" id="{B5D575AA-1CBC-4141-B4C1-19118E2B248C}"/>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687583" y="2916038"/>
            <a:ext cx="837400" cy="837401"/>
          </a:xfrm>
          <a:prstGeom prst="rect">
            <a:avLst/>
          </a:prstGeom>
        </p:spPr>
      </p:pic>
      <p:sp>
        <p:nvSpPr>
          <p:cNvPr id="5" name="Freeform 182">
            <a:extLst>
              <a:ext uri="{FF2B5EF4-FFF2-40B4-BE49-F238E27FC236}">
                <a16:creationId xmlns:a16="http://schemas.microsoft.com/office/drawing/2014/main" id="{9D1542C4-FC52-47FE-99AB-B3C94FA0DC83}"/>
              </a:ext>
            </a:extLst>
          </p:cNvPr>
          <p:cNvSpPr/>
          <p:nvPr/>
        </p:nvSpPr>
        <p:spPr bwMode="auto">
          <a:xfrm>
            <a:off x="3408428" y="2936893"/>
            <a:ext cx="397147" cy="449137"/>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6" name="Freeform 182">
            <a:extLst>
              <a:ext uri="{FF2B5EF4-FFF2-40B4-BE49-F238E27FC236}">
                <a16:creationId xmlns:a16="http://schemas.microsoft.com/office/drawing/2014/main" id="{752B33ED-E7E1-40A4-B918-11B925525700}"/>
              </a:ext>
            </a:extLst>
          </p:cNvPr>
          <p:cNvSpPr/>
          <p:nvPr/>
        </p:nvSpPr>
        <p:spPr bwMode="auto">
          <a:xfrm>
            <a:off x="7204255" y="2948165"/>
            <a:ext cx="397147" cy="449137"/>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cxnSp>
        <p:nvCxnSpPr>
          <p:cNvPr id="11" name="Straight Arrow Connector 10">
            <a:extLst>
              <a:ext uri="{FF2B5EF4-FFF2-40B4-BE49-F238E27FC236}">
                <a16:creationId xmlns:a16="http://schemas.microsoft.com/office/drawing/2014/main" id="{34D24F1A-AE0C-4935-80B0-7CC863959307}"/>
              </a:ext>
            </a:extLst>
          </p:cNvPr>
          <p:cNvCxnSpPr>
            <a:cxnSpLocks/>
          </p:cNvCxnSpPr>
          <p:nvPr/>
        </p:nvCxnSpPr>
        <p:spPr>
          <a:xfrm flipV="1">
            <a:off x="2556826" y="3476168"/>
            <a:ext cx="2305066" cy="39428"/>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F2797822-4B15-47D5-9220-A613E6A2B2A3}"/>
              </a:ext>
            </a:extLst>
          </p:cNvPr>
          <p:cNvCxnSpPr>
            <a:cxnSpLocks/>
          </p:cNvCxnSpPr>
          <p:nvPr/>
        </p:nvCxnSpPr>
        <p:spPr>
          <a:xfrm flipH="1">
            <a:off x="6050888" y="3481986"/>
            <a:ext cx="2438121"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6EDA461E-3A94-47CC-AB3B-10D21220809D}"/>
              </a:ext>
            </a:extLst>
          </p:cNvPr>
          <p:cNvSpPr txBox="1"/>
          <p:nvPr/>
        </p:nvSpPr>
        <p:spPr>
          <a:xfrm>
            <a:off x="1388310" y="3751712"/>
            <a:ext cx="1238288" cy="307777"/>
          </a:xfrm>
          <a:prstGeom prst="rect">
            <a:avLst/>
          </a:prstGeom>
          <a:noFill/>
        </p:spPr>
        <p:txBody>
          <a:bodyPr wrap="none" lIns="0" tIns="0" rIns="0" bIns="0" rtlCol="0">
            <a:spAutoFit/>
          </a:bodyPr>
          <a:lstStyle/>
          <a:p>
            <a:pPr algn="l"/>
            <a:r>
              <a:rPr lang="en-US" sz="2000">
                <a:gradFill>
                  <a:gsLst>
                    <a:gs pos="2917">
                      <a:schemeClr val="tx1"/>
                    </a:gs>
                    <a:gs pos="30000">
                      <a:schemeClr val="tx1"/>
                    </a:gs>
                  </a:gsLst>
                  <a:lin ang="5400000" scaled="0"/>
                </a:gradFill>
              </a:rPr>
              <a:t>SQL Server</a:t>
            </a:r>
          </a:p>
        </p:txBody>
      </p:sp>
      <p:sp>
        <p:nvSpPr>
          <p:cNvPr id="25" name="TextBox 24">
            <a:extLst>
              <a:ext uri="{FF2B5EF4-FFF2-40B4-BE49-F238E27FC236}">
                <a16:creationId xmlns:a16="http://schemas.microsoft.com/office/drawing/2014/main" id="{0DCF5A4A-1A9C-47A9-B141-A22684BA21E1}"/>
              </a:ext>
            </a:extLst>
          </p:cNvPr>
          <p:cNvSpPr txBox="1"/>
          <p:nvPr/>
        </p:nvSpPr>
        <p:spPr>
          <a:xfrm>
            <a:off x="8421774" y="3751712"/>
            <a:ext cx="1238288" cy="307777"/>
          </a:xfrm>
          <a:prstGeom prst="rect">
            <a:avLst/>
          </a:prstGeom>
          <a:noFill/>
        </p:spPr>
        <p:txBody>
          <a:bodyPr wrap="none" lIns="0" tIns="0" rIns="0" bIns="0" rtlCol="0">
            <a:spAutoFit/>
          </a:bodyPr>
          <a:lstStyle/>
          <a:p>
            <a:pPr algn="l"/>
            <a:r>
              <a:rPr lang="en-US" sz="2000">
                <a:gradFill>
                  <a:gsLst>
                    <a:gs pos="2917">
                      <a:schemeClr val="tx1"/>
                    </a:gs>
                    <a:gs pos="30000">
                      <a:schemeClr val="tx1"/>
                    </a:gs>
                  </a:gsLst>
                  <a:lin ang="5400000" scaled="0"/>
                </a:gradFill>
              </a:rPr>
              <a:t>SQL Server</a:t>
            </a:r>
          </a:p>
        </p:txBody>
      </p:sp>
      <p:sp>
        <p:nvSpPr>
          <p:cNvPr id="26" name="TextBox 25">
            <a:extLst>
              <a:ext uri="{FF2B5EF4-FFF2-40B4-BE49-F238E27FC236}">
                <a16:creationId xmlns:a16="http://schemas.microsoft.com/office/drawing/2014/main" id="{F2F5E05B-6325-4712-8F26-5EECF52015FF}"/>
              </a:ext>
            </a:extLst>
          </p:cNvPr>
          <p:cNvSpPr txBox="1"/>
          <p:nvPr/>
        </p:nvSpPr>
        <p:spPr>
          <a:xfrm>
            <a:off x="2669336" y="2516783"/>
            <a:ext cx="1522661" cy="246221"/>
          </a:xfrm>
          <a:prstGeom prst="rect">
            <a:avLst/>
          </a:prstGeom>
          <a:noFill/>
        </p:spPr>
        <p:txBody>
          <a:bodyPr wrap="none" lIns="0" tIns="0" rIns="0" bIns="0" rtlCol="0">
            <a:spAutoFit/>
          </a:bodyPr>
          <a:lstStyle/>
          <a:p>
            <a:pPr algn="l"/>
            <a:r>
              <a:rPr lang="en-US" sz="1600">
                <a:solidFill>
                  <a:schemeClr val="accent1"/>
                </a:solidFill>
                <a:latin typeface="+mj-lt"/>
              </a:rPr>
              <a:t>BACKUP TO URL</a:t>
            </a:r>
          </a:p>
        </p:txBody>
      </p:sp>
      <p:sp>
        <p:nvSpPr>
          <p:cNvPr id="27" name="TextBox 26">
            <a:extLst>
              <a:ext uri="{FF2B5EF4-FFF2-40B4-BE49-F238E27FC236}">
                <a16:creationId xmlns:a16="http://schemas.microsoft.com/office/drawing/2014/main" id="{18E35370-B218-4708-A2E1-8E65702F3BD7}"/>
              </a:ext>
            </a:extLst>
          </p:cNvPr>
          <p:cNvSpPr txBox="1"/>
          <p:nvPr/>
        </p:nvSpPr>
        <p:spPr>
          <a:xfrm>
            <a:off x="6183672" y="2516783"/>
            <a:ext cx="1900264" cy="246221"/>
          </a:xfrm>
          <a:prstGeom prst="rect">
            <a:avLst/>
          </a:prstGeom>
          <a:noFill/>
        </p:spPr>
        <p:txBody>
          <a:bodyPr wrap="none" lIns="0" tIns="0" rIns="0" bIns="0" rtlCol="0">
            <a:spAutoFit/>
          </a:bodyPr>
          <a:lstStyle/>
          <a:p>
            <a:pPr algn="l"/>
            <a:r>
              <a:rPr lang="en-US" sz="1600">
                <a:solidFill>
                  <a:schemeClr val="accent1"/>
                </a:solidFill>
                <a:latin typeface="+mj-lt"/>
              </a:rPr>
              <a:t>RESTORE FROM URL</a:t>
            </a:r>
          </a:p>
        </p:txBody>
      </p:sp>
      <p:pic>
        <p:nvPicPr>
          <p:cNvPr id="35" name="Picture 2" descr="See the source image">
            <a:extLst>
              <a:ext uri="{FF2B5EF4-FFF2-40B4-BE49-F238E27FC236}">
                <a16:creationId xmlns:a16="http://schemas.microsoft.com/office/drawing/2014/main" id="{85FB5C7F-2C0B-44F8-BE78-C90B933951F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092737" y="4363708"/>
            <a:ext cx="866691" cy="883951"/>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2" descr="See the source image">
            <a:extLst>
              <a:ext uri="{FF2B5EF4-FFF2-40B4-BE49-F238E27FC236}">
                <a16:creationId xmlns:a16="http://schemas.microsoft.com/office/drawing/2014/main" id="{AB31FD52-0A05-46D7-A8D4-AE79A72F30D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949431" y="5168720"/>
            <a:ext cx="1281461" cy="672767"/>
          </a:xfrm>
          <a:prstGeom prst="rect">
            <a:avLst/>
          </a:prstGeom>
          <a:noFill/>
          <a:extLst>
            <a:ext uri="{909E8E84-426E-40DD-AFC4-6F175D3DCCD1}">
              <a14:hiddenFill xmlns:a14="http://schemas.microsoft.com/office/drawing/2010/main">
                <a:solidFill>
                  <a:srgbClr val="FFFFFF"/>
                </a:solidFill>
              </a14:hiddenFill>
            </a:ext>
          </a:extLst>
        </p:spPr>
      </p:pic>
      <p:pic>
        <p:nvPicPr>
          <p:cNvPr id="32" name="Graphic 31" descr="Folder Search with solid fill">
            <a:extLst>
              <a:ext uri="{FF2B5EF4-FFF2-40B4-BE49-F238E27FC236}">
                <a16:creationId xmlns:a16="http://schemas.microsoft.com/office/drawing/2014/main" id="{8A57AAF9-DCF0-49B7-A194-9F3CAE0B282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678009" y="3812215"/>
            <a:ext cx="914400" cy="914400"/>
          </a:xfrm>
          <a:prstGeom prst="rect">
            <a:avLst/>
          </a:prstGeom>
        </p:spPr>
      </p:pic>
      <p:sp>
        <p:nvSpPr>
          <p:cNvPr id="43" name="Arc 42">
            <a:extLst>
              <a:ext uri="{FF2B5EF4-FFF2-40B4-BE49-F238E27FC236}">
                <a16:creationId xmlns:a16="http://schemas.microsoft.com/office/drawing/2014/main" id="{D75D79D1-D3F0-4DDF-BD85-DC7A38D6D9F4}"/>
              </a:ext>
            </a:extLst>
          </p:cNvPr>
          <p:cNvSpPr/>
          <p:nvPr/>
        </p:nvSpPr>
        <p:spPr>
          <a:xfrm>
            <a:off x="1920239" y="1877332"/>
            <a:ext cx="6949957" cy="1017219"/>
          </a:xfrm>
          <a:prstGeom prst="arc">
            <a:avLst>
              <a:gd name="adj1" fmla="val 10834394"/>
              <a:gd name="adj2" fmla="val 0"/>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4" name="TextBox 43">
            <a:extLst>
              <a:ext uri="{FF2B5EF4-FFF2-40B4-BE49-F238E27FC236}">
                <a16:creationId xmlns:a16="http://schemas.microsoft.com/office/drawing/2014/main" id="{037DA101-659B-486D-BA4B-6E35B63C3453}"/>
              </a:ext>
            </a:extLst>
          </p:cNvPr>
          <p:cNvSpPr txBox="1"/>
          <p:nvPr/>
        </p:nvSpPr>
        <p:spPr>
          <a:xfrm>
            <a:off x="3834693" y="1515870"/>
            <a:ext cx="3121047" cy="246221"/>
          </a:xfrm>
          <a:prstGeom prst="rect">
            <a:avLst/>
          </a:prstGeom>
          <a:noFill/>
        </p:spPr>
        <p:txBody>
          <a:bodyPr wrap="none" lIns="0" tIns="0" rIns="0" bIns="0" rtlCol="0">
            <a:spAutoFit/>
          </a:bodyPr>
          <a:lstStyle/>
          <a:p>
            <a:pPr algn="l"/>
            <a:r>
              <a:rPr lang="en-US" sz="1600">
                <a:solidFill>
                  <a:schemeClr val="accent1"/>
                </a:solidFill>
                <a:latin typeface="+mj-lt"/>
              </a:rPr>
              <a:t>RDP, AzCopy, Azure Data Explorer</a:t>
            </a:r>
          </a:p>
        </p:txBody>
      </p:sp>
      <p:sp>
        <p:nvSpPr>
          <p:cNvPr id="48" name="TextBox 47">
            <a:extLst>
              <a:ext uri="{FF2B5EF4-FFF2-40B4-BE49-F238E27FC236}">
                <a16:creationId xmlns:a16="http://schemas.microsoft.com/office/drawing/2014/main" id="{A3E82624-A4B0-4A69-8DDA-CE0B9BB75CB5}"/>
              </a:ext>
            </a:extLst>
          </p:cNvPr>
          <p:cNvSpPr txBox="1"/>
          <p:nvPr/>
        </p:nvSpPr>
        <p:spPr>
          <a:xfrm>
            <a:off x="4918326" y="5349044"/>
            <a:ext cx="1083438" cy="492443"/>
          </a:xfrm>
          <a:prstGeom prst="rect">
            <a:avLst/>
          </a:prstGeom>
          <a:noFill/>
        </p:spPr>
        <p:txBody>
          <a:bodyPr wrap="none" lIns="0" tIns="0" rIns="0" bIns="0" rtlCol="0">
            <a:spAutoFit/>
          </a:bodyPr>
          <a:lstStyle/>
          <a:p>
            <a:r>
              <a:rPr lang="en-US" sz="1600">
                <a:solidFill>
                  <a:schemeClr val="accent1"/>
                </a:solidFill>
                <a:latin typeface="+mj-lt"/>
              </a:rPr>
              <a:t>Azure Data </a:t>
            </a:r>
          </a:p>
          <a:p>
            <a:pPr algn="ctr"/>
            <a:r>
              <a:rPr lang="en-US" sz="1600">
                <a:solidFill>
                  <a:schemeClr val="accent1"/>
                </a:solidFill>
                <a:latin typeface="+mj-lt"/>
              </a:rPr>
              <a:t>Studio</a:t>
            </a:r>
          </a:p>
        </p:txBody>
      </p:sp>
      <p:sp>
        <p:nvSpPr>
          <p:cNvPr id="49" name="TextBox 48">
            <a:extLst>
              <a:ext uri="{FF2B5EF4-FFF2-40B4-BE49-F238E27FC236}">
                <a16:creationId xmlns:a16="http://schemas.microsoft.com/office/drawing/2014/main" id="{E75B8582-E443-49AC-AC20-496E40849B55}"/>
              </a:ext>
            </a:extLst>
          </p:cNvPr>
          <p:cNvSpPr txBox="1"/>
          <p:nvPr/>
        </p:nvSpPr>
        <p:spPr>
          <a:xfrm>
            <a:off x="5770129" y="5908357"/>
            <a:ext cx="1640064" cy="492443"/>
          </a:xfrm>
          <a:prstGeom prst="rect">
            <a:avLst/>
          </a:prstGeom>
          <a:noFill/>
        </p:spPr>
        <p:txBody>
          <a:bodyPr wrap="none" lIns="0" tIns="0" rIns="0" bIns="0" rtlCol="0">
            <a:spAutoFit/>
          </a:bodyPr>
          <a:lstStyle/>
          <a:p>
            <a:pPr algn="ctr"/>
            <a:r>
              <a:rPr lang="en-US" sz="1600">
                <a:solidFill>
                  <a:schemeClr val="accent1"/>
                </a:solidFill>
                <a:latin typeface="+mj-lt"/>
              </a:rPr>
              <a:t>Database </a:t>
            </a:r>
          </a:p>
          <a:p>
            <a:pPr algn="ctr"/>
            <a:r>
              <a:rPr lang="en-US" sz="1600">
                <a:solidFill>
                  <a:schemeClr val="accent1"/>
                </a:solidFill>
                <a:latin typeface="+mj-lt"/>
              </a:rPr>
              <a:t>Migration Service</a:t>
            </a:r>
          </a:p>
        </p:txBody>
      </p:sp>
      <p:pic>
        <p:nvPicPr>
          <p:cNvPr id="45" name="Picture 44">
            <a:extLst>
              <a:ext uri="{FF2B5EF4-FFF2-40B4-BE49-F238E27FC236}">
                <a16:creationId xmlns:a16="http://schemas.microsoft.com/office/drawing/2014/main" id="{F1ED25BB-A7F4-475F-9B08-18BA75F5652A}"/>
              </a:ext>
            </a:extLst>
          </p:cNvPr>
          <p:cNvPicPr>
            <a:picLocks noChangeAspect="1"/>
          </p:cNvPicPr>
          <p:nvPr/>
        </p:nvPicPr>
        <p:blipFill>
          <a:blip r:embed="rId12"/>
          <a:stretch>
            <a:fillRect/>
          </a:stretch>
        </p:blipFill>
        <p:spPr>
          <a:xfrm>
            <a:off x="2285800" y="4513487"/>
            <a:ext cx="849409" cy="959199"/>
          </a:xfrm>
          <a:prstGeom prst="rect">
            <a:avLst/>
          </a:prstGeom>
        </p:spPr>
      </p:pic>
      <p:sp>
        <p:nvSpPr>
          <p:cNvPr id="52" name="TextBox 51">
            <a:extLst>
              <a:ext uri="{FF2B5EF4-FFF2-40B4-BE49-F238E27FC236}">
                <a16:creationId xmlns:a16="http://schemas.microsoft.com/office/drawing/2014/main" id="{EF7F0D75-0C75-4E84-B7E0-E0BA11288D28}"/>
              </a:ext>
            </a:extLst>
          </p:cNvPr>
          <p:cNvSpPr txBox="1"/>
          <p:nvPr/>
        </p:nvSpPr>
        <p:spPr>
          <a:xfrm>
            <a:off x="1924868" y="5570288"/>
            <a:ext cx="1880707" cy="492443"/>
          </a:xfrm>
          <a:prstGeom prst="rect">
            <a:avLst/>
          </a:prstGeom>
          <a:noFill/>
        </p:spPr>
        <p:txBody>
          <a:bodyPr wrap="none" lIns="0" tIns="0" rIns="0" bIns="0" rtlCol="0">
            <a:spAutoFit/>
          </a:bodyPr>
          <a:lstStyle/>
          <a:p>
            <a:pPr algn="ctr"/>
            <a:r>
              <a:rPr lang="en-US" sz="1600">
                <a:solidFill>
                  <a:schemeClr val="accent1"/>
                </a:solidFill>
                <a:latin typeface="+mj-lt"/>
              </a:rPr>
              <a:t>Self-hosted </a:t>
            </a:r>
          </a:p>
          <a:p>
            <a:pPr algn="ctr"/>
            <a:r>
              <a:rPr lang="en-US" sz="1600">
                <a:solidFill>
                  <a:schemeClr val="accent1"/>
                </a:solidFill>
                <a:latin typeface="+mj-lt"/>
              </a:rPr>
              <a:t>Integration runtime </a:t>
            </a:r>
          </a:p>
        </p:txBody>
      </p:sp>
      <p:cxnSp>
        <p:nvCxnSpPr>
          <p:cNvPr id="46" name="Straight Arrow Connector 45">
            <a:extLst>
              <a:ext uri="{FF2B5EF4-FFF2-40B4-BE49-F238E27FC236}">
                <a16:creationId xmlns:a16="http://schemas.microsoft.com/office/drawing/2014/main" id="{29839CF3-2E15-4520-9523-8DBF38560B4E}"/>
              </a:ext>
            </a:extLst>
          </p:cNvPr>
          <p:cNvCxnSpPr>
            <a:cxnSpLocks/>
            <a:stCxn id="32" idx="3"/>
          </p:cNvCxnSpPr>
          <p:nvPr/>
        </p:nvCxnSpPr>
        <p:spPr>
          <a:xfrm flipV="1">
            <a:off x="3592409" y="3761754"/>
            <a:ext cx="1383940" cy="507661"/>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24A64655-C30D-4F08-8A8B-3334ABA9F227}"/>
              </a:ext>
            </a:extLst>
          </p:cNvPr>
          <p:cNvCxnSpPr>
            <a:cxnSpLocks/>
          </p:cNvCxnSpPr>
          <p:nvPr/>
        </p:nvCxnSpPr>
        <p:spPr>
          <a:xfrm flipH="1" flipV="1">
            <a:off x="6096000" y="3753439"/>
            <a:ext cx="2094411" cy="168172"/>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C732CC26-4E51-428A-A9EB-1BD41E225B41}"/>
              </a:ext>
            </a:extLst>
          </p:cNvPr>
          <p:cNvSpPr txBox="1"/>
          <p:nvPr/>
        </p:nvSpPr>
        <p:spPr>
          <a:xfrm>
            <a:off x="3986924" y="4166032"/>
            <a:ext cx="776175" cy="246221"/>
          </a:xfrm>
          <a:prstGeom prst="rect">
            <a:avLst/>
          </a:prstGeom>
          <a:noFill/>
        </p:spPr>
        <p:txBody>
          <a:bodyPr wrap="none" lIns="0" tIns="0" rIns="0" bIns="0" rtlCol="0">
            <a:spAutoFit/>
          </a:bodyPr>
          <a:lstStyle/>
          <a:p>
            <a:r>
              <a:rPr lang="en-US" sz="1600">
                <a:solidFill>
                  <a:schemeClr val="accent1"/>
                </a:solidFill>
                <a:latin typeface="+mj-lt"/>
              </a:rPr>
              <a:t>BACKUP</a:t>
            </a:r>
          </a:p>
        </p:txBody>
      </p:sp>
      <p:sp>
        <p:nvSpPr>
          <p:cNvPr id="65" name="TextBox 64">
            <a:extLst>
              <a:ext uri="{FF2B5EF4-FFF2-40B4-BE49-F238E27FC236}">
                <a16:creationId xmlns:a16="http://schemas.microsoft.com/office/drawing/2014/main" id="{9929C937-6A3A-4810-89B2-298CF1E4053F}"/>
              </a:ext>
            </a:extLst>
          </p:cNvPr>
          <p:cNvSpPr txBox="1"/>
          <p:nvPr/>
        </p:nvSpPr>
        <p:spPr>
          <a:xfrm>
            <a:off x="6885697" y="4005623"/>
            <a:ext cx="880626" cy="492443"/>
          </a:xfrm>
          <a:prstGeom prst="rect">
            <a:avLst/>
          </a:prstGeom>
          <a:noFill/>
        </p:spPr>
        <p:txBody>
          <a:bodyPr wrap="none" lIns="0" tIns="0" rIns="0" bIns="0" rtlCol="0">
            <a:spAutoFit/>
          </a:bodyPr>
          <a:lstStyle/>
          <a:p>
            <a:r>
              <a:rPr lang="en-US" sz="1600">
                <a:solidFill>
                  <a:schemeClr val="accent1"/>
                </a:solidFill>
                <a:latin typeface="+mj-lt"/>
              </a:rPr>
              <a:t>RESTORE</a:t>
            </a:r>
          </a:p>
          <a:p>
            <a:r>
              <a:rPr lang="en-US" sz="1600">
                <a:solidFill>
                  <a:schemeClr val="accent1"/>
                </a:solidFill>
                <a:latin typeface="+mj-lt"/>
              </a:rPr>
              <a:t>RECOVER</a:t>
            </a:r>
          </a:p>
        </p:txBody>
      </p:sp>
      <p:pic>
        <p:nvPicPr>
          <p:cNvPr id="61" name="Graphic 60" descr="Document with solid fill">
            <a:extLst>
              <a:ext uri="{FF2B5EF4-FFF2-40B4-BE49-F238E27FC236}">
                <a16:creationId xmlns:a16="http://schemas.microsoft.com/office/drawing/2014/main" id="{D04DF917-D6AA-472C-B6AF-818B49BC57B3}"/>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135209" y="1171078"/>
            <a:ext cx="681024" cy="681024"/>
          </a:xfrm>
          <a:prstGeom prst="rect">
            <a:avLst/>
          </a:prstGeom>
        </p:spPr>
      </p:pic>
      <p:pic>
        <p:nvPicPr>
          <p:cNvPr id="70" name="Graphic 69" descr="Badge 1 with solid fill">
            <a:extLst>
              <a:ext uri="{FF2B5EF4-FFF2-40B4-BE49-F238E27FC236}">
                <a16:creationId xmlns:a16="http://schemas.microsoft.com/office/drawing/2014/main" id="{32574B2D-D4BB-448B-9646-A183F8FA62BD}"/>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2501923" y="1128399"/>
            <a:ext cx="544711" cy="544711"/>
          </a:xfrm>
          <a:prstGeom prst="rect">
            <a:avLst/>
          </a:prstGeom>
        </p:spPr>
      </p:pic>
      <p:pic>
        <p:nvPicPr>
          <p:cNvPr id="73" name="Graphic 72" descr="Badge with solid fill">
            <a:extLst>
              <a:ext uri="{FF2B5EF4-FFF2-40B4-BE49-F238E27FC236}">
                <a16:creationId xmlns:a16="http://schemas.microsoft.com/office/drawing/2014/main" id="{BFBC1310-7F2B-488C-A642-3208591A4290}"/>
              </a:ext>
            </a:extLst>
          </p:cNvPr>
          <p:cNvPicPr>
            <a:picLocks noChangeAspect="1"/>
          </p:cNvPicPr>
          <p:nvPr/>
        </p:nvPicPr>
        <p:blipFill>
          <a:blip r:embed="rId17">
            <a:extLst>
              <a:ext uri="{96DAC541-7B7A-43D3-8B79-37D633B846F1}">
                <asvg:svgBlip xmlns:asvg="http://schemas.microsoft.com/office/drawing/2016/SVG/main" r:embed="rId18"/>
              </a:ext>
            </a:extLst>
          </a:blip>
          <a:srcRect/>
          <a:stretch/>
        </p:blipFill>
        <p:spPr>
          <a:xfrm>
            <a:off x="4648777" y="2699648"/>
            <a:ext cx="544711" cy="544711"/>
          </a:xfrm>
          <a:prstGeom prst="rect">
            <a:avLst/>
          </a:prstGeom>
        </p:spPr>
      </p:pic>
      <p:pic>
        <p:nvPicPr>
          <p:cNvPr id="74" name="Graphic 73" descr="Badge 3 with solid fill">
            <a:extLst>
              <a:ext uri="{FF2B5EF4-FFF2-40B4-BE49-F238E27FC236}">
                <a16:creationId xmlns:a16="http://schemas.microsoft.com/office/drawing/2014/main" id="{8A414D88-DCBD-4510-87B6-3D39D9CDB232}"/>
              </a:ext>
            </a:extLst>
          </p:cNvPr>
          <p:cNvPicPr>
            <a:picLocks noChangeAspect="1"/>
          </p:cNvPicPr>
          <p:nvPr/>
        </p:nvPicPr>
        <p:blipFill>
          <a:blip r:embed="rId19">
            <a:extLst>
              <a:ext uri="{96DAC541-7B7A-43D3-8B79-37D633B846F1}">
                <asvg:svgBlip xmlns:asvg="http://schemas.microsoft.com/office/drawing/2016/SVG/main" r:embed="rId20"/>
              </a:ext>
            </a:extLst>
          </a:blip>
          <a:srcRect/>
          <a:stretch/>
        </p:blipFill>
        <p:spPr>
          <a:xfrm>
            <a:off x="4466793" y="4672425"/>
            <a:ext cx="544711" cy="544711"/>
          </a:xfrm>
          <a:prstGeom prst="rect">
            <a:avLst/>
          </a:prstGeom>
        </p:spPr>
      </p:pic>
      <p:sp>
        <p:nvSpPr>
          <p:cNvPr id="37" name="Freeform 182">
            <a:extLst>
              <a:ext uri="{FF2B5EF4-FFF2-40B4-BE49-F238E27FC236}">
                <a16:creationId xmlns:a16="http://schemas.microsoft.com/office/drawing/2014/main" id="{50E06410-4FB2-4F97-BB86-1D7C9ED0626B}"/>
              </a:ext>
            </a:extLst>
          </p:cNvPr>
          <p:cNvSpPr/>
          <p:nvPr/>
        </p:nvSpPr>
        <p:spPr bwMode="auto">
          <a:xfrm>
            <a:off x="10712732" y="3363078"/>
            <a:ext cx="397147" cy="449137"/>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4575787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0"/>
                                        </p:tgtEl>
                                        <p:attrNameLst>
                                          <p:attrName>style.visibility</p:attrName>
                                        </p:attrNameLst>
                                      </p:cBhvr>
                                      <p:to>
                                        <p:strVal val="visible"/>
                                      </p:to>
                                    </p:set>
                                    <p:animEffect transition="in" filter="fade">
                                      <p:cBhvr>
                                        <p:cTn id="7" dur="500"/>
                                        <p:tgtEl>
                                          <p:spTgt spid="70"/>
                                        </p:tgtEl>
                                      </p:cBhvr>
                                    </p:animEffect>
                                  </p:childTnLst>
                                </p:cTn>
                              </p:par>
                              <p:par>
                                <p:cTn id="8" presetID="10" presetClass="entr" presetSubtype="0" fill="hold" nodeType="withEffect">
                                  <p:stCondLst>
                                    <p:cond delay="0"/>
                                  </p:stCondLst>
                                  <p:childTnLst>
                                    <p:set>
                                      <p:cBhvr>
                                        <p:cTn id="9" dur="1" fill="hold">
                                          <p:stCondLst>
                                            <p:cond delay="0"/>
                                          </p:stCondLst>
                                        </p:cTn>
                                        <p:tgtEl>
                                          <p:spTgt spid="61"/>
                                        </p:tgtEl>
                                        <p:attrNameLst>
                                          <p:attrName>style.visibility</p:attrName>
                                        </p:attrNameLst>
                                      </p:cBhvr>
                                      <p:to>
                                        <p:strVal val="visible"/>
                                      </p:to>
                                    </p:set>
                                    <p:animEffect transition="in" filter="fade">
                                      <p:cBhvr>
                                        <p:cTn id="10" dur="500"/>
                                        <p:tgtEl>
                                          <p:spTgt spid="6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4"/>
                                        </p:tgtEl>
                                        <p:attrNameLst>
                                          <p:attrName>style.visibility</p:attrName>
                                        </p:attrNameLst>
                                      </p:cBhvr>
                                      <p:to>
                                        <p:strVal val="visible"/>
                                      </p:to>
                                    </p:set>
                                    <p:animEffect transition="in" filter="fade">
                                      <p:cBhvr>
                                        <p:cTn id="13" dur="500"/>
                                        <p:tgtEl>
                                          <p:spTgt spid="4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3"/>
                                        </p:tgtEl>
                                        <p:attrNameLst>
                                          <p:attrName>style.visibility</p:attrName>
                                        </p:attrNameLst>
                                      </p:cBhvr>
                                      <p:to>
                                        <p:strVal val="visible"/>
                                      </p:to>
                                    </p:set>
                                    <p:animEffect transition="in" filter="fade">
                                      <p:cBhvr>
                                        <p:cTn id="16" dur="500"/>
                                        <p:tgtEl>
                                          <p:spTgt spid="43"/>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6"/>
                                        </p:tgtEl>
                                        <p:attrNameLst>
                                          <p:attrName>style.visibility</p:attrName>
                                        </p:attrNameLst>
                                      </p:cBhvr>
                                      <p:to>
                                        <p:strVal val="visible"/>
                                      </p:to>
                                    </p:set>
                                    <p:animEffect transition="in" filter="fade">
                                      <p:cBhvr>
                                        <p:cTn id="21" dur="500"/>
                                        <p:tgtEl>
                                          <p:spTgt spid="2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500"/>
                                        <p:tgtEl>
                                          <p:spTgt spid="5"/>
                                        </p:tgtEl>
                                      </p:cBhvr>
                                    </p:animEffect>
                                  </p:childTnLst>
                                </p:cTn>
                              </p:par>
                              <p:par>
                                <p:cTn id="25" presetID="10"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par>
                                <p:cTn id="28" presetID="10" presetClass="entr" presetSubtype="0" fill="hold" nodeType="withEffect">
                                  <p:stCondLst>
                                    <p:cond delay="0"/>
                                  </p:stCondLst>
                                  <p:childTnLst>
                                    <p:set>
                                      <p:cBhvr>
                                        <p:cTn id="29" dur="1" fill="hold">
                                          <p:stCondLst>
                                            <p:cond delay="0"/>
                                          </p:stCondLst>
                                        </p:cTn>
                                        <p:tgtEl>
                                          <p:spTgt spid="73"/>
                                        </p:tgtEl>
                                        <p:attrNameLst>
                                          <p:attrName>style.visibility</p:attrName>
                                        </p:attrNameLst>
                                      </p:cBhvr>
                                      <p:to>
                                        <p:strVal val="visible"/>
                                      </p:to>
                                    </p:set>
                                    <p:animEffect transition="in" filter="fade">
                                      <p:cBhvr>
                                        <p:cTn id="30" dur="500"/>
                                        <p:tgtEl>
                                          <p:spTgt spid="73"/>
                                        </p:tgtEl>
                                      </p:cBhvr>
                                    </p:animEffect>
                                  </p:childTnLst>
                                </p:cTn>
                              </p:par>
                              <p:par>
                                <p:cTn id="31" presetID="10" presetClass="entr" presetSubtype="0" fill="hold" nodeType="withEffect">
                                  <p:stCondLst>
                                    <p:cond delay="0"/>
                                  </p:stCondLst>
                                  <p:childTnLst>
                                    <p:set>
                                      <p:cBhvr>
                                        <p:cTn id="32" dur="1" fill="hold">
                                          <p:stCondLst>
                                            <p:cond delay="0"/>
                                          </p:stCondLst>
                                        </p:cTn>
                                        <p:tgtEl>
                                          <p:spTgt spid="2054"/>
                                        </p:tgtEl>
                                        <p:attrNameLst>
                                          <p:attrName>style.visibility</p:attrName>
                                        </p:attrNameLst>
                                      </p:cBhvr>
                                      <p:to>
                                        <p:strVal val="visible"/>
                                      </p:to>
                                    </p:set>
                                    <p:animEffect transition="in" filter="fade">
                                      <p:cBhvr>
                                        <p:cTn id="33" dur="500"/>
                                        <p:tgtEl>
                                          <p:spTgt spid="2054"/>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27"/>
                                        </p:tgtEl>
                                        <p:attrNameLst>
                                          <p:attrName>style.visibility</p:attrName>
                                        </p:attrNameLst>
                                      </p:cBhvr>
                                      <p:to>
                                        <p:strVal val="visible"/>
                                      </p:to>
                                    </p:set>
                                    <p:animEffect transition="in" filter="fade">
                                      <p:cBhvr>
                                        <p:cTn id="38" dur="500"/>
                                        <p:tgtEl>
                                          <p:spTgt spid="27"/>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6"/>
                                        </p:tgtEl>
                                        <p:attrNameLst>
                                          <p:attrName>style.visibility</p:attrName>
                                        </p:attrNameLst>
                                      </p:cBhvr>
                                      <p:to>
                                        <p:strVal val="visible"/>
                                      </p:to>
                                    </p:set>
                                    <p:animEffect transition="in" filter="fade">
                                      <p:cBhvr>
                                        <p:cTn id="41" dur="500"/>
                                        <p:tgtEl>
                                          <p:spTgt spid="6"/>
                                        </p:tgtEl>
                                      </p:cBhvr>
                                    </p:animEffect>
                                  </p:childTnLst>
                                </p:cTn>
                              </p:par>
                              <p:par>
                                <p:cTn id="42" presetID="10" presetClass="entr" presetSubtype="0" fill="hold" nodeType="with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fade">
                                      <p:cBhvr>
                                        <p:cTn id="44" dur="500"/>
                                        <p:tgtEl>
                                          <p:spTgt spid="17"/>
                                        </p:tgtEl>
                                      </p:cBhvr>
                                    </p:animEffect>
                                  </p:childTnLst>
                                </p:cTn>
                              </p:par>
                            </p:childTnLst>
                          </p:cTn>
                        </p:par>
                        <p:par>
                          <p:cTn id="45" fill="hold">
                            <p:stCondLst>
                              <p:cond delay="500"/>
                            </p:stCondLst>
                            <p:childTnLst>
                              <p:par>
                                <p:cTn id="46" presetID="1" presetClass="entr" presetSubtype="0" fill="hold" grpId="0" nodeType="afterEffect">
                                  <p:stCondLst>
                                    <p:cond delay="0"/>
                                  </p:stCondLst>
                                  <p:childTnLst>
                                    <p:set>
                                      <p:cBhvr>
                                        <p:cTn id="47" dur="1" fill="hold">
                                          <p:stCondLst>
                                            <p:cond delay="0"/>
                                          </p:stCondLst>
                                        </p:cTn>
                                        <p:tgtEl>
                                          <p:spTgt spid="37"/>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74"/>
                                        </p:tgtEl>
                                        <p:attrNameLst>
                                          <p:attrName>style.visibility</p:attrName>
                                        </p:attrNameLst>
                                      </p:cBhvr>
                                      <p:to>
                                        <p:strVal val="visible"/>
                                      </p:to>
                                    </p:set>
                                    <p:animEffect transition="in" filter="fade">
                                      <p:cBhvr>
                                        <p:cTn id="52" dur="500"/>
                                        <p:tgtEl>
                                          <p:spTgt spid="74"/>
                                        </p:tgtEl>
                                      </p:cBhvr>
                                    </p:animEffect>
                                  </p:childTnLst>
                                </p:cTn>
                              </p:par>
                              <p:par>
                                <p:cTn id="53" presetID="10" presetClass="entr" presetSubtype="0" fill="hold" nodeType="withEffect">
                                  <p:stCondLst>
                                    <p:cond delay="0"/>
                                  </p:stCondLst>
                                  <p:childTnLst>
                                    <p:set>
                                      <p:cBhvr>
                                        <p:cTn id="54" dur="1" fill="hold">
                                          <p:stCondLst>
                                            <p:cond delay="0"/>
                                          </p:stCondLst>
                                        </p:cTn>
                                        <p:tgtEl>
                                          <p:spTgt spid="35"/>
                                        </p:tgtEl>
                                        <p:attrNameLst>
                                          <p:attrName>style.visibility</p:attrName>
                                        </p:attrNameLst>
                                      </p:cBhvr>
                                      <p:to>
                                        <p:strVal val="visible"/>
                                      </p:to>
                                    </p:set>
                                    <p:animEffect transition="in" filter="fade">
                                      <p:cBhvr>
                                        <p:cTn id="55" dur="500"/>
                                        <p:tgtEl>
                                          <p:spTgt spid="35"/>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48"/>
                                        </p:tgtEl>
                                        <p:attrNameLst>
                                          <p:attrName>style.visibility</p:attrName>
                                        </p:attrNameLst>
                                      </p:cBhvr>
                                      <p:to>
                                        <p:strVal val="visible"/>
                                      </p:to>
                                    </p:set>
                                    <p:animEffect transition="in" filter="fade">
                                      <p:cBhvr>
                                        <p:cTn id="58" dur="500"/>
                                        <p:tgtEl>
                                          <p:spTgt spid="48"/>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36"/>
                                        </p:tgtEl>
                                        <p:attrNameLst>
                                          <p:attrName>style.visibility</p:attrName>
                                        </p:attrNameLst>
                                      </p:cBhvr>
                                      <p:to>
                                        <p:strVal val="visible"/>
                                      </p:to>
                                    </p:set>
                                    <p:animEffect transition="in" filter="fade">
                                      <p:cBhvr>
                                        <p:cTn id="63" dur="500"/>
                                        <p:tgtEl>
                                          <p:spTgt spid="36"/>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49"/>
                                        </p:tgtEl>
                                        <p:attrNameLst>
                                          <p:attrName>style.visibility</p:attrName>
                                        </p:attrNameLst>
                                      </p:cBhvr>
                                      <p:to>
                                        <p:strVal val="visible"/>
                                      </p:to>
                                    </p:set>
                                    <p:animEffect transition="in" filter="fade">
                                      <p:cBhvr>
                                        <p:cTn id="66" dur="500"/>
                                        <p:tgtEl>
                                          <p:spTgt spid="49"/>
                                        </p:tgtEl>
                                      </p:cBhvr>
                                    </p:animEffect>
                                  </p:childTnLst>
                                </p:cTn>
                              </p:par>
                              <p:par>
                                <p:cTn id="67" presetID="10" presetClass="entr" presetSubtype="0" fill="hold" nodeType="withEffect">
                                  <p:stCondLst>
                                    <p:cond delay="0"/>
                                  </p:stCondLst>
                                  <p:childTnLst>
                                    <p:set>
                                      <p:cBhvr>
                                        <p:cTn id="68" dur="1" fill="hold">
                                          <p:stCondLst>
                                            <p:cond delay="0"/>
                                          </p:stCondLst>
                                        </p:cTn>
                                        <p:tgtEl>
                                          <p:spTgt spid="45"/>
                                        </p:tgtEl>
                                        <p:attrNameLst>
                                          <p:attrName>style.visibility</p:attrName>
                                        </p:attrNameLst>
                                      </p:cBhvr>
                                      <p:to>
                                        <p:strVal val="visible"/>
                                      </p:to>
                                    </p:set>
                                    <p:animEffect transition="in" filter="fade">
                                      <p:cBhvr>
                                        <p:cTn id="69" dur="500"/>
                                        <p:tgtEl>
                                          <p:spTgt spid="45"/>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52"/>
                                        </p:tgtEl>
                                        <p:attrNameLst>
                                          <p:attrName>style.visibility</p:attrName>
                                        </p:attrNameLst>
                                      </p:cBhvr>
                                      <p:to>
                                        <p:strVal val="visible"/>
                                      </p:to>
                                    </p:set>
                                    <p:animEffect transition="in" filter="fade">
                                      <p:cBhvr>
                                        <p:cTn id="72" dur="500"/>
                                        <p:tgtEl>
                                          <p:spTgt spid="52"/>
                                        </p:tgtEl>
                                      </p:cBhvr>
                                    </p:animEffect>
                                  </p:childTnLst>
                                </p:cTn>
                              </p:par>
                              <p:par>
                                <p:cTn id="73" presetID="10" presetClass="entr" presetSubtype="0" fill="hold" nodeType="withEffect">
                                  <p:stCondLst>
                                    <p:cond delay="0"/>
                                  </p:stCondLst>
                                  <p:childTnLst>
                                    <p:set>
                                      <p:cBhvr>
                                        <p:cTn id="74" dur="1" fill="hold">
                                          <p:stCondLst>
                                            <p:cond delay="0"/>
                                          </p:stCondLst>
                                        </p:cTn>
                                        <p:tgtEl>
                                          <p:spTgt spid="32"/>
                                        </p:tgtEl>
                                        <p:attrNameLst>
                                          <p:attrName>style.visibility</p:attrName>
                                        </p:attrNameLst>
                                      </p:cBhvr>
                                      <p:to>
                                        <p:strVal val="visible"/>
                                      </p:to>
                                    </p:set>
                                    <p:animEffect transition="in" filter="fade">
                                      <p:cBhvr>
                                        <p:cTn id="75" dur="500"/>
                                        <p:tgtEl>
                                          <p:spTgt spid="32"/>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nodeType="clickEffect">
                                  <p:stCondLst>
                                    <p:cond delay="0"/>
                                  </p:stCondLst>
                                  <p:childTnLst>
                                    <p:set>
                                      <p:cBhvr>
                                        <p:cTn id="79" dur="1" fill="hold">
                                          <p:stCondLst>
                                            <p:cond delay="0"/>
                                          </p:stCondLst>
                                        </p:cTn>
                                        <p:tgtEl>
                                          <p:spTgt spid="46"/>
                                        </p:tgtEl>
                                        <p:attrNameLst>
                                          <p:attrName>style.visibility</p:attrName>
                                        </p:attrNameLst>
                                      </p:cBhvr>
                                      <p:to>
                                        <p:strVal val="visible"/>
                                      </p:to>
                                    </p:set>
                                    <p:animEffect transition="in" filter="fade">
                                      <p:cBhvr>
                                        <p:cTn id="80" dur="500"/>
                                        <p:tgtEl>
                                          <p:spTgt spid="46"/>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64"/>
                                        </p:tgtEl>
                                        <p:attrNameLst>
                                          <p:attrName>style.visibility</p:attrName>
                                        </p:attrNameLst>
                                      </p:cBhvr>
                                      <p:to>
                                        <p:strVal val="visible"/>
                                      </p:to>
                                    </p:set>
                                    <p:animEffect transition="in" filter="fade">
                                      <p:cBhvr>
                                        <p:cTn id="83" dur="500"/>
                                        <p:tgtEl>
                                          <p:spTgt spid="64"/>
                                        </p:tgtEl>
                                      </p:cBhvr>
                                    </p:animEffect>
                                  </p:childTnLst>
                                </p:cTn>
                              </p:par>
                              <p:par>
                                <p:cTn id="84" presetID="10" presetClass="entr" presetSubtype="0" fill="hold" nodeType="withEffect">
                                  <p:stCondLst>
                                    <p:cond delay="0"/>
                                  </p:stCondLst>
                                  <p:childTnLst>
                                    <p:set>
                                      <p:cBhvr>
                                        <p:cTn id="85" dur="1" fill="hold">
                                          <p:stCondLst>
                                            <p:cond delay="0"/>
                                          </p:stCondLst>
                                        </p:cTn>
                                        <p:tgtEl>
                                          <p:spTgt spid="54"/>
                                        </p:tgtEl>
                                        <p:attrNameLst>
                                          <p:attrName>style.visibility</p:attrName>
                                        </p:attrNameLst>
                                      </p:cBhvr>
                                      <p:to>
                                        <p:strVal val="visible"/>
                                      </p:to>
                                    </p:set>
                                    <p:animEffect transition="in" filter="fade">
                                      <p:cBhvr>
                                        <p:cTn id="86" dur="500"/>
                                        <p:tgtEl>
                                          <p:spTgt spid="54"/>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65"/>
                                        </p:tgtEl>
                                        <p:attrNameLst>
                                          <p:attrName>style.visibility</p:attrName>
                                        </p:attrNameLst>
                                      </p:cBhvr>
                                      <p:to>
                                        <p:strVal val="visible"/>
                                      </p:to>
                                    </p:set>
                                    <p:animEffect transition="in" filter="fade">
                                      <p:cBhvr>
                                        <p:cTn id="89"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26" grpId="0"/>
      <p:bldP spid="27" grpId="0"/>
      <p:bldP spid="43" grpId="0" animBg="1"/>
      <p:bldP spid="44" grpId="0"/>
      <p:bldP spid="48" grpId="0"/>
      <p:bldP spid="49" grpId="0"/>
      <p:bldP spid="52" grpId="0"/>
      <p:bldP spid="64" grpId="0"/>
      <p:bldP spid="65" grpId="0"/>
      <p:bldP spid="37"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75734" y="2625229"/>
            <a:ext cx="9144000" cy="2031325"/>
          </a:xfrm>
        </p:spPr>
        <p:txBody>
          <a:bodyPr/>
          <a:lstStyle/>
          <a:p>
            <a:r>
              <a:rPr lang="en-US" sz="4400">
                <a:solidFill>
                  <a:schemeClr val="accent6"/>
                </a:solidFill>
              </a:rPr>
              <a:t>Demo</a:t>
            </a:r>
            <a:br>
              <a:rPr lang="en-US" sz="4400">
                <a:solidFill>
                  <a:schemeClr val="accent6"/>
                </a:solidFill>
              </a:rPr>
            </a:br>
            <a:r>
              <a:rPr lang="en-US" sz="4400">
                <a:solidFill>
                  <a:schemeClr val="accent2"/>
                </a:solidFill>
              </a:rPr>
              <a:t>Offline database migration to Azure Virtual Machine</a:t>
            </a:r>
            <a:endParaRPr lang="en-US" sz="4400" spc="0">
              <a:solidFill>
                <a:schemeClr val="accent2"/>
              </a:solidFill>
            </a:endParaRPr>
          </a:p>
        </p:txBody>
      </p:sp>
    </p:spTree>
    <p:extLst>
      <p:ext uri="{BB962C8B-B14F-4D97-AF65-F5344CB8AC3E}">
        <p14:creationId xmlns:p14="http://schemas.microsoft.com/office/powerpoint/2010/main" val="1875998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533BB-0359-4170-99F5-D095BCD20778}"/>
              </a:ext>
            </a:extLst>
          </p:cNvPr>
          <p:cNvSpPr>
            <a:spLocks noGrp="1"/>
          </p:cNvSpPr>
          <p:nvPr>
            <p:ph type="title"/>
          </p:nvPr>
        </p:nvSpPr>
        <p:spPr>
          <a:xfrm>
            <a:off x="541628" y="221779"/>
            <a:ext cx="11018520" cy="553998"/>
          </a:xfrm>
        </p:spPr>
        <p:txBody>
          <a:bodyPr/>
          <a:lstStyle/>
          <a:p>
            <a:r>
              <a:rPr lang="en-US"/>
              <a:t>Online database migration to Azure Virtual Machine</a:t>
            </a:r>
          </a:p>
        </p:txBody>
      </p:sp>
      <p:pic>
        <p:nvPicPr>
          <p:cNvPr id="4" name="Graphic 3">
            <a:extLst>
              <a:ext uri="{FF2B5EF4-FFF2-40B4-BE49-F238E27FC236}">
                <a16:creationId xmlns:a16="http://schemas.microsoft.com/office/drawing/2014/main" id="{90DA5601-8F73-466E-A957-39A6B553678F}"/>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693301" y="1688130"/>
            <a:ext cx="837400" cy="837401"/>
          </a:xfrm>
          <a:prstGeom prst="rect">
            <a:avLst/>
          </a:prstGeom>
        </p:spPr>
      </p:pic>
      <p:pic>
        <p:nvPicPr>
          <p:cNvPr id="2054" name="Picture 6" descr="See the source image">
            <a:extLst>
              <a:ext uri="{FF2B5EF4-FFF2-40B4-BE49-F238E27FC236}">
                <a16:creationId xmlns:a16="http://schemas.microsoft.com/office/drawing/2014/main" id="{88BAE83F-F0DB-4284-9A91-5E1E9F42178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12441" y="3066628"/>
            <a:ext cx="999259" cy="999259"/>
          </a:xfrm>
          <a:prstGeom prst="rect">
            <a:avLst/>
          </a:prstGeom>
          <a:noFill/>
          <a:extLst>
            <a:ext uri="{909E8E84-426E-40DD-AFC4-6F175D3DCCD1}">
              <a14:hiddenFill xmlns:a14="http://schemas.microsoft.com/office/drawing/2010/main">
                <a:solidFill>
                  <a:srgbClr val="FFFFFF"/>
                </a:solidFill>
              </a14:hiddenFill>
            </a:ext>
          </a:extLst>
        </p:spPr>
      </p:pic>
      <p:pic>
        <p:nvPicPr>
          <p:cNvPr id="8" name="Graphic 7">
            <a:extLst>
              <a:ext uri="{FF2B5EF4-FFF2-40B4-BE49-F238E27FC236}">
                <a16:creationId xmlns:a16="http://schemas.microsoft.com/office/drawing/2014/main" id="{29FC6D25-D88F-49AF-8750-AC7613AF29A6}"/>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9633938" y="1679815"/>
            <a:ext cx="845716" cy="845716"/>
          </a:xfrm>
          <a:prstGeom prst="rect">
            <a:avLst/>
          </a:prstGeom>
        </p:spPr>
      </p:pic>
      <p:pic>
        <p:nvPicPr>
          <p:cNvPr id="9" name="Graphic 8">
            <a:extLst>
              <a:ext uri="{FF2B5EF4-FFF2-40B4-BE49-F238E27FC236}">
                <a16:creationId xmlns:a16="http://schemas.microsoft.com/office/drawing/2014/main" id="{B5D575AA-1CBC-4141-B4C1-19118E2B248C}"/>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661458" y="1688130"/>
            <a:ext cx="837400" cy="837401"/>
          </a:xfrm>
          <a:prstGeom prst="rect">
            <a:avLst/>
          </a:prstGeom>
        </p:spPr>
      </p:pic>
      <p:sp>
        <p:nvSpPr>
          <p:cNvPr id="23" name="TextBox 22">
            <a:extLst>
              <a:ext uri="{FF2B5EF4-FFF2-40B4-BE49-F238E27FC236}">
                <a16:creationId xmlns:a16="http://schemas.microsoft.com/office/drawing/2014/main" id="{6EDA461E-3A94-47CC-AB3B-10D21220809D}"/>
              </a:ext>
            </a:extLst>
          </p:cNvPr>
          <p:cNvSpPr txBox="1"/>
          <p:nvPr/>
        </p:nvSpPr>
        <p:spPr>
          <a:xfrm>
            <a:off x="1362185" y="2523804"/>
            <a:ext cx="1238288" cy="307777"/>
          </a:xfrm>
          <a:prstGeom prst="rect">
            <a:avLst/>
          </a:prstGeom>
          <a:noFill/>
        </p:spPr>
        <p:txBody>
          <a:bodyPr wrap="none" lIns="0" tIns="0" rIns="0" bIns="0" rtlCol="0">
            <a:spAutoFit/>
          </a:bodyPr>
          <a:lstStyle/>
          <a:p>
            <a:pPr algn="l"/>
            <a:r>
              <a:rPr lang="en-US" sz="2000">
                <a:gradFill>
                  <a:gsLst>
                    <a:gs pos="2917">
                      <a:schemeClr val="tx1"/>
                    </a:gs>
                    <a:gs pos="30000">
                      <a:schemeClr val="tx1"/>
                    </a:gs>
                  </a:gsLst>
                  <a:lin ang="5400000" scaled="0"/>
                </a:gradFill>
              </a:rPr>
              <a:t>SQL Server</a:t>
            </a:r>
          </a:p>
        </p:txBody>
      </p:sp>
      <p:sp>
        <p:nvSpPr>
          <p:cNvPr id="25" name="TextBox 24">
            <a:extLst>
              <a:ext uri="{FF2B5EF4-FFF2-40B4-BE49-F238E27FC236}">
                <a16:creationId xmlns:a16="http://schemas.microsoft.com/office/drawing/2014/main" id="{0DCF5A4A-1A9C-47A9-B141-A22684BA21E1}"/>
              </a:ext>
            </a:extLst>
          </p:cNvPr>
          <p:cNvSpPr txBox="1"/>
          <p:nvPr/>
        </p:nvSpPr>
        <p:spPr>
          <a:xfrm>
            <a:off x="8395649" y="2523804"/>
            <a:ext cx="1238288" cy="307777"/>
          </a:xfrm>
          <a:prstGeom prst="rect">
            <a:avLst/>
          </a:prstGeom>
          <a:noFill/>
        </p:spPr>
        <p:txBody>
          <a:bodyPr wrap="none" lIns="0" tIns="0" rIns="0" bIns="0" rtlCol="0">
            <a:spAutoFit/>
          </a:bodyPr>
          <a:lstStyle/>
          <a:p>
            <a:pPr algn="l"/>
            <a:r>
              <a:rPr lang="en-US" sz="2000">
                <a:gradFill>
                  <a:gsLst>
                    <a:gs pos="2917">
                      <a:schemeClr val="tx1"/>
                    </a:gs>
                    <a:gs pos="30000">
                      <a:schemeClr val="tx1"/>
                    </a:gs>
                  </a:gsLst>
                  <a:lin ang="5400000" scaled="0"/>
                </a:gradFill>
              </a:rPr>
              <a:t>SQL Server</a:t>
            </a:r>
          </a:p>
        </p:txBody>
      </p:sp>
      <p:pic>
        <p:nvPicPr>
          <p:cNvPr id="35" name="Picture 2" descr="See the source image">
            <a:extLst>
              <a:ext uri="{FF2B5EF4-FFF2-40B4-BE49-F238E27FC236}">
                <a16:creationId xmlns:a16="http://schemas.microsoft.com/office/drawing/2014/main" id="{85FB5C7F-2C0B-44F8-BE78-C90B933951F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024224" y="4254215"/>
            <a:ext cx="866691" cy="883951"/>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2" descr="See the source image">
            <a:extLst>
              <a:ext uri="{FF2B5EF4-FFF2-40B4-BE49-F238E27FC236}">
                <a16:creationId xmlns:a16="http://schemas.microsoft.com/office/drawing/2014/main" id="{AB31FD52-0A05-46D7-A8D4-AE79A72F30D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883606" y="4823477"/>
            <a:ext cx="1281461" cy="672767"/>
          </a:xfrm>
          <a:prstGeom prst="rect">
            <a:avLst/>
          </a:prstGeom>
          <a:noFill/>
          <a:extLst>
            <a:ext uri="{909E8E84-426E-40DD-AFC4-6F175D3DCCD1}">
              <a14:hiddenFill xmlns:a14="http://schemas.microsoft.com/office/drawing/2010/main">
                <a:solidFill>
                  <a:srgbClr val="FFFFFF"/>
                </a:solidFill>
              </a14:hiddenFill>
            </a:ext>
          </a:extLst>
        </p:spPr>
      </p:pic>
      <p:pic>
        <p:nvPicPr>
          <p:cNvPr id="32" name="Graphic 31" descr="Folder Search with solid fill">
            <a:extLst>
              <a:ext uri="{FF2B5EF4-FFF2-40B4-BE49-F238E27FC236}">
                <a16:creationId xmlns:a16="http://schemas.microsoft.com/office/drawing/2014/main" id="{8A57AAF9-DCF0-49B7-A194-9F3CAE0B282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409448" y="2830082"/>
            <a:ext cx="914400" cy="914400"/>
          </a:xfrm>
          <a:prstGeom prst="rect">
            <a:avLst/>
          </a:prstGeom>
        </p:spPr>
      </p:pic>
      <p:sp>
        <p:nvSpPr>
          <p:cNvPr id="48" name="TextBox 47">
            <a:extLst>
              <a:ext uri="{FF2B5EF4-FFF2-40B4-BE49-F238E27FC236}">
                <a16:creationId xmlns:a16="http://schemas.microsoft.com/office/drawing/2014/main" id="{A3E82624-A4B0-4A69-8DDA-CE0B9BB75CB5}"/>
              </a:ext>
            </a:extLst>
          </p:cNvPr>
          <p:cNvSpPr txBox="1"/>
          <p:nvPr/>
        </p:nvSpPr>
        <p:spPr>
          <a:xfrm>
            <a:off x="4825168" y="5203195"/>
            <a:ext cx="1083438" cy="492443"/>
          </a:xfrm>
          <a:prstGeom prst="rect">
            <a:avLst/>
          </a:prstGeom>
          <a:noFill/>
        </p:spPr>
        <p:txBody>
          <a:bodyPr wrap="none" lIns="0" tIns="0" rIns="0" bIns="0" rtlCol="0">
            <a:spAutoFit/>
          </a:bodyPr>
          <a:lstStyle/>
          <a:p>
            <a:r>
              <a:rPr lang="en-US" sz="1600">
                <a:solidFill>
                  <a:schemeClr val="accent1"/>
                </a:solidFill>
                <a:latin typeface="+mj-lt"/>
              </a:rPr>
              <a:t>Azure Data </a:t>
            </a:r>
          </a:p>
          <a:p>
            <a:pPr algn="ctr"/>
            <a:r>
              <a:rPr lang="en-US" sz="1600">
                <a:solidFill>
                  <a:schemeClr val="accent1"/>
                </a:solidFill>
                <a:latin typeface="+mj-lt"/>
              </a:rPr>
              <a:t>Studio</a:t>
            </a:r>
          </a:p>
        </p:txBody>
      </p:sp>
      <p:sp>
        <p:nvSpPr>
          <p:cNvPr id="49" name="TextBox 48">
            <a:extLst>
              <a:ext uri="{FF2B5EF4-FFF2-40B4-BE49-F238E27FC236}">
                <a16:creationId xmlns:a16="http://schemas.microsoft.com/office/drawing/2014/main" id="{E75B8582-E443-49AC-AC20-496E40849B55}"/>
              </a:ext>
            </a:extLst>
          </p:cNvPr>
          <p:cNvSpPr txBox="1"/>
          <p:nvPr/>
        </p:nvSpPr>
        <p:spPr>
          <a:xfrm>
            <a:off x="5704304" y="5563114"/>
            <a:ext cx="1640064" cy="492443"/>
          </a:xfrm>
          <a:prstGeom prst="rect">
            <a:avLst/>
          </a:prstGeom>
          <a:noFill/>
        </p:spPr>
        <p:txBody>
          <a:bodyPr wrap="none" lIns="0" tIns="0" rIns="0" bIns="0" rtlCol="0">
            <a:spAutoFit/>
          </a:bodyPr>
          <a:lstStyle/>
          <a:p>
            <a:pPr algn="ctr"/>
            <a:r>
              <a:rPr lang="en-US" sz="1600">
                <a:solidFill>
                  <a:schemeClr val="accent1"/>
                </a:solidFill>
                <a:latin typeface="+mj-lt"/>
              </a:rPr>
              <a:t>Database </a:t>
            </a:r>
          </a:p>
          <a:p>
            <a:pPr algn="ctr"/>
            <a:r>
              <a:rPr lang="en-US" sz="1600">
                <a:solidFill>
                  <a:schemeClr val="accent1"/>
                </a:solidFill>
                <a:latin typeface="+mj-lt"/>
              </a:rPr>
              <a:t>Migration Service</a:t>
            </a:r>
          </a:p>
        </p:txBody>
      </p:sp>
      <p:pic>
        <p:nvPicPr>
          <p:cNvPr id="45" name="Picture 44">
            <a:extLst>
              <a:ext uri="{FF2B5EF4-FFF2-40B4-BE49-F238E27FC236}">
                <a16:creationId xmlns:a16="http://schemas.microsoft.com/office/drawing/2014/main" id="{F1ED25BB-A7F4-475F-9B08-18BA75F5652A}"/>
              </a:ext>
            </a:extLst>
          </p:cNvPr>
          <p:cNvPicPr>
            <a:picLocks noChangeAspect="1"/>
          </p:cNvPicPr>
          <p:nvPr/>
        </p:nvPicPr>
        <p:blipFill>
          <a:blip r:embed="rId12"/>
          <a:stretch>
            <a:fillRect/>
          </a:stretch>
        </p:blipFill>
        <p:spPr>
          <a:xfrm>
            <a:off x="2043332" y="3663794"/>
            <a:ext cx="849409" cy="959199"/>
          </a:xfrm>
          <a:prstGeom prst="rect">
            <a:avLst/>
          </a:prstGeom>
        </p:spPr>
      </p:pic>
      <p:sp>
        <p:nvSpPr>
          <p:cNvPr id="52" name="TextBox 51">
            <a:extLst>
              <a:ext uri="{FF2B5EF4-FFF2-40B4-BE49-F238E27FC236}">
                <a16:creationId xmlns:a16="http://schemas.microsoft.com/office/drawing/2014/main" id="{EF7F0D75-0C75-4E84-B7E0-E0BA11288D28}"/>
              </a:ext>
            </a:extLst>
          </p:cNvPr>
          <p:cNvSpPr txBox="1"/>
          <p:nvPr/>
        </p:nvSpPr>
        <p:spPr>
          <a:xfrm>
            <a:off x="1648428" y="4645723"/>
            <a:ext cx="1880707" cy="492443"/>
          </a:xfrm>
          <a:prstGeom prst="rect">
            <a:avLst/>
          </a:prstGeom>
          <a:noFill/>
        </p:spPr>
        <p:txBody>
          <a:bodyPr wrap="none" lIns="0" tIns="0" rIns="0" bIns="0" rtlCol="0">
            <a:spAutoFit/>
          </a:bodyPr>
          <a:lstStyle/>
          <a:p>
            <a:pPr algn="ctr"/>
            <a:r>
              <a:rPr lang="en-US" sz="1600">
                <a:solidFill>
                  <a:schemeClr val="accent1"/>
                </a:solidFill>
                <a:latin typeface="+mj-lt"/>
              </a:rPr>
              <a:t>Self-hosted </a:t>
            </a:r>
          </a:p>
          <a:p>
            <a:pPr algn="ctr"/>
            <a:r>
              <a:rPr lang="en-US" sz="1600">
                <a:solidFill>
                  <a:schemeClr val="accent1"/>
                </a:solidFill>
                <a:latin typeface="+mj-lt"/>
              </a:rPr>
              <a:t>Integration runtime </a:t>
            </a:r>
          </a:p>
        </p:txBody>
      </p:sp>
      <p:cxnSp>
        <p:nvCxnSpPr>
          <p:cNvPr id="46" name="Straight Arrow Connector 45">
            <a:extLst>
              <a:ext uri="{FF2B5EF4-FFF2-40B4-BE49-F238E27FC236}">
                <a16:creationId xmlns:a16="http://schemas.microsoft.com/office/drawing/2014/main" id="{29839CF3-2E15-4520-9523-8DBF38560B4E}"/>
              </a:ext>
            </a:extLst>
          </p:cNvPr>
          <p:cNvCxnSpPr>
            <a:cxnSpLocks/>
          </p:cNvCxnSpPr>
          <p:nvPr/>
        </p:nvCxnSpPr>
        <p:spPr>
          <a:xfrm>
            <a:off x="3284731" y="3260991"/>
            <a:ext cx="1688593" cy="278976"/>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24A64655-C30D-4F08-8A8B-3334ABA9F227}"/>
              </a:ext>
            </a:extLst>
          </p:cNvPr>
          <p:cNvCxnSpPr>
            <a:cxnSpLocks/>
          </p:cNvCxnSpPr>
          <p:nvPr/>
        </p:nvCxnSpPr>
        <p:spPr>
          <a:xfrm flipH="1">
            <a:off x="6056814" y="2830082"/>
            <a:ext cx="2225038" cy="709885"/>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C732CC26-4E51-428A-A9EB-1BD41E225B41}"/>
              </a:ext>
            </a:extLst>
          </p:cNvPr>
          <p:cNvSpPr txBox="1"/>
          <p:nvPr/>
        </p:nvSpPr>
        <p:spPr>
          <a:xfrm>
            <a:off x="3780057" y="3630799"/>
            <a:ext cx="776175" cy="246221"/>
          </a:xfrm>
          <a:prstGeom prst="rect">
            <a:avLst/>
          </a:prstGeom>
          <a:noFill/>
        </p:spPr>
        <p:txBody>
          <a:bodyPr wrap="none" lIns="0" tIns="0" rIns="0" bIns="0" rtlCol="0">
            <a:spAutoFit/>
          </a:bodyPr>
          <a:lstStyle/>
          <a:p>
            <a:r>
              <a:rPr lang="en-US" sz="1600">
                <a:solidFill>
                  <a:schemeClr val="accent1"/>
                </a:solidFill>
                <a:latin typeface="+mj-lt"/>
              </a:rPr>
              <a:t>BACKUP</a:t>
            </a:r>
          </a:p>
        </p:txBody>
      </p:sp>
      <p:sp>
        <p:nvSpPr>
          <p:cNvPr id="65" name="TextBox 64">
            <a:extLst>
              <a:ext uri="{FF2B5EF4-FFF2-40B4-BE49-F238E27FC236}">
                <a16:creationId xmlns:a16="http://schemas.microsoft.com/office/drawing/2014/main" id="{9929C937-6A3A-4810-89B2-298CF1E4053F}"/>
              </a:ext>
            </a:extLst>
          </p:cNvPr>
          <p:cNvSpPr txBox="1"/>
          <p:nvPr/>
        </p:nvSpPr>
        <p:spPr>
          <a:xfrm>
            <a:off x="6642412" y="3451780"/>
            <a:ext cx="841064" cy="246221"/>
          </a:xfrm>
          <a:prstGeom prst="rect">
            <a:avLst/>
          </a:prstGeom>
          <a:noFill/>
        </p:spPr>
        <p:txBody>
          <a:bodyPr wrap="none" lIns="0" tIns="0" rIns="0" bIns="0" rtlCol="0">
            <a:spAutoFit/>
          </a:bodyPr>
          <a:lstStyle/>
          <a:p>
            <a:r>
              <a:rPr lang="en-US" sz="1600">
                <a:solidFill>
                  <a:schemeClr val="accent1"/>
                </a:solidFill>
                <a:latin typeface="+mj-lt"/>
              </a:rPr>
              <a:t>RESTORE</a:t>
            </a:r>
          </a:p>
        </p:txBody>
      </p:sp>
      <p:pic>
        <p:nvPicPr>
          <p:cNvPr id="74" name="Graphic 73" descr="Badge 1 with solid fill">
            <a:extLst>
              <a:ext uri="{FF2B5EF4-FFF2-40B4-BE49-F238E27FC236}">
                <a16:creationId xmlns:a16="http://schemas.microsoft.com/office/drawing/2014/main" id="{8A414D88-DCBD-4510-87B6-3D39D9CDB232}"/>
              </a:ext>
            </a:extLst>
          </p:cNvPr>
          <p:cNvPicPr>
            <a:picLocks noChangeAspect="1"/>
          </p:cNvPicPr>
          <p:nvPr/>
        </p:nvPicPr>
        <p:blipFill>
          <a:blip r:embed="rId13">
            <a:extLst>
              <a:ext uri="{96DAC541-7B7A-43D3-8B79-37D633B846F1}">
                <asvg:svgBlip xmlns:asvg="http://schemas.microsoft.com/office/drawing/2016/SVG/main" r:embed="rId14"/>
              </a:ext>
            </a:extLst>
          </a:blip>
          <a:srcRect/>
          <a:stretch/>
        </p:blipFill>
        <p:spPr>
          <a:xfrm>
            <a:off x="4376488" y="4347233"/>
            <a:ext cx="544711" cy="544711"/>
          </a:xfrm>
          <a:prstGeom prst="rect">
            <a:avLst/>
          </a:prstGeom>
        </p:spPr>
      </p:pic>
      <p:sp>
        <p:nvSpPr>
          <p:cNvPr id="41" name="TextBox 40">
            <a:extLst>
              <a:ext uri="{FF2B5EF4-FFF2-40B4-BE49-F238E27FC236}">
                <a16:creationId xmlns:a16="http://schemas.microsoft.com/office/drawing/2014/main" id="{B18613E1-32B0-4CCE-99CB-C0324FCB77FC}"/>
              </a:ext>
            </a:extLst>
          </p:cNvPr>
          <p:cNvSpPr txBox="1"/>
          <p:nvPr/>
        </p:nvSpPr>
        <p:spPr>
          <a:xfrm>
            <a:off x="7049881" y="3800182"/>
            <a:ext cx="1455014" cy="492443"/>
          </a:xfrm>
          <a:prstGeom prst="rect">
            <a:avLst/>
          </a:prstGeom>
          <a:noFill/>
        </p:spPr>
        <p:txBody>
          <a:bodyPr wrap="none" lIns="0" tIns="0" rIns="0" bIns="0" rtlCol="0">
            <a:spAutoFit/>
          </a:bodyPr>
          <a:lstStyle/>
          <a:p>
            <a:r>
              <a:rPr lang="en-US" sz="1600">
                <a:solidFill>
                  <a:srgbClr val="00B050"/>
                </a:solidFill>
                <a:latin typeface="+mj-lt"/>
              </a:rPr>
              <a:t>FINAL RESTORE</a:t>
            </a:r>
          </a:p>
          <a:p>
            <a:r>
              <a:rPr lang="en-US" sz="1600">
                <a:solidFill>
                  <a:srgbClr val="00B050"/>
                </a:solidFill>
                <a:latin typeface="+mj-lt"/>
              </a:rPr>
              <a:t>RECOVERY</a:t>
            </a:r>
          </a:p>
        </p:txBody>
      </p:sp>
      <p:sp>
        <p:nvSpPr>
          <p:cNvPr id="42" name="TextBox 41">
            <a:extLst>
              <a:ext uri="{FF2B5EF4-FFF2-40B4-BE49-F238E27FC236}">
                <a16:creationId xmlns:a16="http://schemas.microsoft.com/office/drawing/2014/main" id="{BA565C71-D226-49DB-AC53-DD23E1100362}"/>
              </a:ext>
            </a:extLst>
          </p:cNvPr>
          <p:cNvSpPr txBox="1"/>
          <p:nvPr/>
        </p:nvSpPr>
        <p:spPr>
          <a:xfrm>
            <a:off x="3750072" y="3939078"/>
            <a:ext cx="898772" cy="246221"/>
          </a:xfrm>
          <a:prstGeom prst="rect">
            <a:avLst/>
          </a:prstGeom>
          <a:noFill/>
        </p:spPr>
        <p:txBody>
          <a:bodyPr wrap="none" lIns="0" tIns="0" rIns="0" bIns="0" rtlCol="0">
            <a:spAutoFit/>
          </a:bodyPr>
          <a:lstStyle/>
          <a:p>
            <a:r>
              <a:rPr lang="en-US" sz="1600">
                <a:solidFill>
                  <a:schemeClr val="tx2"/>
                </a:solidFill>
                <a:latin typeface="+mj-lt"/>
              </a:rPr>
              <a:t>CUTOVER</a:t>
            </a:r>
          </a:p>
        </p:txBody>
      </p:sp>
      <p:pic>
        <p:nvPicPr>
          <p:cNvPr id="16" name="Graphic 15" descr="Repeat with solid fill">
            <a:extLst>
              <a:ext uri="{FF2B5EF4-FFF2-40B4-BE49-F238E27FC236}">
                <a16:creationId xmlns:a16="http://schemas.microsoft.com/office/drawing/2014/main" id="{0EB01104-9A0D-4EE7-A7B4-EE7FF58BDB43}"/>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4014780" y="2870828"/>
            <a:ext cx="468746" cy="468746"/>
          </a:xfrm>
          <a:prstGeom prst="rect">
            <a:avLst/>
          </a:prstGeom>
        </p:spPr>
      </p:pic>
      <p:pic>
        <p:nvPicPr>
          <p:cNvPr id="18" name="Graphic 17" descr="Repeat with solid fill">
            <a:extLst>
              <a:ext uri="{FF2B5EF4-FFF2-40B4-BE49-F238E27FC236}">
                <a16:creationId xmlns:a16="http://schemas.microsoft.com/office/drawing/2014/main" id="{B785C255-749F-4D55-A428-978EF99CD1A0}"/>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6696321" y="2744221"/>
            <a:ext cx="468746" cy="468746"/>
          </a:xfrm>
          <a:prstGeom prst="rect">
            <a:avLst/>
          </a:prstGeom>
        </p:spPr>
      </p:pic>
      <p:cxnSp>
        <p:nvCxnSpPr>
          <p:cNvPr id="20" name="Straight Arrow Connector 19">
            <a:extLst>
              <a:ext uri="{FF2B5EF4-FFF2-40B4-BE49-F238E27FC236}">
                <a16:creationId xmlns:a16="http://schemas.microsoft.com/office/drawing/2014/main" id="{2C126C9B-80C8-4362-BF44-857D0A0ADE12}"/>
              </a:ext>
            </a:extLst>
          </p:cNvPr>
          <p:cNvCxnSpPr>
            <a:cxnSpLocks/>
          </p:cNvCxnSpPr>
          <p:nvPr/>
        </p:nvCxnSpPr>
        <p:spPr>
          <a:xfrm>
            <a:off x="2525567" y="2084361"/>
            <a:ext cx="5864003" cy="1"/>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8D094CFF-921A-46F4-AE02-19E6B8901CC9}"/>
              </a:ext>
            </a:extLst>
          </p:cNvPr>
          <p:cNvSpPr txBox="1"/>
          <p:nvPr/>
        </p:nvSpPr>
        <p:spPr>
          <a:xfrm>
            <a:off x="3756036" y="1733135"/>
            <a:ext cx="3425618" cy="246221"/>
          </a:xfrm>
          <a:prstGeom prst="rect">
            <a:avLst/>
          </a:prstGeom>
          <a:noFill/>
        </p:spPr>
        <p:txBody>
          <a:bodyPr wrap="none" lIns="0" tIns="0" rIns="0" bIns="0" rtlCol="0">
            <a:spAutoFit/>
          </a:bodyPr>
          <a:lstStyle/>
          <a:p>
            <a:r>
              <a:rPr lang="en-US" sz="1600">
                <a:solidFill>
                  <a:schemeClr val="accent1"/>
                </a:solidFill>
                <a:latin typeface="+mj-lt"/>
              </a:rPr>
              <a:t>Log Shipping, Replication, AG replica</a:t>
            </a:r>
          </a:p>
        </p:txBody>
      </p:sp>
      <p:pic>
        <p:nvPicPr>
          <p:cNvPr id="51" name="Graphic 50" descr="Badge with solid fill">
            <a:extLst>
              <a:ext uri="{FF2B5EF4-FFF2-40B4-BE49-F238E27FC236}">
                <a16:creationId xmlns:a16="http://schemas.microsoft.com/office/drawing/2014/main" id="{3368E54A-EBAE-4698-B5FD-DC15F2429541}"/>
              </a:ext>
            </a:extLst>
          </p:cNvPr>
          <p:cNvPicPr>
            <a:picLocks noChangeAspect="1"/>
          </p:cNvPicPr>
          <p:nvPr/>
        </p:nvPicPr>
        <p:blipFill>
          <a:blip r:embed="rId17">
            <a:extLst>
              <a:ext uri="{96DAC541-7B7A-43D3-8B79-37D633B846F1}">
                <asvg:svgBlip xmlns:asvg="http://schemas.microsoft.com/office/drawing/2016/SVG/main" r:embed="rId18"/>
              </a:ext>
            </a:extLst>
          </a:blip>
          <a:srcRect/>
          <a:stretch/>
        </p:blipFill>
        <p:spPr>
          <a:xfrm>
            <a:off x="5239714" y="1172008"/>
            <a:ext cx="544711" cy="544711"/>
          </a:xfrm>
          <a:prstGeom prst="rect">
            <a:avLst/>
          </a:prstGeom>
        </p:spPr>
      </p:pic>
      <p:sp>
        <p:nvSpPr>
          <p:cNvPr id="28" name="Freeform 182">
            <a:extLst>
              <a:ext uri="{FF2B5EF4-FFF2-40B4-BE49-F238E27FC236}">
                <a16:creationId xmlns:a16="http://schemas.microsoft.com/office/drawing/2014/main" id="{63DCE57A-1310-48C9-9967-880F452CF8A5}"/>
              </a:ext>
            </a:extLst>
          </p:cNvPr>
          <p:cNvSpPr/>
          <p:nvPr/>
        </p:nvSpPr>
        <p:spPr bwMode="auto">
          <a:xfrm>
            <a:off x="10665945" y="2276104"/>
            <a:ext cx="397147" cy="449137"/>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659616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Effect transition="in" filter="fade">
                                      <p:cBhvr>
                                        <p:cTn id="7" dur="500"/>
                                        <p:tgtEl>
                                          <p:spTgt spid="74"/>
                                        </p:tgtEl>
                                      </p:cBhvr>
                                    </p:animEffect>
                                  </p:childTnLst>
                                </p:cTn>
                              </p:par>
                              <p:par>
                                <p:cTn id="8" presetID="10" presetClass="entr" presetSubtype="0" fill="hold" nodeType="with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fade">
                                      <p:cBhvr>
                                        <p:cTn id="10" dur="500"/>
                                        <p:tgtEl>
                                          <p:spTgt spid="3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8"/>
                                        </p:tgtEl>
                                        <p:attrNameLst>
                                          <p:attrName>style.visibility</p:attrName>
                                        </p:attrNameLst>
                                      </p:cBhvr>
                                      <p:to>
                                        <p:strVal val="visible"/>
                                      </p:to>
                                    </p:set>
                                    <p:animEffect transition="in" filter="fade">
                                      <p:cBhvr>
                                        <p:cTn id="13" dur="500"/>
                                        <p:tgtEl>
                                          <p:spTgt spid="4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45"/>
                                        </p:tgtEl>
                                        <p:attrNameLst>
                                          <p:attrName>style.visibility</p:attrName>
                                        </p:attrNameLst>
                                      </p:cBhvr>
                                      <p:to>
                                        <p:strVal val="visible"/>
                                      </p:to>
                                    </p:set>
                                    <p:animEffect transition="in" filter="fade">
                                      <p:cBhvr>
                                        <p:cTn id="18" dur="500"/>
                                        <p:tgtEl>
                                          <p:spTgt spid="4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52"/>
                                        </p:tgtEl>
                                        <p:attrNameLst>
                                          <p:attrName>style.visibility</p:attrName>
                                        </p:attrNameLst>
                                      </p:cBhvr>
                                      <p:to>
                                        <p:strVal val="visible"/>
                                      </p:to>
                                    </p:set>
                                    <p:animEffect transition="in" filter="fade">
                                      <p:cBhvr>
                                        <p:cTn id="21" dur="500"/>
                                        <p:tgtEl>
                                          <p:spTgt spid="52"/>
                                        </p:tgtEl>
                                      </p:cBhvr>
                                    </p:animEffect>
                                  </p:childTnLst>
                                </p:cTn>
                              </p:par>
                              <p:par>
                                <p:cTn id="22" presetID="10" presetClass="entr" presetSubtype="0" fill="hold" nodeType="withEffect">
                                  <p:stCondLst>
                                    <p:cond delay="0"/>
                                  </p:stCondLst>
                                  <p:childTnLst>
                                    <p:set>
                                      <p:cBhvr>
                                        <p:cTn id="23" dur="1" fill="hold">
                                          <p:stCondLst>
                                            <p:cond delay="0"/>
                                          </p:stCondLst>
                                        </p:cTn>
                                        <p:tgtEl>
                                          <p:spTgt spid="32"/>
                                        </p:tgtEl>
                                        <p:attrNameLst>
                                          <p:attrName>style.visibility</p:attrName>
                                        </p:attrNameLst>
                                      </p:cBhvr>
                                      <p:to>
                                        <p:strVal val="visible"/>
                                      </p:to>
                                    </p:set>
                                    <p:animEffect transition="in" filter="fade">
                                      <p:cBhvr>
                                        <p:cTn id="24" dur="500"/>
                                        <p:tgtEl>
                                          <p:spTgt spid="32"/>
                                        </p:tgtEl>
                                      </p:cBhvr>
                                    </p:animEffect>
                                  </p:childTnLst>
                                </p:cTn>
                              </p:par>
                              <p:par>
                                <p:cTn id="25" presetID="10" presetClass="entr" presetSubtype="0" fill="hold" nodeType="withEffect">
                                  <p:stCondLst>
                                    <p:cond delay="0"/>
                                  </p:stCondLst>
                                  <p:childTnLst>
                                    <p:set>
                                      <p:cBhvr>
                                        <p:cTn id="26" dur="1" fill="hold">
                                          <p:stCondLst>
                                            <p:cond delay="0"/>
                                          </p:stCondLst>
                                        </p:cTn>
                                        <p:tgtEl>
                                          <p:spTgt spid="36"/>
                                        </p:tgtEl>
                                        <p:attrNameLst>
                                          <p:attrName>style.visibility</p:attrName>
                                        </p:attrNameLst>
                                      </p:cBhvr>
                                      <p:to>
                                        <p:strVal val="visible"/>
                                      </p:to>
                                    </p:set>
                                    <p:animEffect transition="in" filter="fade">
                                      <p:cBhvr>
                                        <p:cTn id="27" dur="500"/>
                                        <p:tgtEl>
                                          <p:spTgt spid="36"/>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49"/>
                                        </p:tgtEl>
                                        <p:attrNameLst>
                                          <p:attrName>style.visibility</p:attrName>
                                        </p:attrNameLst>
                                      </p:cBhvr>
                                      <p:to>
                                        <p:strVal val="visible"/>
                                      </p:to>
                                    </p:set>
                                    <p:animEffect transition="in" filter="fade">
                                      <p:cBhvr>
                                        <p:cTn id="30" dur="500"/>
                                        <p:tgtEl>
                                          <p:spTgt spid="49"/>
                                        </p:tgtEl>
                                      </p:cBhvr>
                                    </p:animEffect>
                                  </p:childTnLst>
                                </p:cTn>
                              </p:par>
                              <p:par>
                                <p:cTn id="31" presetID="10" presetClass="entr" presetSubtype="0" fill="hold" nodeType="withEffect">
                                  <p:stCondLst>
                                    <p:cond delay="0"/>
                                  </p:stCondLst>
                                  <p:childTnLst>
                                    <p:set>
                                      <p:cBhvr>
                                        <p:cTn id="32" dur="1" fill="hold">
                                          <p:stCondLst>
                                            <p:cond delay="0"/>
                                          </p:stCondLst>
                                        </p:cTn>
                                        <p:tgtEl>
                                          <p:spTgt spid="2054"/>
                                        </p:tgtEl>
                                        <p:attrNameLst>
                                          <p:attrName>style.visibility</p:attrName>
                                        </p:attrNameLst>
                                      </p:cBhvr>
                                      <p:to>
                                        <p:strVal val="visible"/>
                                      </p:to>
                                    </p:set>
                                    <p:animEffect transition="in" filter="fade">
                                      <p:cBhvr>
                                        <p:cTn id="33" dur="500"/>
                                        <p:tgtEl>
                                          <p:spTgt spid="2054"/>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64"/>
                                        </p:tgtEl>
                                        <p:attrNameLst>
                                          <p:attrName>style.visibility</p:attrName>
                                        </p:attrNameLst>
                                      </p:cBhvr>
                                      <p:to>
                                        <p:strVal val="visible"/>
                                      </p:to>
                                    </p:set>
                                    <p:animEffect transition="in" filter="fade">
                                      <p:cBhvr>
                                        <p:cTn id="38" dur="500"/>
                                        <p:tgtEl>
                                          <p:spTgt spid="64"/>
                                        </p:tgtEl>
                                      </p:cBhvr>
                                    </p:animEffect>
                                  </p:childTnLst>
                                </p:cTn>
                              </p:par>
                              <p:par>
                                <p:cTn id="39" presetID="10" presetClass="entr" presetSubtype="0" fill="hold" nodeType="withEffect">
                                  <p:stCondLst>
                                    <p:cond delay="0"/>
                                  </p:stCondLst>
                                  <p:childTnLst>
                                    <p:set>
                                      <p:cBhvr>
                                        <p:cTn id="40" dur="1" fill="hold">
                                          <p:stCondLst>
                                            <p:cond delay="0"/>
                                          </p:stCondLst>
                                        </p:cTn>
                                        <p:tgtEl>
                                          <p:spTgt spid="46"/>
                                        </p:tgtEl>
                                        <p:attrNameLst>
                                          <p:attrName>style.visibility</p:attrName>
                                        </p:attrNameLst>
                                      </p:cBhvr>
                                      <p:to>
                                        <p:strVal val="visible"/>
                                      </p:to>
                                    </p:set>
                                    <p:animEffect transition="in" filter="fade">
                                      <p:cBhvr>
                                        <p:cTn id="41" dur="500"/>
                                        <p:tgtEl>
                                          <p:spTgt spid="46"/>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65"/>
                                        </p:tgtEl>
                                        <p:attrNameLst>
                                          <p:attrName>style.visibility</p:attrName>
                                        </p:attrNameLst>
                                      </p:cBhvr>
                                      <p:to>
                                        <p:strVal val="visible"/>
                                      </p:to>
                                    </p:set>
                                    <p:animEffect transition="in" filter="fade">
                                      <p:cBhvr>
                                        <p:cTn id="44" dur="500"/>
                                        <p:tgtEl>
                                          <p:spTgt spid="65"/>
                                        </p:tgtEl>
                                      </p:cBhvr>
                                    </p:animEffect>
                                  </p:childTnLst>
                                </p:cTn>
                              </p:par>
                              <p:par>
                                <p:cTn id="45" presetID="1" presetClass="entr" presetSubtype="0" fill="hold" grpId="0" nodeType="withEffect">
                                  <p:stCondLst>
                                    <p:cond delay="0"/>
                                  </p:stCondLst>
                                  <p:childTnLst>
                                    <p:set>
                                      <p:cBhvr>
                                        <p:cTn id="46" dur="1" fill="hold">
                                          <p:stCondLst>
                                            <p:cond delay="0"/>
                                          </p:stCondLst>
                                        </p:cTn>
                                        <p:tgtEl>
                                          <p:spTgt spid="28"/>
                                        </p:tgtEl>
                                        <p:attrNameLst>
                                          <p:attrName>style.visibility</p:attrName>
                                        </p:attrNameLst>
                                      </p:cBhvr>
                                      <p:to>
                                        <p:strVal val="visible"/>
                                      </p:to>
                                    </p:set>
                                  </p:childTnLst>
                                </p:cTn>
                              </p:par>
                              <p:par>
                                <p:cTn id="47" presetID="10" presetClass="entr" presetSubtype="0" fill="hold" nodeType="withEffect">
                                  <p:stCondLst>
                                    <p:cond delay="0"/>
                                  </p:stCondLst>
                                  <p:childTnLst>
                                    <p:set>
                                      <p:cBhvr>
                                        <p:cTn id="48" dur="1" fill="hold">
                                          <p:stCondLst>
                                            <p:cond delay="0"/>
                                          </p:stCondLst>
                                        </p:cTn>
                                        <p:tgtEl>
                                          <p:spTgt spid="54"/>
                                        </p:tgtEl>
                                        <p:attrNameLst>
                                          <p:attrName>style.visibility</p:attrName>
                                        </p:attrNameLst>
                                      </p:cBhvr>
                                      <p:to>
                                        <p:strVal val="visible"/>
                                      </p:to>
                                    </p:set>
                                    <p:animEffect transition="in" filter="fade">
                                      <p:cBhvr>
                                        <p:cTn id="49" dur="500"/>
                                        <p:tgtEl>
                                          <p:spTgt spid="54"/>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16"/>
                                        </p:tgtEl>
                                        <p:attrNameLst>
                                          <p:attrName>style.visibility</p:attrName>
                                        </p:attrNameLst>
                                      </p:cBhvr>
                                      <p:to>
                                        <p:strVal val="visible"/>
                                      </p:to>
                                    </p:set>
                                    <p:animEffect transition="in" filter="fade">
                                      <p:cBhvr>
                                        <p:cTn id="54" dur="500"/>
                                        <p:tgtEl>
                                          <p:spTgt spid="16"/>
                                        </p:tgtEl>
                                      </p:cBhvr>
                                    </p:animEffect>
                                  </p:childTnLst>
                                </p:cTn>
                              </p:par>
                              <p:par>
                                <p:cTn id="55" presetID="8" presetClass="emph" presetSubtype="0" fill="hold" nodeType="withEffect">
                                  <p:stCondLst>
                                    <p:cond delay="0"/>
                                  </p:stCondLst>
                                  <p:childTnLst>
                                    <p:animRot by="21600000">
                                      <p:cBhvr>
                                        <p:cTn id="56" dur="2000" fill="hold"/>
                                        <p:tgtEl>
                                          <p:spTgt spid="16"/>
                                        </p:tgtEl>
                                        <p:attrNameLst>
                                          <p:attrName>r</p:attrName>
                                        </p:attrNameLst>
                                      </p:cBhvr>
                                    </p:animRot>
                                  </p:childTnLst>
                                </p:cTn>
                              </p:par>
                              <p:par>
                                <p:cTn id="57" presetID="10" presetClass="entr" presetSubtype="0" fill="hold" nodeType="withEffect">
                                  <p:stCondLst>
                                    <p:cond delay="0"/>
                                  </p:stCondLst>
                                  <p:childTnLst>
                                    <p:set>
                                      <p:cBhvr>
                                        <p:cTn id="58" dur="1" fill="hold">
                                          <p:stCondLst>
                                            <p:cond delay="0"/>
                                          </p:stCondLst>
                                        </p:cTn>
                                        <p:tgtEl>
                                          <p:spTgt spid="18"/>
                                        </p:tgtEl>
                                        <p:attrNameLst>
                                          <p:attrName>style.visibility</p:attrName>
                                        </p:attrNameLst>
                                      </p:cBhvr>
                                      <p:to>
                                        <p:strVal val="visible"/>
                                      </p:to>
                                    </p:set>
                                    <p:animEffect transition="in" filter="fade">
                                      <p:cBhvr>
                                        <p:cTn id="59" dur="500"/>
                                        <p:tgtEl>
                                          <p:spTgt spid="18"/>
                                        </p:tgtEl>
                                      </p:cBhvr>
                                    </p:animEffect>
                                  </p:childTnLst>
                                </p:cTn>
                              </p:par>
                              <p:par>
                                <p:cTn id="60" presetID="8" presetClass="emph" presetSubtype="0" fill="hold" nodeType="withEffect">
                                  <p:stCondLst>
                                    <p:cond delay="0"/>
                                  </p:stCondLst>
                                  <p:childTnLst>
                                    <p:animRot by="21600000">
                                      <p:cBhvr>
                                        <p:cTn id="61" dur="2000" fill="hold"/>
                                        <p:tgtEl>
                                          <p:spTgt spid="18"/>
                                        </p:tgtEl>
                                        <p:attrNameLst>
                                          <p:attrName>r</p:attrName>
                                        </p:attrNameLst>
                                      </p:cBhvr>
                                    </p:animRo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42"/>
                                        </p:tgtEl>
                                        <p:attrNameLst>
                                          <p:attrName>style.visibility</p:attrName>
                                        </p:attrNameLst>
                                      </p:cBhvr>
                                      <p:to>
                                        <p:strVal val="visible"/>
                                      </p:to>
                                    </p:set>
                                    <p:animEffect transition="in" filter="fade">
                                      <p:cBhvr>
                                        <p:cTn id="66" dur="500"/>
                                        <p:tgtEl>
                                          <p:spTgt spid="42"/>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41"/>
                                        </p:tgtEl>
                                        <p:attrNameLst>
                                          <p:attrName>style.visibility</p:attrName>
                                        </p:attrNameLst>
                                      </p:cBhvr>
                                      <p:to>
                                        <p:strVal val="visible"/>
                                      </p:to>
                                    </p:set>
                                    <p:animEffect transition="in" filter="fade">
                                      <p:cBhvr>
                                        <p:cTn id="71" dur="500"/>
                                        <p:tgtEl>
                                          <p:spTgt spid="41"/>
                                        </p:tgtEl>
                                      </p:cBhvr>
                                    </p:animEffect>
                                  </p:childTnLst>
                                </p:cTn>
                              </p:par>
                            </p:childTnLst>
                          </p:cTn>
                        </p:par>
                        <p:par>
                          <p:cTn id="72" fill="hold">
                            <p:stCondLst>
                              <p:cond delay="500"/>
                            </p:stCondLst>
                            <p:childTnLst>
                              <p:par>
                                <p:cTn id="73" presetID="19" presetClass="emph" presetSubtype="0" fill="hold" grpId="1" nodeType="afterEffect">
                                  <p:stCondLst>
                                    <p:cond delay="0"/>
                                  </p:stCondLst>
                                  <p:childTnLst>
                                    <p:animClr clrSpc="rgb" dir="cw">
                                      <p:cBhvr override="childStyle">
                                        <p:cTn id="74" dur="500" fill="hold"/>
                                        <p:tgtEl>
                                          <p:spTgt spid="28"/>
                                        </p:tgtEl>
                                        <p:attrNameLst>
                                          <p:attrName>style.color</p:attrName>
                                        </p:attrNameLst>
                                      </p:cBhvr>
                                      <p:to>
                                        <a:srgbClr val="00B050"/>
                                      </p:to>
                                    </p:animClr>
                                    <p:animClr clrSpc="rgb" dir="cw">
                                      <p:cBhvr>
                                        <p:cTn id="75" dur="500" fill="hold"/>
                                        <p:tgtEl>
                                          <p:spTgt spid="28"/>
                                        </p:tgtEl>
                                        <p:attrNameLst>
                                          <p:attrName>fillcolor</p:attrName>
                                        </p:attrNameLst>
                                      </p:cBhvr>
                                      <p:to>
                                        <a:srgbClr val="00B050"/>
                                      </p:to>
                                    </p:animClr>
                                    <p:set>
                                      <p:cBhvr>
                                        <p:cTn id="76" dur="500" fill="hold"/>
                                        <p:tgtEl>
                                          <p:spTgt spid="28"/>
                                        </p:tgtEl>
                                        <p:attrNameLst>
                                          <p:attrName>fill.type</p:attrName>
                                        </p:attrNameLst>
                                      </p:cBhvr>
                                      <p:to>
                                        <p:strVal val="solid"/>
                                      </p:to>
                                    </p:set>
                                    <p:set>
                                      <p:cBhvr>
                                        <p:cTn id="77" dur="500" fill="hold"/>
                                        <p:tgtEl>
                                          <p:spTgt spid="28"/>
                                        </p:tgtEl>
                                        <p:attrNameLst>
                                          <p:attrName>fill.on</p:attrName>
                                        </p:attrNameLst>
                                      </p:cBhvr>
                                      <p:to>
                                        <p:strVal val="true"/>
                                      </p:to>
                                    </p:set>
                                  </p:childTnLst>
                                </p:cTn>
                              </p:par>
                            </p:childTnLst>
                          </p:cTn>
                        </p:par>
                      </p:childTnLst>
                    </p:cTn>
                  </p:par>
                  <p:par>
                    <p:cTn id="78" fill="hold">
                      <p:stCondLst>
                        <p:cond delay="indefinite"/>
                      </p:stCondLst>
                      <p:childTnLst>
                        <p:par>
                          <p:cTn id="79" fill="hold">
                            <p:stCondLst>
                              <p:cond delay="0"/>
                            </p:stCondLst>
                            <p:childTnLst>
                              <p:par>
                                <p:cTn id="80" presetID="1" presetClass="entr" presetSubtype="0" fill="hold" grpId="0" nodeType="clickEffect">
                                  <p:stCondLst>
                                    <p:cond delay="0"/>
                                  </p:stCondLst>
                                  <p:childTnLst>
                                    <p:set>
                                      <p:cBhvr>
                                        <p:cTn id="81" dur="1" fill="hold">
                                          <p:stCondLst>
                                            <p:cond delay="0"/>
                                          </p:stCondLst>
                                        </p:cTn>
                                        <p:tgtEl>
                                          <p:spTgt spid="50"/>
                                        </p:tgtEl>
                                        <p:attrNameLst>
                                          <p:attrName>style.visibility</p:attrName>
                                        </p:attrNameLst>
                                      </p:cBhvr>
                                      <p:to>
                                        <p:strVal val="visible"/>
                                      </p:to>
                                    </p:set>
                                  </p:childTnLst>
                                </p:cTn>
                              </p:par>
                              <p:par>
                                <p:cTn id="82" presetID="1" presetClass="entr" presetSubtype="0" fill="hold" nodeType="withEffect">
                                  <p:stCondLst>
                                    <p:cond delay="0"/>
                                  </p:stCondLst>
                                  <p:childTnLst>
                                    <p:set>
                                      <p:cBhvr>
                                        <p:cTn id="83" dur="1" fill="hold">
                                          <p:stCondLst>
                                            <p:cond delay="0"/>
                                          </p:stCondLst>
                                        </p:cTn>
                                        <p:tgtEl>
                                          <p:spTgt spid="51"/>
                                        </p:tgtEl>
                                        <p:attrNameLst>
                                          <p:attrName>style.visibility</p:attrName>
                                        </p:attrNameLst>
                                      </p:cBhvr>
                                      <p:to>
                                        <p:strVal val="visible"/>
                                      </p:to>
                                    </p:set>
                                  </p:childTnLst>
                                </p:cTn>
                              </p:par>
                              <p:par>
                                <p:cTn id="84" presetID="1" presetClass="entr" presetSubtype="0" fill="hold" nodeType="withEffect">
                                  <p:stCondLst>
                                    <p:cond delay="0"/>
                                  </p:stCondLst>
                                  <p:childTnLst>
                                    <p:set>
                                      <p:cBhvr>
                                        <p:cTn id="85"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49" grpId="0"/>
      <p:bldP spid="52" grpId="0"/>
      <p:bldP spid="64" grpId="0"/>
      <p:bldP spid="65" grpId="0"/>
      <p:bldP spid="41" grpId="0"/>
      <p:bldP spid="42" grpId="0"/>
      <p:bldP spid="50" grpId="0"/>
      <p:bldP spid="28" grpId="0" animBg="1"/>
      <p:bldP spid="28" grpId="1"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5E642F-E318-467B-BC05-F350C28B48E7}"/>
              </a:ext>
            </a:extLst>
          </p:cNvPr>
          <p:cNvSpPr>
            <a:spLocks noGrp="1"/>
          </p:cNvSpPr>
          <p:nvPr>
            <p:ph type="title"/>
          </p:nvPr>
        </p:nvSpPr>
        <p:spPr>
          <a:xfrm>
            <a:off x="578835" y="336565"/>
            <a:ext cx="11018520" cy="553998"/>
          </a:xfrm>
        </p:spPr>
        <p:txBody>
          <a:bodyPr/>
          <a:lstStyle/>
          <a:p>
            <a:r>
              <a:rPr lang="en-US"/>
              <a:t>Basic migration - SQL Server 2016</a:t>
            </a:r>
          </a:p>
        </p:txBody>
      </p:sp>
      <p:sp>
        <p:nvSpPr>
          <p:cNvPr id="4" name="TextBox 3">
            <a:extLst>
              <a:ext uri="{FF2B5EF4-FFF2-40B4-BE49-F238E27FC236}">
                <a16:creationId xmlns:a16="http://schemas.microsoft.com/office/drawing/2014/main" id="{B5CCF137-F74A-4A6A-9A4F-39A22351D45C}"/>
              </a:ext>
            </a:extLst>
          </p:cNvPr>
          <p:cNvSpPr txBox="1"/>
          <p:nvPr/>
        </p:nvSpPr>
        <p:spPr>
          <a:xfrm>
            <a:off x="1325170" y="2469489"/>
            <a:ext cx="1643449" cy="615553"/>
          </a:xfrm>
          <a:prstGeom prst="rect">
            <a:avLst/>
          </a:prstGeom>
          <a:noFill/>
        </p:spPr>
        <p:txBody>
          <a:bodyPr wrap="square" lIns="0" tIns="0" rIns="0" bIns="0" rtlCol="0">
            <a:spAutoFit/>
          </a:bodyPr>
          <a:lstStyle/>
          <a:p>
            <a:pPr algn="ctr"/>
            <a:r>
              <a:rPr lang="en-US" sz="2000">
                <a:gradFill>
                  <a:gsLst>
                    <a:gs pos="2917">
                      <a:schemeClr val="tx1"/>
                    </a:gs>
                    <a:gs pos="30000">
                      <a:schemeClr val="tx1"/>
                    </a:gs>
                  </a:gsLst>
                  <a:lin ang="5400000" scaled="0"/>
                </a:gradFill>
              </a:rPr>
              <a:t>SQL Server 2016 </a:t>
            </a:r>
          </a:p>
        </p:txBody>
      </p:sp>
      <p:pic>
        <p:nvPicPr>
          <p:cNvPr id="6" name="Graphic 5">
            <a:extLst>
              <a:ext uri="{FF2B5EF4-FFF2-40B4-BE49-F238E27FC236}">
                <a16:creationId xmlns:a16="http://schemas.microsoft.com/office/drawing/2014/main" id="{75FAADBC-7D6A-4DFC-87CE-5C9A5CA35AAD}"/>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840414" y="1514272"/>
            <a:ext cx="837400" cy="837401"/>
          </a:xfrm>
          <a:prstGeom prst="rect">
            <a:avLst/>
          </a:prstGeom>
        </p:spPr>
      </p:pic>
      <p:graphicFrame>
        <p:nvGraphicFramePr>
          <p:cNvPr id="9" name="Diagram 8">
            <a:extLst>
              <a:ext uri="{FF2B5EF4-FFF2-40B4-BE49-F238E27FC236}">
                <a16:creationId xmlns:a16="http://schemas.microsoft.com/office/drawing/2014/main" id="{256F27CB-E385-4AF5-8B91-123595C8558E}"/>
              </a:ext>
            </a:extLst>
          </p:cNvPr>
          <p:cNvGraphicFramePr/>
          <p:nvPr>
            <p:extLst>
              <p:ext uri="{D42A27DB-BD31-4B8C-83A1-F6EECF244321}">
                <p14:modId xmlns:p14="http://schemas.microsoft.com/office/powerpoint/2010/main" val="3807326381"/>
              </p:ext>
            </p:extLst>
          </p:nvPr>
        </p:nvGraphicFramePr>
        <p:xfrm>
          <a:off x="403123" y="3022676"/>
          <a:ext cx="3716593" cy="3092989"/>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10" name="TextBox 9">
            <a:extLst>
              <a:ext uri="{FF2B5EF4-FFF2-40B4-BE49-F238E27FC236}">
                <a16:creationId xmlns:a16="http://schemas.microsoft.com/office/drawing/2014/main" id="{8F66A3F8-9191-4B02-B616-7DF04D84F880}"/>
              </a:ext>
            </a:extLst>
          </p:cNvPr>
          <p:cNvSpPr txBox="1"/>
          <p:nvPr/>
        </p:nvSpPr>
        <p:spPr>
          <a:xfrm>
            <a:off x="4857136" y="1932972"/>
            <a:ext cx="7334864" cy="1661993"/>
          </a:xfrm>
          <a:prstGeom prst="rect">
            <a:avLst/>
          </a:prstGeom>
          <a:noFill/>
        </p:spPr>
        <p:txBody>
          <a:bodyPr wrap="square" lIns="0" tIns="0" rIns="0" bIns="0" rtlCol="0">
            <a:spAutoFit/>
          </a:bodyPr>
          <a:lstStyle/>
          <a:p>
            <a:pPr marL="342900" indent="-342900" algn="l">
              <a:buFont typeface="Arial" panose="020B0604020202020204" pitchFamily="34" charset="0"/>
              <a:buChar char="•"/>
            </a:pPr>
            <a:r>
              <a:rPr lang="en-US" sz="1800">
                <a:gradFill>
                  <a:gsLst>
                    <a:gs pos="2917">
                      <a:schemeClr val="tx1"/>
                    </a:gs>
                    <a:gs pos="30000">
                      <a:schemeClr val="tx1"/>
                    </a:gs>
                  </a:gsLst>
                  <a:lin ang="5400000" scaled="0"/>
                </a:gradFill>
              </a:rPr>
              <a:t>Installed on Virtual machine with 16 vCores and 64Gb RAM </a:t>
            </a:r>
          </a:p>
          <a:p>
            <a:pPr marL="342900" indent="-342900" algn="l">
              <a:buFont typeface="Arial" panose="020B0604020202020204" pitchFamily="34" charset="0"/>
              <a:buChar char="•"/>
            </a:pPr>
            <a:r>
              <a:rPr lang="en-US" sz="1800">
                <a:gradFill>
                  <a:gsLst>
                    <a:gs pos="2917">
                      <a:schemeClr val="tx1"/>
                    </a:gs>
                    <a:gs pos="30000">
                      <a:schemeClr val="tx1"/>
                    </a:gs>
                  </a:gsLst>
                  <a:lin ang="5400000" scaled="0"/>
                </a:gradFill>
              </a:rPr>
              <a:t>Database is ~30Gb data and ~2Gb transaction log</a:t>
            </a:r>
          </a:p>
          <a:p>
            <a:pPr marL="342900" indent="-342900" algn="l">
              <a:buFont typeface="Arial" panose="020B0604020202020204" pitchFamily="34" charset="0"/>
              <a:buChar char="•"/>
            </a:pPr>
            <a:r>
              <a:rPr lang="en-US" sz="1800">
                <a:gradFill>
                  <a:gsLst>
                    <a:gs pos="2917">
                      <a:schemeClr val="tx1"/>
                    </a:gs>
                    <a:gs pos="30000">
                      <a:schemeClr val="tx1"/>
                    </a:gs>
                  </a:gsLst>
                  <a:lin ang="5400000" scaled="0"/>
                </a:gradFill>
              </a:rPr>
              <a:t>Data and log files are stored on the same drive</a:t>
            </a:r>
          </a:p>
          <a:p>
            <a:pPr marL="342900" indent="-342900" algn="l">
              <a:buFont typeface="Arial" panose="020B0604020202020204" pitchFamily="34" charset="0"/>
              <a:buChar char="•"/>
            </a:pPr>
            <a:r>
              <a:rPr lang="en-US" sz="1800">
                <a:gradFill>
                  <a:gsLst>
                    <a:gs pos="2917">
                      <a:schemeClr val="tx1"/>
                    </a:gs>
                    <a:gs pos="30000">
                      <a:schemeClr val="tx1"/>
                    </a:gs>
                  </a:gsLst>
                  <a:lin ang="5400000" scaled="0"/>
                </a:gradFill>
              </a:rPr>
              <a:t>Desired storage growth is 1TB for data and 500Gb for transaction log</a:t>
            </a:r>
          </a:p>
          <a:p>
            <a:pPr marL="342900" indent="-342900" algn="l">
              <a:buFont typeface="Arial" panose="020B0604020202020204" pitchFamily="34" charset="0"/>
              <a:buChar char="•"/>
            </a:pPr>
            <a:r>
              <a:rPr lang="en-US" sz="1800">
                <a:gradFill>
                  <a:gsLst>
                    <a:gs pos="2917">
                      <a:schemeClr val="tx1"/>
                    </a:gs>
                    <a:gs pos="30000">
                      <a:schemeClr val="tx1"/>
                    </a:gs>
                  </a:gsLst>
                  <a:lin ang="5400000" scaled="0"/>
                </a:gradFill>
              </a:rPr>
              <a:t>Tempdb split into 8 files on the OS drive</a:t>
            </a:r>
          </a:p>
          <a:p>
            <a:pPr marL="342900" indent="-342900" algn="l">
              <a:buFont typeface="Arial" panose="020B0604020202020204" pitchFamily="34" charset="0"/>
              <a:buChar char="•"/>
            </a:pPr>
            <a:r>
              <a:rPr lang="en-US" sz="1800">
                <a:gradFill>
                  <a:gsLst>
                    <a:gs pos="2917">
                      <a:schemeClr val="tx1"/>
                    </a:gs>
                    <a:gs pos="30000">
                      <a:schemeClr val="tx1"/>
                    </a:gs>
                  </a:gsLst>
                  <a:lin ang="5400000" scaled="0"/>
                </a:gradFill>
              </a:rPr>
              <a:t>Backups are stored on different storage</a:t>
            </a:r>
          </a:p>
        </p:txBody>
      </p:sp>
      <p:sp>
        <p:nvSpPr>
          <p:cNvPr id="11" name="Rectangle 10">
            <a:extLst>
              <a:ext uri="{FF2B5EF4-FFF2-40B4-BE49-F238E27FC236}">
                <a16:creationId xmlns:a16="http://schemas.microsoft.com/office/drawing/2014/main" id="{E2B81824-CE7C-4AF8-BD38-80912ABEB9D2}"/>
              </a:ext>
            </a:extLst>
          </p:cNvPr>
          <p:cNvSpPr/>
          <p:nvPr/>
        </p:nvSpPr>
        <p:spPr>
          <a:xfrm>
            <a:off x="6252950" y="1510749"/>
            <a:ext cx="2719948" cy="338554"/>
          </a:xfrm>
          <a:prstGeom prst="rect">
            <a:avLst/>
          </a:prstGeom>
        </p:spPr>
        <p:txBody>
          <a:bodyPr wrap="square" anchor="t">
            <a:spAutoFit/>
          </a:bodyPr>
          <a:lstStyle/>
          <a:p>
            <a:pPr marL="0" marR="0" lvl="0" indent="0" algn="ctr" defTabSz="609468" rtl="0" eaLnBrk="1" fontAlgn="auto" latinLnBrk="0" hangingPunct="1">
              <a:lnSpc>
                <a:spcPct val="100000"/>
              </a:lnSpc>
              <a:spcBef>
                <a:spcPts val="0"/>
              </a:spcBef>
              <a:spcAft>
                <a:spcPts val="600"/>
              </a:spcAft>
              <a:buClrTx/>
              <a:buSzTx/>
              <a:buFontTx/>
              <a:buNone/>
              <a:tabLst/>
              <a:defRPr/>
            </a:pPr>
            <a:r>
              <a:rPr kumimoji="0" lang="en-US" sz="1600" b="1" i="0" u="none" strike="noStrike" kern="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Resource</a:t>
            </a:r>
            <a:r>
              <a:rPr kumimoji="0" lang="en-US" sz="1600" b="1" i="0" u="none" strike="noStrike" kern="0" cap="none" spc="0" normalizeH="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 Requirements</a:t>
            </a:r>
            <a:endParaRPr kumimoji="0" lang="en-US" sz="1600" b="1" i="0" u="none" strike="noStrike" kern="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endParaRPr>
          </a:p>
        </p:txBody>
      </p:sp>
      <p:sp>
        <p:nvSpPr>
          <p:cNvPr id="13" name="TextBox 12">
            <a:extLst>
              <a:ext uri="{FF2B5EF4-FFF2-40B4-BE49-F238E27FC236}">
                <a16:creationId xmlns:a16="http://schemas.microsoft.com/office/drawing/2014/main" id="{3C3F5065-5731-41A4-B560-2152B72BBD7E}"/>
              </a:ext>
            </a:extLst>
          </p:cNvPr>
          <p:cNvSpPr txBox="1"/>
          <p:nvPr/>
        </p:nvSpPr>
        <p:spPr>
          <a:xfrm>
            <a:off x="4771713" y="4569170"/>
            <a:ext cx="6145160" cy="1754326"/>
          </a:xfrm>
          <a:prstGeom prst="rect">
            <a:avLst/>
          </a:prstGeom>
          <a:noFill/>
        </p:spPr>
        <p:txBody>
          <a:bodyPr wrap="square">
            <a:spAutoFit/>
          </a:bodyPr>
          <a:lstStyle/>
          <a:p>
            <a:pPr marL="342900" indent="-342900" algn="l">
              <a:buFont typeface="Arial" panose="020B0604020202020204" pitchFamily="34" charset="0"/>
              <a:buChar char="•"/>
            </a:pPr>
            <a:r>
              <a:rPr lang="en-US" sz="1800">
                <a:gradFill>
                  <a:gsLst>
                    <a:gs pos="2917">
                      <a:schemeClr val="tx1"/>
                    </a:gs>
                    <a:gs pos="30000">
                      <a:schemeClr val="tx1"/>
                    </a:gs>
                  </a:gsLst>
                  <a:lin ang="5400000" scaled="0"/>
                </a:gradFill>
              </a:rPr>
              <a:t>SQL logins for authentication</a:t>
            </a:r>
          </a:p>
          <a:p>
            <a:pPr marL="342900" indent="-342900" algn="l">
              <a:buFont typeface="Arial" panose="020B0604020202020204" pitchFamily="34" charset="0"/>
              <a:buChar char="•"/>
            </a:pPr>
            <a:r>
              <a:rPr lang="en-US" sz="1800">
                <a:gradFill>
                  <a:gsLst>
                    <a:gs pos="2917">
                      <a:schemeClr val="tx1"/>
                    </a:gs>
                    <a:gs pos="30000">
                      <a:schemeClr val="tx1"/>
                    </a:gs>
                  </a:gsLst>
                  <a:lin ang="5400000" scaled="0"/>
                </a:gradFill>
              </a:rPr>
              <a:t>SQL Agent jobs for auto backups and update stats</a:t>
            </a:r>
          </a:p>
          <a:p>
            <a:pPr marL="342900" indent="-342900" algn="l">
              <a:buFont typeface="Arial" panose="020B0604020202020204" pitchFamily="34" charset="0"/>
              <a:buChar char="•"/>
            </a:pPr>
            <a:r>
              <a:rPr lang="en-US" sz="1800">
                <a:gradFill>
                  <a:gsLst>
                    <a:gs pos="2917">
                      <a:schemeClr val="tx1"/>
                    </a:gs>
                    <a:gs pos="30000">
                      <a:schemeClr val="tx1"/>
                    </a:gs>
                  </a:gsLst>
                  <a:lin ang="5400000" scaled="0"/>
                </a:gradFill>
              </a:rPr>
              <a:t>Use Query Store and DMVs to monitor performance</a:t>
            </a:r>
          </a:p>
          <a:p>
            <a:pPr marL="342900" indent="-342900" algn="l">
              <a:buFont typeface="Arial" panose="020B0604020202020204" pitchFamily="34" charset="0"/>
              <a:buChar char="•"/>
            </a:pPr>
            <a:r>
              <a:rPr lang="en-US" sz="1800">
                <a:gradFill>
                  <a:gsLst>
                    <a:gs pos="2917">
                      <a:schemeClr val="tx1"/>
                    </a:gs>
                    <a:gs pos="30000">
                      <a:schemeClr val="tx1"/>
                    </a:gs>
                  </a:gsLst>
                  <a:lin ang="5400000" scaled="0"/>
                </a:gradFill>
              </a:rPr>
              <a:t>Use SSMS to query and monitor SQL Server</a:t>
            </a:r>
          </a:p>
          <a:p>
            <a:pPr marL="342900" indent="-342900" algn="l">
              <a:buFont typeface="Arial" panose="020B0604020202020204" pitchFamily="34" charset="0"/>
              <a:buChar char="•"/>
            </a:pPr>
            <a:r>
              <a:rPr lang="en-US" sz="1800">
                <a:gradFill>
                  <a:gsLst>
                    <a:gs pos="2917">
                      <a:schemeClr val="tx1"/>
                    </a:gs>
                    <a:gs pos="30000">
                      <a:schemeClr val="tx1"/>
                    </a:gs>
                  </a:gsLst>
                  <a:lin ang="5400000" scaled="0"/>
                </a:gradFill>
              </a:rPr>
              <a:t>DBAs desire access to the ERRORLOG for monitoring and troubleshooting purposes</a:t>
            </a:r>
          </a:p>
        </p:txBody>
      </p:sp>
      <p:sp>
        <p:nvSpPr>
          <p:cNvPr id="14" name="Rectangle 13">
            <a:extLst>
              <a:ext uri="{FF2B5EF4-FFF2-40B4-BE49-F238E27FC236}">
                <a16:creationId xmlns:a16="http://schemas.microsoft.com/office/drawing/2014/main" id="{5A1586DA-B41A-43D0-8FFA-60ED33F05C6F}"/>
              </a:ext>
            </a:extLst>
          </p:cNvPr>
          <p:cNvSpPr/>
          <p:nvPr/>
        </p:nvSpPr>
        <p:spPr>
          <a:xfrm>
            <a:off x="6252950" y="4181006"/>
            <a:ext cx="2719948" cy="338554"/>
          </a:xfrm>
          <a:prstGeom prst="rect">
            <a:avLst/>
          </a:prstGeom>
        </p:spPr>
        <p:txBody>
          <a:bodyPr wrap="square" anchor="t">
            <a:spAutoFit/>
          </a:bodyPr>
          <a:lstStyle/>
          <a:p>
            <a:pPr marL="0" marR="0" lvl="0" indent="0" algn="ctr" defTabSz="609468" rtl="0" eaLnBrk="1" fontAlgn="auto" latinLnBrk="0" hangingPunct="1">
              <a:lnSpc>
                <a:spcPct val="100000"/>
              </a:lnSpc>
              <a:spcBef>
                <a:spcPts val="0"/>
              </a:spcBef>
              <a:spcAft>
                <a:spcPts val="600"/>
              </a:spcAft>
              <a:buClrTx/>
              <a:buSzTx/>
              <a:buFontTx/>
              <a:buNone/>
              <a:tabLst/>
              <a:defRPr/>
            </a:pPr>
            <a:r>
              <a:rPr kumimoji="0" lang="en-US" sz="1600" b="1" i="0" u="none" strike="noStrike" kern="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SQL Server</a:t>
            </a:r>
            <a:r>
              <a:rPr kumimoji="0" lang="en-US" sz="1600" b="1" i="0" u="none" strike="noStrike" kern="0" cap="none" spc="0" normalizeH="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 requirements</a:t>
            </a:r>
            <a:endParaRPr kumimoji="0" lang="en-US" sz="1600" b="1" i="0" u="none" strike="noStrike" kern="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endParaRPr>
          </a:p>
        </p:txBody>
      </p:sp>
    </p:spTree>
    <p:extLst>
      <p:ext uri="{BB962C8B-B14F-4D97-AF65-F5344CB8AC3E}">
        <p14:creationId xmlns:p14="http://schemas.microsoft.com/office/powerpoint/2010/main" val="48394121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3" grpId="0"/>
      <p:bldP spid="14"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533BB-0359-4170-99F5-D095BCD20778}"/>
              </a:ext>
            </a:extLst>
          </p:cNvPr>
          <p:cNvSpPr>
            <a:spLocks noGrp="1"/>
          </p:cNvSpPr>
          <p:nvPr>
            <p:ph type="title"/>
          </p:nvPr>
        </p:nvSpPr>
        <p:spPr/>
        <p:txBody>
          <a:bodyPr/>
          <a:lstStyle/>
          <a:p>
            <a:r>
              <a:rPr lang="en-US"/>
              <a:t>Migrate other objects</a:t>
            </a:r>
          </a:p>
        </p:txBody>
      </p:sp>
      <p:graphicFrame>
        <p:nvGraphicFramePr>
          <p:cNvPr id="4" name="Diagram 3">
            <a:extLst>
              <a:ext uri="{FF2B5EF4-FFF2-40B4-BE49-F238E27FC236}">
                <a16:creationId xmlns:a16="http://schemas.microsoft.com/office/drawing/2014/main" id="{E1F50D76-937B-4235-B0A0-2C0FDBF40BE2}"/>
              </a:ext>
            </a:extLst>
          </p:cNvPr>
          <p:cNvGraphicFramePr/>
          <p:nvPr>
            <p:extLst>
              <p:ext uri="{D42A27DB-BD31-4B8C-83A1-F6EECF244321}">
                <p14:modId xmlns:p14="http://schemas.microsoft.com/office/powerpoint/2010/main" val="803654546"/>
              </p:ext>
            </p:extLst>
          </p:nvPr>
        </p:nvGraphicFramePr>
        <p:xfrm>
          <a:off x="2108925" y="1854926"/>
          <a:ext cx="7974149" cy="374783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14474715"/>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533BB-0359-4170-99F5-D095BCD20778}"/>
              </a:ext>
            </a:extLst>
          </p:cNvPr>
          <p:cNvSpPr>
            <a:spLocks noGrp="1"/>
          </p:cNvSpPr>
          <p:nvPr>
            <p:ph type="title"/>
          </p:nvPr>
        </p:nvSpPr>
        <p:spPr/>
        <p:txBody>
          <a:bodyPr/>
          <a:lstStyle/>
          <a:p>
            <a:r>
              <a:rPr lang="en-US"/>
              <a:t>Customer stories</a:t>
            </a:r>
          </a:p>
        </p:txBody>
      </p:sp>
      <p:sp>
        <p:nvSpPr>
          <p:cNvPr id="5" name="TextBox 4">
            <a:extLst>
              <a:ext uri="{FF2B5EF4-FFF2-40B4-BE49-F238E27FC236}">
                <a16:creationId xmlns:a16="http://schemas.microsoft.com/office/drawing/2014/main" id="{B6F4445A-DD79-4A93-ACD4-EE7307B24C99}"/>
              </a:ext>
            </a:extLst>
          </p:cNvPr>
          <p:cNvSpPr txBox="1"/>
          <p:nvPr/>
        </p:nvSpPr>
        <p:spPr>
          <a:xfrm>
            <a:off x="1035670" y="2111987"/>
            <a:ext cx="9675076" cy="3080074"/>
          </a:xfrm>
          <a:prstGeom prst="rect">
            <a:avLst/>
          </a:prstGeom>
          <a:noFill/>
        </p:spPr>
        <p:txBody>
          <a:bodyPr wrap="square">
            <a:spAutoFit/>
          </a:bodyPr>
          <a:lstStyle/>
          <a:p>
            <a:r>
              <a:rPr lang="en-US" b="1" i="0">
                <a:effectLst/>
                <a:latin typeface="Segoe UI" panose="020B0502040204020203" pitchFamily="34" charset="0"/>
              </a:rPr>
              <a:t>Fundacion Carlos Slim </a:t>
            </a:r>
            <a:r>
              <a:rPr lang="en-US" b="0" i="0" u="none" strike="noStrike">
                <a:solidFill>
                  <a:srgbClr val="9EA2FF"/>
                </a:solidFill>
                <a:effectLst/>
                <a:latin typeface="Segoe UI" panose="020B0502040204020203" pitchFamily="34" charset="0"/>
                <a:hlinkClick r:id="rId3" tooltip="https://customers.microsoft.com/en-us/story/1353271509012359592-fundacion-slim-nonprofit-azure-en-mexico"/>
              </a:rPr>
              <a:t>Microsoft Customer Story-The Carlos Slim Foundation deploys a platform to protect nearly 200,000 Carso Group employees during COVID-19 health crisis</a:t>
            </a:r>
            <a:endParaRPr lang="en-US" b="0" i="0" u="none" strike="noStrike">
              <a:solidFill>
                <a:srgbClr val="9EA2FF"/>
              </a:solidFill>
              <a:effectLst/>
              <a:latin typeface="Segoe UI" panose="020B0502040204020203" pitchFamily="34" charset="0"/>
            </a:endParaRPr>
          </a:p>
          <a:p>
            <a:endParaRPr lang="en-US">
              <a:solidFill>
                <a:srgbClr val="9EA2FF"/>
              </a:solidFill>
              <a:latin typeface="Segoe UI" panose="020B0502040204020203" pitchFamily="34" charset="0"/>
            </a:endParaRPr>
          </a:p>
          <a:p>
            <a:r>
              <a:rPr lang="en-US" b="1" i="0">
                <a:effectLst/>
                <a:latin typeface="Segoe UI" panose="020B0502040204020203" pitchFamily="34" charset="0"/>
              </a:rPr>
              <a:t>RX Health </a:t>
            </a:r>
            <a:r>
              <a:rPr lang="en-US" b="0" i="0" u="none" strike="noStrike">
                <a:solidFill>
                  <a:srgbClr val="9EA2FF"/>
                </a:solidFill>
                <a:effectLst/>
                <a:latin typeface="Segoe UI" panose="020B0502040204020203" pitchFamily="34" charset="0"/>
                <a:hlinkClick r:id="rId4" tooltip="https://customers.microsoft.com/en-us/story/852362-rx-health-health-provider-azure"/>
              </a:rPr>
              <a:t>Microsoft Customer Story-Digital health provider creates a scalable unification platform for healthcare and life science with Azure-based technology</a:t>
            </a:r>
            <a:r>
              <a:rPr lang="en-US" b="0" i="0">
                <a:effectLst/>
                <a:latin typeface="Segoe UI" panose="020B0502040204020203" pitchFamily="34" charset="0"/>
              </a:rPr>
              <a:t>, </a:t>
            </a:r>
          </a:p>
          <a:p>
            <a:endParaRPr lang="en-US">
              <a:latin typeface="Segoe UI" panose="020B0502040204020203" pitchFamily="34" charset="0"/>
            </a:endParaRPr>
          </a:p>
          <a:p>
            <a:r>
              <a:rPr lang="en-US" b="1" i="0">
                <a:effectLst/>
                <a:latin typeface="Segoe UI" panose="020B0502040204020203" pitchFamily="34" charset="0"/>
              </a:rPr>
              <a:t>Viewpoint</a:t>
            </a:r>
            <a:r>
              <a:rPr lang="en-US" b="0" i="0">
                <a:effectLst/>
                <a:latin typeface="Segoe UI" panose="020B0502040204020203" pitchFamily="34" charset="0"/>
              </a:rPr>
              <a:t> </a:t>
            </a:r>
            <a:r>
              <a:rPr lang="en-US" b="0" i="0" u="none" strike="noStrike">
                <a:solidFill>
                  <a:srgbClr val="9EA2FF"/>
                </a:solidFill>
                <a:effectLst/>
                <a:latin typeface="Segoe UI" panose="020B0502040204020203" pitchFamily="34" charset="0"/>
                <a:hlinkClick r:id="rId5" tooltip="https://customers.microsoft.com/en-us/story/845593-viewpoint-partner-professional-services-azure"/>
              </a:rPr>
              <a:t>Microsoft Customer Story-Leading construction software ISV shifts 900 customers to Azure in record time</a:t>
            </a:r>
            <a:endParaRPr lang="en-US" u="none" strike="noStrike">
              <a:solidFill>
                <a:srgbClr val="9EA2FF"/>
              </a:solidFill>
              <a:latin typeface="Segoe UI" panose="020B0502040204020203" pitchFamily="34" charset="0"/>
            </a:endParaRPr>
          </a:p>
          <a:p>
            <a:endParaRPr lang="en-US" b="0" i="0">
              <a:solidFill>
                <a:srgbClr val="9EA2FF"/>
              </a:solidFill>
              <a:effectLst/>
              <a:latin typeface="Segoe UI" panose="020B0502040204020203" pitchFamily="34" charset="0"/>
            </a:endParaRPr>
          </a:p>
          <a:p>
            <a:r>
              <a:rPr lang="en-US" b="1" i="0">
                <a:effectLst/>
                <a:latin typeface="Segoe UI" panose="020B0502040204020203" pitchFamily="34" charset="0"/>
              </a:rPr>
              <a:t>CadDo</a:t>
            </a:r>
            <a:r>
              <a:rPr lang="en-US" b="0" i="0">
                <a:effectLst/>
                <a:latin typeface="Segoe UI" panose="020B0502040204020203" pitchFamily="34" charset="0"/>
              </a:rPr>
              <a:t> </a:t>
            </a:r>
            <a:r>
              <a:rPr lang="en-US" b="0" i="0" u="none" strike="noStrike">
                <a:solidFill>
                  <a:srgbClr val="9EA2FF"/>
                </a:solidFill>
                <a:effectLst/>
                <a:latin typeface="Segoe UI" panose="020B0502040204020203" pitchFamily="34" charset="0"/>
                <a:hlinkClick r:id="rId6" tooltip="https://customers.microsoft.com/en-us/story/842072-caddo-microsoft-uk-3"/>
              </a:rPr>
              <a:t>Microsoft Customer Story-CadDo and Microsoft products bring transparency to asset management company’s portfolio</a:t>
            </a:r>
            <a:endParaRPr lang="en-US"/>
          </a:p>
        </p:txBody>
      </p:sp>
    </p:spTree>
    <p:extLst>
      <p:ext uri="{BB962C8B-B14F-4D97-AF65-F5344CB8AC3E}">
        <p14:creationId xmlns:p14="http://schemas.microsoft.com/office/powerpoint/2010/main" val="790317483"/>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AD9EA49-A71E-C84F-8D62-E3208D804C56}"/>
              </a:ext>
            </a:extLst>
          </p:cNvPr>
          <p:cNvSpPr>
            <a:spLocks noGrp="1"/>
          </p:cNvSpPr>
          <p:nvPr>
            <p:ph type="body" sz="quarter" idx="10"/>
          </p:nvPr>
        </p:nvSpPr>
        <p:spPr>
          <a:xfrm>
            <a:off x="3268759" y="3467148"/>
            <a:ext cx="8520720" cy="819626"/>
          </a:xfrm>
        </p:spPr>
        <p:txBody>
          <a:bodyPr>
            <a:noAutofit/>
          </a:bodyPr>
          <a:lstStyle/>
          <a:p>
            <a:r>
              <a:rPr lang="en-US"/>
              <a:t>“Our engineers and clinicians are creating automation and monitoring magic in healthcare with our platform, and Microsoft Azure is the foundation.”</a:t>
            </a:r>
          </a:p>
        </p:txBody>
      </p:sp>
      <p:sp>
        <p:nvSpPr>
          <p:cNvPr id="4" name="Text Placeholder 3">
            <a:extLst>
              <a:ext uri="{FF2B5EF4-FFF2-40B4-BE49-F238E27FC236}">
                <a16:creationId xmlns:a16="http://schemas.microsoft.com/office/drawing/2014/main" id="{19786677-DC05-D543-909B-B7CA08E5BDC6}"/>
              </a:ext>
            </a:extLst>
          </p:cNvPr>
          <p:cNvSpPr>
            <a:spLocks noGrp="1"/>
          </p:cNvSpPr>
          <p:nvPr>
            <p:ph type="body" sz="quarter" idx="11"/>
          </p:nvPr>
        </p:nvSpPr>
        <p:spPr>
          <a:xfrm>
            <a:off x="3268757" y="4420868"/>
            <a:ext cx="8643841" cy="158979"/>
          </a:xfrm>
        </p:spPr>
        <p:txBody>
          <a:bodyPr/>
          <a:lstStyle/>
          <a:p>
            <a:r>
              <a:rPr lang="en-US"/>
              <a:t>—Richard Strobridge, Chief Executive Officer, Rx.Health</a:t>
            </a:r>
          </a:p>
        </p:txBody>
      </p:sp>
      <p:sp>
        <p:nvSpPr>
          <p:cNvPr id="7" name="Text Placeholder 6">
            <a:extLst>
              <a:ext uri="{FF2B5EF4-FFF2-40B4-BE49-F238E27FC236}">
                <a16:creationId xmlns:a16="http://schemas.microsoft.com/office/drawing/2014/main" id="{AF2E54E3-0C00-6B4C-92F1-804A0BA0C869}"/>
              </a:ext>
            </a:extLst>
          </p:cNvPr>
          <p:cNvSpPr>
            <a:spLocks noGrp="1"/>
          </p:cNvSpPr>
          <p:nvPr>
            <p:ph type="body" sz="quarter" idx="18"/>
          </p:nvPr>
        </p:nvSpPr>
        <p:spPr>
          <a:xfrm>
            <a:off x="310297" y="3319141"/>
            <a:ext cx="2363234" cy="2675260"/>
          </a:xfrm>
        </p:spPr>
        <p:txBody>
          <a:bodyPr>
            <a:noAutofit/>
          </a:bodyPr>
          <a:lstStyle/>
          <a:p>
            <a:r>
              <a:rPr lang="en-US"/>
              <a:t>Customer:</a:t>
            </a:r>
            <a:br>
              <a:rPr lang="en-US"/>
            </a:br>
            <a:r>
              <a:rPr lang="en-US" b="0">
                <a:latin typeface="Segoe UI Semilight" panose="020B0402040204020203" pitchFamily="34" charset="0"/>
                <a:cs typeface="Segoe UI Semilight" panose="020B0402040204020203" pitchFamily="34" charset="0"/>
              </a:rPr>
              <a:t>Rx.Health </a:t>
            </a:r>
          </a:p>
          <a:p>
            <a:r>
              <a:rPr lang="en-US"/>
              <a:t>Industry:</a:t>
            </a:r>
            <a:br>
              <a:rPr lang="en-US"/>
            </a:br>
            <a:r>
              <a:rPr lang="en-US" b="0">
                <a:latin typeface="Segoe UI Semilight" panose="020B0402040204020203" pitchFamily="34" charset="0"/>
                <a:cs typeface="Segoe UI Semilight" panose="020B0402040204020203" pitchFamily="34" charset="0"/>
              </a:rPr>
              <a:t>Health Provider</a:t>
            </a:r>
          </a:p>
          <a:p>
            <a:r>
              <a:rPr lang="en-US"/>
              <a:t>Size:</a:t>
            </a:r>
            <a:br>
              <a:rPr lang="en-US"/>
            </a:br>
            <a:r>
              <a:rPr lang="en-US" b="0">
                <a:latin typeface="Segoe UI Semilight" panose="020B0402040204020203" pitchFamily="34" charset="0"/>
                <a:cs typeface="Segoe UI Semilight" panose="020B0402040204020203" pitchFamily="34" charset="0"/>
              </a:rPr>
              <a:t>1–49 employees</a:t>
            </a:r>
          </a:p>
          <a:p>
            <a:pPr>
              <a:spcAft>
                <a:spcPts val="1000"/>
              </a:spcAft>
            </a:pPr>
            <a:r>
              <a:rPr lang="en-US"/>
              <a:t>Country:</a:t>
            </a:r>
            <a:br>
              <a:rPr lang="en-US"/>
            </a:br>
            <a:r>
              <a:rPr lang="en-US" b="0">
                <a:latin typeface="Segoe UI Semilight" panose="020B0402040204020203" pitchFamily="34" charset="0"/>
                <a:cs typeface="Segoe UI Semilight" panose="020B0402040204020203" pitchFamily="34" charset="0"/>
              </a:rPr>
              <a:t>United States</a:t>
            </a:r>
          </a:p>
          <a:p>
            <a:pPr>
              <a:spcBef>
                <a:spcPts val="0"/>
              </a:spcBef>
            </a:pPr>
            <a:r>
              <a:rPr lang="en-US"/>
              <a:t>Products and services:</a:t>
            </a:r>
            <a:br>
              <a:rPr lang="en-US" b="0">
                <a:latin typeface="Segoe UI Semilight" panose="020B0402040204020203" pitchFamily="34" charset="0"/>
                <a:cs typeface="Segoe UI Semilight" panose="020B0402040204020203" pitchFamily="34" charset="0"/>
              </a:rPr>
            </a:br>
            <a:r>
              <a:rPr lang="en-US" b="0">
                <a:latin typeface="Segoe UI Semilight" panose="020B0402040204020203" pitchFamily="34" charset="0"/>
                <a:cs typeface="Segoe UI Semilight" panose="020B0402040204020203" pitchFamily="34" charset="0"/>
              </a:rPr>
              <a:t>Microsoft Azure</a:t>
            </a:r>
          </a:p>
          <a:p>
            <a:pPr>
              <a:spcBef>
                <a:spcPts val="0"/>
              </a:spcBef>
            </a:pPr>
            <a:r>
              <a:rPr lang="nn-NO" b="0">
                <a:latin typeface="Segoe UI Semilight" panose="020B0402040204020203" pitchFamily="34" charset="0"/>
                <a:cs typeface="Segoe UI Semilight" panose="020B0402040204020203" pitchFamily="34" charset="0"/>
              </a:rPr>
              <a:t>Docker on Azure</a:t>
            </a:r>
          </a:p>
          <a:p>
            <a:pPr>
              <a:spcBef>
                <a:spcPts val="0"/>
              </a:spcBef>
            </a:pPr>
            <a:r>
              <a:rPr lang="nn-NO" b="0">
                <a:latin typeface="Segoe UI Semilight" panose="020B0402040204020203" pitchFamily="34" charset="0"/>
                <a:cs typeface="Segoe UI Semilight" panose="020B0402040204020203" pitchFamily="34" charset="0"/>
              </a:rPr>
              <a:t>Microsoft Azure API for FHIR</a:t>
            </a:r>
          </a:p>
          <a:p>
            <a:pPr>
              <a:spcBef>
                <a:spcPts val="0"/>
              </a:spcBef>
            </a:pPr>
            <a:r>
              <a:rPr lang="nn-NO" b="0">
                <a:latin typeface="Segoe UI Semilight" panose="020B0402040204020203" pitchFamily="34" charset="0"/>
                <a:cs typeface="Segoe UI Semilight" panose="020B0402040204020203" pitchFamily="34" charset="0"/>
              </a:rPr>
              <a:t>Microsoft Azure App Service</a:t>
            </a:r>
          </a:p>
          <a:p>
            <a:pPr>
              <a:spcBef>
                <a:spcPts val="0"/>
              </a:spcBef>
            </a:pPr>
            <a:r>
              <a:rPr lang="nn-NO" b="0">
                <a:latin typeface="Segoe UI Semilight" panose="020B0402040204020203" pitchFamily="34" charset="0"/>
                <a:cs typeface="Segoe UI Semilight" panose="020B0402040204020203" pitchFamily="34" charset="0"/>
              </a:rPr>
              <a:t>Microsoft Azure Cosmos DB</a:t>
            </a:r>
          </a:p>
          <a:p>
            <a:pPr>
              <a:spcBef>
                <a:spcPts val="0"/>
              </a:spcBef>
            </a:pPr>
            <a:r>
              <a:rPr lang="nn-NO" b="0">
                <a:latin typeface="Segoe UI Semilight" panose="020B0402040204020203" pitchFamily="34" charset="0"/>
                <a:cs typeface="Segoe UI Semilight" panose="020B0402040204020203" pitchFamily="34" charset="0"/>
              </a:rPr>
              <a:t>Microsoft Azure Data Lake Storage</a:t>
            </a:r>
          </a:p>
          <a:p>
            <a:pPr>
              <a:spcBef>
                <a:spcPts val="0"/>
              </a:spcBef>
            </a:pPr>
            <a:r>
              <a:rPr lang="nn-NO" b="0">
                <a:latin typeface="Segoe UI Semilight" panose="020B0402040204020203" pitchFamily="34" charset="0"/>
                <a:cs typeface="Segoe UI Semilight" panose="020B0402040204020203" pitchFamily="34" charset="0"/>
              </a:rPr>
              <a:t>Microsoft Azure Health Bot Service</a:t>
            </a:r>
          </a:p>
          <a:p>
            <a:pPr>
              <a:spcBef>
                <a:spcPts val="0"/>
              </a:spcBef>
            </a:pPr>
            <a:r>
              <a:rPr lang="nn-NO" b="0">
                <a:latin typeface="Segoe UI Semilight" panose="020B0402040204020203" pitchFamily="34" charset="0"/>
                <a:cs typeface="Segoe UI Semilight" panose="020B0402040204020203" pitchFamily="34" charset="0"/>
              </a:rPr>
              <a:t>Microsoft Azure Logic Apps</a:t>
            </a:r>
          </a:p>
          <a:p>
            <a:pPr>
              <a:spcBef>
                <a:spcPts val="0"/>
              </a:spcBef>
            </a:pPr>
            <a:r>
              <a:rPr lang="nn-NO" b="0">
                <a:latin typeface="Segoe UI Semilight" panose="020B0402040204020203" pitchFamily="34" charset="0"/>
                <a:cs typeface="Segoe UI Semilight" panose="020B0402040204020203" pitchFamily="34" charset="0"/>
              </a:rPr>
              <a:t>Microsoft Azure Virtual Machines</a:t>
            </a:r>
          </a:p>
          <a:p>
            <a:pPr>
              <a:spcBef>
                <a:spcPts val="0"/>
              </a:spcBef>
            </a:pPr>
            <a:r>
              <a:rPr lang="nn-NO" b="0">
                <a:latin typeface="Segoe UI Semilight" panose="020B0402040204020203" pitchFamily="34" charset="0"/>
                <a:cs typeface="Segoe UI Semilight" panose="020B0402040204020203" pitchFamily="34" charset="0"/>
              </a:rPr>
              <a:t>Microsoft FastTrack for Azure</a:t>
            </a:r>
          </a:p>
          <a:p>
            <a:pPr>
              <a:spcBef>
                <a:spcPts val="0"/>
              </a:spcBef>
            </a:pPr>
            <a:r>
              <a:rPr lang="nn-NO" b="0">
                <a:latin typeface="Segoe UI Semilight" panose="020B0402040204020203" pitchFamily="34" charset="0"/>
                <a:cs typeface="Segoe UI Semilight" panose="020B0402040204020203" pitchFamily="34" charset="0"/>
              </a:rPr>
              <a:t>Microsoft Power BI</a:t>
            </a:r>
          </a:p>
          <a:p>
            <a:pPr>
              <a:spcBef>
                <a:spcPts val="0"/>
              </a:spcBef>
            </a:pPr>
            <a:r>
              <a:rPr lang="nn-NO" b="0">
                <a:latin typeface="Segoe UI Semilight" panose="020B0402040204020203" pitchFamily="34" charset="0"/>
                <a:cs typeface="Segoe UI Semilight" panose="020B0402040204020203" pitchFamily="34" charset="0"/>
              </a:rPr>
              <a:t>Microsoft SQL Server 2019</a:t>
            </a:r>
          </a:p>
          <a:p>
            <a:pPr>
              <a:spcBef>
                <a:spcPts val="0"/>
              </a:spcBef>
            </a:pPr>
            <a:endParaRPr lang="en-US"/>
          </a:p>
          <a:p>
            <a:pPr>
              <a:spcBef>
                <a:spcPts val="0"/>
              </a:spcBef>
            </a:pPr>
            <a:r>
              <a:rPr lang="en-US">
                <a:hlinkClick r:id="rId3"/>
              </a:rPr>
              <a:t>Read full story here</a:t>
            </a:r>
            <a:endParaRPr lang="en-US"/>
          </a:p>
        </p:txBody>
      </p:sp>
      <p:pic>
        <p:nvPicPr>
          <p:cNvPr id="16" name="Picture Placeholder 15" descr="Rx.Health logo">
            <a:extLst>
              <a:ext uri="{FF2B5EF4-FFF2-40B4-BE49-F238E27FC236}">
                <a16:creationId xmlns:a16="http://schemas.microsoft.com/office/drawing/2014/main" id="{0F70E8C6-51E8-41C7-A682-F7E6F2C75503}"/>
              </a:ext>
              <a:ext uri="{C183D7F6-B498-43B3-948B-1728B52AA6E4}">
                <adec:decorative xmlns:adec="http://schemas.microsoft.com/office/drawing/2017/decorative" val="0"/>
              </a:ext>
            </a:extLst>
          </p:cNvPr>
          <p:cNvPicPr>
            <a:picLocks noGrp="1" noChangeAspect="1"/>
          </p:cNvPicPr>
          <p:nvPr>
            <p:ph type="pic" sz="quarter" idx="23"/>
          </p:nvPr>
        </p:nvPicPr>
        <p:blipFill>
          <a:blip r:embed="rId4">
            <a:extLst>
              <a:ext uri="{28A0092B-C50C-407E-A947-70E740481C1C}">
                <a14:useLocalDpi xmlns:a14="http://schemas.microsoft.com/office/drawing/2010/main" val="0"/>
              </a:ext>
            </a:extLst>
          </a:blip>
          <a:srcRect/>
          <a:stretch/>
        </p:blipFill>
        <p:spPr>
          <a:xfrm>
            <a:off x="497144" y="166884"/>
            <a:ext cx="1847602" cy="1847602"/>
          </a:xfrm>
        </p:spPr>
      </p:pic>
      <p:sp>
        <p:nvSpPr>
          <p:cNvPr id="5" name="Text Placeholder 4">
            <a:extLst>
              <a:ext uri="{FF2B5EF4-FFF2-40B4-BE49-F238E27FC236}">
                <a16:creationId xmlns:a16="http://schemas.microsoft.com/office/drawing/2014/main" id="{79BB5611-C3C0-4018-A8B8-90AE6A516EF6}"/>
              </a:ext>
            </a:extLst>
          </p:cNvPr>
          <p:cNvSpPr>
            <a:spLocks noGrp="1"/>
          </p:cNvSpPr>
          <p:nvPr>
            <p:ph type="body" sz="quarter" idx="12"/>
          </p:nvPr>
        </p:nvSpPr>
        <p:spPr>
          <a:xfrm>
            <a:off x="3268758" y="5162439"/>
            <a:ext cx="2617263" cy="1470009"/>
          </a:xfrm>
        </p:spPr>
        <p:txBody>
          <a:bodyPr>
            <a:noAutofit/>
          </a:bodyPr>
          <a:lstStyle/>
          <a:p>
            <a:r>
              <a:rPr lang="en-US"/>
              <a:t>Rx.Health is a young company with big ambitions to disrupt healthcare and open up quality care to millions of people—even while helping healthcare systems achieve significant savings. But scaling its innovative solution on a startup budget was prohibitive.</a:t>
            </a:r>
          </a:p>
        </p:txBody>
      </p:sp>
      <p:sp>
        <p:nvSpPr>
          <p:cNvPr id="10" name="Text Placeholder 9">
            <a:extLst>
              <a:ext uri="{FF2B5EF4-FFF2-40B4-BE49-F238E27FC236}">
                <a16:creationId xmlns:a16="http://schemas.microsoft.com/office/drawing/2014/main" id="{D92923D2-685A-40B1-B068-BCD68BF66054}"/>
              </a:ext>
            </a:extLst>
          </p:cNvPr>
          <p:cNvSpPr>
            <a:spLocks noGrp="1"/>
          </p:cNvSpPr>
          <p:nvPr>
            <p:ph type="body" sz="quarter" idx="21"/>
          </p:nvPr>
        </p:nvSpPr>
        <p:spPr>
          <a:xfrm>
            <a:off x="6201845" y="5162439"/>
            <a:ext cx="2617263" cy="1470009"/>
          </a:xfrm>
        </p:spPr>
        <p:txBody>
          <a:bodyPr>
            <a:noAutofit/>
          </a:bodyPr>
          <a:lstStyle/>
          <a:p>
            <a:r>
              <a:rPr lang="en-US"/>
              <a:t>The company built its Rx.Health platform using Microsoft Azure App Service to build and scale apps. It uses many other Azure services and solutions to provide highly secure data storage and transmission, and it turns to healthcare-specific technologies like Azure API for FHIR.</a:t>
            </a:r>
          </a:p>
        </p:txBody>
      </p:sp>
      <p:sp>
        <p:nvSpPr>
          <p:cNvPr id="13" name="Text Placeholder 12">
            <a:extLst>
              <a:ext uri="{FF2B5EF4-FFF2-40B4-BE49-F238E27FC236}">
                <a16:creationId xmlns:a16="http://schemas.microsoft.com/office/drawing/2014/main" id="{625B65AB-5667-4781-944F-9F0A3A0DF72A}"/>
              </a:ext>
            </a:extLst>
          </p:cNvPr>
          <p:cNvSpPr>
            <a:spLocks noGrp="1"/>
          </p:cNvSpPr>
          <p:nvPr>
            <p:ph type="body" sz="quarter" idx="22"/>
          </p:nvPr>
        </p:nvSpPr>
        <p:spPr>
          <a:xfrm>
            <a:off x="9134933" y="5162439"/>
            <a:ext cx="2734840" cy="1470009"/>
          </a:xfrm>
        </p:spPr>
        <p:txBody>
          <a:bodyPr vert="horz" lIns="0" tIns="0" rIns="0" bIns="0" rtlCol="0">
            <a:noAutofit/>
          </a:bodyPr>
          <a:lstStyle/>
          <a:p>
            <a:r>
              <a:rPr lang="en-US"/>
              <a:t>With unprecedented growth—about five times the number of contracts and pipeline value in a mere five months—Rx.Health is set on the path to a bright future. So are the millions of patients who benefit from expanded access to care.</a:t>
            </a:r>
          </a:p>
        </p:txBody>
      </p:sp>
      <p:pic>
        <p:nvPicPr>
          <p:cNvPr id="3" name="Picture 7">
            <a:extLst>
              <a:ext uri="{FF2B5EF4-FFF2-40B4-BE49-F238E27FC236}">
                <a16:creationId xmlns:a16="http://schemas.microsoft.com/office/drawing/2014/main" id="{1525A355-D20A-4966-A085-0B18C040604E}"/>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rcRect t="22766" b="22766"/>
          <a:stretch/>
        </p:blipFill>
        <p:spPr>
          <a:xfrm>
            <a:off x="2989355" y="3301"/>
            <a:ext cx="9202645" cy="3341029"/>
          </a:xfrm>
          <a:prstGeom prst="rect">
            <a:avLst/>
          </a:prstGeom>
        </p:spPr>
      </p:pic>
      <p:sp>
        <p:nvSpPr>
          <p:cNvPr id="14" name="Rectangle 13">
            <a:extLst>
              <a:ext uri="{FF2B5EF4-FFF2-40B4-BE49-F238E27FC236}">
                <a16:creationId xmlns:a16="http://schemas.microsoft.com/office/drawing/2014/main" id="{98D55D4A-6878-0C46-A8B8-53CF7DFE7AC6}"/>
              </a:ext>
            </a:extLst>
          </p:cNvPr>
          <p:cNvSpPr/>
          <p:nvPr/>
        </p:nvSpPr>
        <p:spPr>
          <a:xfrm>
            <a:off x="2870483" y="0"/>
            <a:ext cx="118872" cy="6858000"/>
          </a:xfrm>
          <a:prstGeom prst="rect">
            <a:avLst/>
          </a:prstGeom>
          <a:solidFill>
            <a:srgbClr val="CD000A"/>
          </a:solidFill>
          <a:ln>
            <a:solidFill>
              <a:srgbClr val="CD00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44AA77"/>
              </a:solidFill>
            </a:endParaRPr>
          </a:p>
        </p:txBody>
      </p:sp>
    </p:spTree>
    <p:extLst>
      <p:ext uri="{BB962C8B-B14F-4D97-AF65-F5344CB8AC3E}">
        <p14:creationId xmlns:p14="http://schemas.microsoft.com/office/powerpoint/2010/main" val="316495437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6">
            <a:extLst>
              <a:ext uri="{FF2B5EF4-FFF2-40B4-BE49-F238E27FC236}">
                <a16:creationId xmlns:a16="http://schemas.microsoft.com/office/drawing/2014/main" id="{E2B45155-C917-DA4B-8E35-7F1FD1DDE1F0}"/>
              </a:ext>
            </a:extLst>
          </p:cNvPr>
          <p:cNvGrpSpPr>
            <a:grpSpLocks noChangeAspect="1"/>
          </p:cNvGrpSpPr>
          <p:nvPr/>
        </p:nvGrpSpPr>
        <p:grpSpPr bwMode="auto">
          <a:xfrm>
            <a:off x="4435437" y="1386231"/>
            <a:ext cx="263951" cy="263951"/>
            <a:chOff x="2812" y="999"/>
            <a:chExt cx="312" cy="312"/>
          </a:xfrm>
        </p:grpSpPr>
        <p:sp>
          <p:nvSpPr>
            <p:cNvPr id="6" name="AutoShape 45">
              <a:extLst>
                <a:ext uri="{FF2B5EF4-FFF2-40B4-BE49-F238E27FC236}">
                  <a16:creationId xmlns:a16="http://schemas.microsoft.com/office/drawing/2014/main" id="{E54078BE-63FE-E445-A77A-1D234618FA74}"/>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Freeform 47">
              <a:extLst>
                <a:ext uri="{FF2B5EF4-FFF2-40B4-BE49-F238E27FC236}">
                  <a16:creationId xmlns:a16="http://schemas.microsoft.com/office/drawing/2014/main" id="{A8BE302E-F3BF-C647-9FD0-0DFCF768E894}"/>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48">
              <a:extLst>
                <a:ext uri="{FF2B5EF4-FFF2-40B4-BE49-F238E27FC236}">
                  <a16:creationId xmlns:a16="http://schemas.microsoft.com/office/drawing/2014/main" id="{3D75CAA1-0237-3C4E-903F-2B5E905E0CE2}"/>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49">
              <a:extLst>
                <a:ext uri="{FF2B5EF4-FFF2-40B4-BE49-F238E27FC236}">
                  <a16:creationId xmlns:a16="http://schemas.microsoft.com/office/drawing/2014/main" id="{4D9127EF-38BE-1A4A-93D8-D751CEBE228D}"/>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0" name="Group 46">
            <a:extLst>
              <a:ext uri="{FF2B5EF4-FFF2-40B4-BE49-F238E27FC236}">
                <a16:creationId xmlns:a16="http://schemas.microsoft.com/office/drawing/2014/main" id="{7C72C6F8-3386-344D-A67A-7699D862B771}"/>
              </a:ext>
            </a:extLst>
          </p:cNvPr>
          <p:cNvGrpSpPr>
            <a:grpSpLocks noChangeAspect="1"/>
          </p:cNvGrpSpPr>
          <p:nvPr/>
        </p:nvGrpSpPr>
        <p:grpSpPr bwMode="auto">
          <a:xfrm>
            <a:off x="4421464" y="1970407"/>
            <a:ext cx="263951" cy="263951"/>
            <a:chOff x="2812" y="999"/>
            <a:chExt cx="312" cy="312"/>
          </a:xfrm>
        </p:grpSpPr>
        <p:sp>
          <p:nvSpPr>
            <p:cNvPr id="11" name="AutoShape 45">
              <a:extLst>
                <a:ext uri="{FF2B5EF4-FFF2-40B4-BE49-F238E27FC236}">
                  <a16:creationId xmlns:a16="http://schemas.microsoft.com/office/drawing/2014/main" id="{16CCA85B-C135-6E4D-9091-62043E02A324}"/>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47">
              <a:extLst>
                <a:ext uri="{FF2B5EF4-FFF2-40B4-BE49-F238E27FC236}">
                  <a16:creationId xmlns:a16="http://schemas.microsoft.com/office/drawing/2014/main" id="{EA331474-C603-B54D-877E-58005ECD2A18}"/>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48">
              <a:extLst>
                <a:ext uri="{FF2B5EF4-FFF2-40B4-BE49-F238E27FC236}">
                  <a16:creationId xmlns:a16="http://schemas.microsoft.com/office/drawing/2014/main" id="{420C6093-11FD-F74A-B75D-00FDC30D13F1}"/>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49">
              <a:extLst>
                <a:ext uri="{FF2B5EF4-FFF2-40B4-BE49-F238E27FC236}">
                  <a16:creationId xmlns:a16="http://schemas.microsoft.com/office/drawing/2014/main" id="{990F96B6-F151-F04B-9BEA-3B8F9E80CA9D}"/>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5" name="Group 46">
            <a:extLst>
              <a:ext uri="{FF2B5EF4-FFF2-40B4-BE49-F238E27FC236}">
                <a16:creationId xmlns:a16="http://schemas.microsoft.com/office/drawing/2014/main" id="{E232ABF8-92C4-994B-9FDD-9118E341D096}"/>
              </a:ext>
            </a:extLst>
          </p:cNvPr>
          <p:cNvGrpSpPr>
            <a:grpSpLocks noChangeAspect="1"/>
          </p:cNvGrpSpPr>
          <p:nvPr/>
        </p:nvGrpSpPr>
        <p:grpSpPr bwMode="auto">
          <a:xfrm>
            <a:off x="4435438" y="2914600"/>
            <a:ext cx="263951" cy="263951"/>
            <a:chOff x="2812" y="999"/>
            <a:chExt cx="312" cy="312"/>
          </a:xfrm>
        </p:grpSpPr>
        <p:sp>
          <p:nvSpPr>
            <p:cNvPr id="16" name="AutoShape 45">
              <a:extLst>
                <a:ext uri="{FF2B5EF4-FFF2-40B4-BE49-F238E27FC236}">
                  <a16:creationId xmlns:a16="http://schemas.microsoft.com/office/drawing/2014/main" id="{802C5617-A577-F44C-9885-CF8B29388B2C}"/>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47">
              <a:extLst>
                <a:ext uri="{FF2B5EF4-FFF2-40B4-BE49-F238E27FC236}">
                  <a16:creationId xmlns:a16="http://schemas.microsoft.com/office/drawing/2014/main" id="{AFFDAD0B-4CCF-674C-84F3-05F1E6FE4CAD}"/>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48">
              <a:extLst>
                <a:ext uri="{FF2B5EF4-FFF2-40B4-BE49-F238E27FC236}">
                  <a16:creationId xmlns:a16="http://schemas.microsoft.com/office/drawing/2014/main" id="{D7FA067E-5B29-1944-A432-3B2F83D4C43A}"/>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49">
              <a:extLst>
                <a:ext uri="{FF2B5EF4-FFF2-40B4-BE49-F238E27FC236}">
                  <a16:creationId xmlns:a16="http://schemas.microsoft.com/office/drawing/2014/main" id="{0E9C3F3D-59BA-E44D-BF9B-A2E00252C134}"/>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0" name="Group 46">
            <a:extLst>
              <a:ext uri="{FF2B5EF4-FFF2-40B4-BE49-F238E27FC236}">
                <a16:creationId xmlns:a16="http://schemas.microsoft.com/office/drawing/2014/main" id="{DDC934D7-1895-EB46-9A74-4D5302FAA4CD}"/>
              </a:ext>
            </a:extLst>
          </p:cNvPr>
          <p:cNvGrpSpPr>
            <a:grpSpLocks noChangeAspect="1"/>
          </p:cNvGrpSpPr>
          <p:nvPr/>
        </p:nvGrpSpPr>
        <p:grpSpPr bwMode="auto">
          <a:xfrm>
            <a:off x="4435439" y="3772340"/>
            <a:ext cx="263951" cy="263951"/>
            <a:chOff x="2812" y="999"/>
            <a:chExt cx="312" cy="312"/>
          </a:xfrm>
        </p:grpSpPr>
        <p:sp>
          <p:nvSpPr>
            <p:cNvPr id="21" name="AutoShape 45">
              <a:extLst>
                <a:ext uri="{FF2B5EF4-FFF2-40B4-BE49-F238E27FC236}">
                  <a16:creationId xmlns:a16="http://schemas.microsoft.com/office/drawing/2014/main" id="{6D200522-28C2-D240-A8F8-16AA22C33230}"/>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47">
              <a:extLst>
                <a:ext uri="{FF2B5EF4-FFF2-40B4-BE49-F238E27FC236}">
                  <a16:creationId xmlns:a16="http://schemas.microsoft.com/office/drawing/2014/main" id="{B8847208-F167-9548-9B3C-BAB14713508E}"/>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48">
              <a:extLst>
                <a:ext uri="{FF2B5EF4-FFF2-40B4-BE49-F238E27FC236}">
                  <a16:creationId xmlns:a16="http://schemas.microsoft.com/office/drawing/2014/main" id="{AA7DE235-23C1-5F4A-8181-E06D1E84A4E0}"/>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49">
              <a:extLst>
                <a:ext uri="{FF2B5EF4-FFF2-40B4-BE49-F238E27FC236}">
                  <a16:creationId xmlns:a16="http://schemas.microsoft.com/office/drawing/2014/main" id="{C443FEC4-F4ED-2C46-8047-6A4343AA897C}"/>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5" name="TextBox 24">
            <a:extLst>
              <a:ext uri="{FF2B5EF4-FFF2-40B4-BE49-F238E27FC236}">
                <a16:creationId xmlns:a16="http://schemas.microsoft.com/office/drawing/2014/main" id="{E85C54FA-6A23-8D4C-A90C-29B6F7111B71}"/>
              </a:ext>
            </a:extLst>
          </p:cNvPr>
          <p:cNvSpPr txBox="1"/>
          <p:nvPr/>
        </p:nvSpPr>
        <p:spPr>
          <a:xfrm>
            <a:off x="4991100" y="1337602"/>
            <a:ext cx="6189037" cy="3385542"/>
          </a:xfrm>
          <a:prstGeom prst="rect">
            <a:avLst/>
          </a:prstGeom>
          <a:noFill/>
        </p:spPr>
        <p:txBody>
          <a:bodyPr wrap="square" lIns="0" tIns="0" rIns="0" bIns="0" rtlCol="0">
            <a:spAutoFit/>
          </a:bodyPr>
          <a:lstStyle/>
          <a:p>
            <a:r>
              <a:rPr lang="en-US" sz="2000"/>
              <a:t>Review your assessment and migration </a:t>
            </a:r>
            <a:r>
              <a:rPr lang="en-US" sz="2000" b="1"/>
              <a:t>plan</a:t>
            </a:r>
          </a:p>
          <a:p>
            <a:pPr lvl="0"/>
            <a:endParaRPr lang="en-US" sz="2000"/>
          </a:p>
          <a:p>
            <a:pPr lvl="0"/>
            <a:r>
              <a:rPr lang="en-US" sz="2000"/>
              <a:t>Easily </a:t>
            </a:r>
            <a:r>
              <a:rPr lang="en-US" sz="2000" b="1"/>
              <a:t>deploy</a:t>
            </a:r>
            <a:r>
              <a:rPr lang="en-US" sz="2000"/>
              <a:t> Azure Virtual Machine using the portal or automation</a:t>
            </a:r>
          </a:p>
          <a:p>
            <a:pPr lvl="0"/>
            <a:endParaRPr lang="en-US" sz="2000"/>
          </a:p>
          <a:p>
            <a:pPr lvl="0"/>
            <a:r>
              <a:rPr lang="en-US" sz="2000"/>
              <a:t>Perform an </a:t>
            </a:r>
            <a:r>
              <a:rPr lang="en-US" sz="2000" b="1"/>
              <a:t>offline migration </a:t>
            </a:r>
            <a:r>
              <a:rPr lang="en-US" sz="2000"/>
              <a:t>using backup/restore or Azure Data Studio</a:t>
            </a:r>
          </a:p>
          <a:p>
            <a:pPr lvl="0"/>
            <a:endParaRPr lang="en-US" sz="2000"/>
          </a:p>
          <a:p>
            <a:pPr lvl="0"/>
            <a:r>
              <a:rPr lang="en-US" sz="2000"/>
              <a:t>Perform an </a:t>
            </a:r>
            <a:r>
              <a:rPr lang="en-US" sz="2000" b="1"/>
              <a:t>online migration </a:t>
            </a:r>
            <a:r>
              <a:rPr lang="en-US" sz="2000"/>
              <a:t>with Azure Data Studio</a:t>
            </a:r>
          </a:p>
          <a:p>
            <a:pPr lvl="0"/>
            <a:endParaRPr lang="en-US" sz="2000"/>
          </a:p>
          <a:p>
            <a:pPr lvl="0"/>
            <a:r>
              <a:rPr lang="en-US" sz="2000"/>
              <a:t>Migrate </a:t>
            </a:r>
            <a:r>
              <a:rPr lang="en-US" sz="2000" b="1"/>
              <a:t>other objects </a:t>
            </a:r>
            <a:r>
              <a:rPr lang="en-US" sz="2000"/>
              <a:t>using scripting and copy</a:t>
            </a:r>
          </a:p>
        </p:txBody>
      </p:sp>
      <p:grpSp>
        <p:nvGrpSpPr>
          <p:cNvPr id="31" name="Group 46">
            <a:extLst>
              <a:ext uri="{FF2B5EF4-FFF2-40B4-BE49-F238E27FC236}">
                <a16:creationId xmlns:a16="http://schemas.microsoft.com/office/drawing/2014/main" id="{7DB038EC-A5DC-FF48-8D98-A87861CE83B6}"/>
              </a:ext>
            </a:extLst>
          </p:cNvPr>
          <p:cNvGrpSpPr>
            <a:grpSpLocks noChangeAspect="1"/>
          </p:cNvGrpSpPr>
          <p:nvPr/>
        </p:nvGrpSpPr>
        <p:grpSpPr bwMode="auto">
          <a:xfrm>
            <a:off x="4442331" y="4397970"/>
            <a:ext cx="263951" cy="263951"/>
            <a:chOff x="2812" y="999"/>
            <a:chExt cx="312" cy="312"/>
          </a:xfrm>
        </p:grpSpPr>
        <p:sp>
          <p:nvSpPr>
            <p:cNvPr id="32" name="AutoShape 45">
              <a:extLst>
                <a:ext uri="{FF2B5EF4-FFF2-40B4-BE49-F238E27FC236}">
                  <a16:creationId xmlns:a16="http://schemas.microsoft.com/office/drawing/2014/main" id="{072E8EC5-26BA-824B-8638-A46D93B27067}"/>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47">
              <a:extLst>
                <a:ext uri="{FF2B5EF4-FFF2-40B4-BE49-F238E27FC236}">
                  <a16:creationId xmlns:a16="http://schemas.microsoft.com/office/drawing/2014/main" id="{F8F9C71F-F71C-234E-BEBD-674301B9C222}"/>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48">
              <a:extLst>
                <a:ext uri="{FF2B5EF4-FFF2-40B4-BE49-F238E27FC236}">
                  <a16:creationId xmlns:a16="http://schemas.microsoft.com/office/drawing/2014/main" id="{BE3543F1-C10D-E647-88A7-9561893E21D4}"/>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49">
              <a:extLst>
                <a:ext uri="{FF2B5EF4-FFF2-40B4-BE49-F238E27FC236}">
                  <a16:creationId xmlns:a16="http://schemas.microsoft.com/office/drawing/2014/main" id="{982BDAE9-A482-FA41-8439-9D2453C54427}"/>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7" name="Title 1">
            <a:extLst>
              <a:ext uri="{FF2B5EF4-FFF2-40B4-BE49-F238E27FC236}">
                <a16:creationId xmlns:a16="http://schemas.microsoft.com/office/drawing/2014/main" id="{5DABE6F0-C7C2-C544-A2AE-7F2CFB0749D7}"/>
              </a:ext>
            </a:extLst>
          </p:cNvPr>
          <p:cNvSpPr>
            <a:spLocks noGrp="1"/>
          </p:cNvSpPr>
          <p:nvPr>
            <p:ph type="title"/>
          </p:nvPr>
        </p:nvSpPr>
        <p:spPr>
          <a:xfrm>
            <a:off x="584200" y="2654742"/>
            <a:ext cx="2326410" cy="553998"/>
          </a:xfrm>
        </p:spPr>
        <p:txBody>
          <a:bodyPr/>
          <a:lstStyle/>
          <a:p>
            <a:r>
              <a:rPr lang="en-US"/>
              <a:t>Summary</a:t>
            </a:r>
          </a:p>
        </p:txBody>
      </p:sp>
      <p:cxnSp>
        <p:nvCxnSpPr>
          <p:cNvPr id="70" name="Straight Connector 69">
            <a:extLst>
              <a:ext uri="{FF2B5EF4-FFF2-40B4-BE49-F238E27FC236}">
                <a16:creationId xmlns:a16="http://schemas.microsoft.com/office/drawing/2014/main" id="{DF902365-5247-264B-A009-01FF71F929EA}"/>
              </a:ext>
            </a:extLst>
          </p:cNvPr>
          <p:cNvCxnSpPr>
            <a:cxnSpLocks/>
          </p:cNvCxnSpPr>
          <p:nvPr/>
        </p:nvCxnSpPr>
        <p:spPr>
          <a:xfrm>
            <a:off x="3368233" y="761036"/>
            <a:ext cx="0" cy="4664597"/>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7805803"/>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584199" y="2233779"/>
            <a:ext cx="9918661" cy="997196"/>
          </a:xfrm>
        </p:spPr>
        <p:txBody>
          <a:bodyPr/>
          <a:lstStyle/>
          <a:p>
            <a:r>
              <a:rPr lang="en-US"/>
              <a:t>Optimize and manage SQL Server in Azure Virtual Machine</a:t>
            </a:r>
            <a:endParaRPr lang="en-US" sz="2000" spc="0">
              <a:solidFill>
                <a:schemeClr val="tx1"/>
              </a:solidFill>
            </a:endParaRPr>
          </a:p>
        </p:txBody>
      </p:sp>
      <p:sp>
        <p:nvSpPr>
          <p:cNvPr id="3" name="TextBox 2">
            <a:extLst>
              <a:ext uri="{FF2B5EF4-FFF2-40B4-BE49-F238E27FC236}">
                <a16:creationId xmlns:a16="http://schemas.microsoft.com/office/drawing/2014/main" id="{56C56E6C-9F79-4E02-BC0B-533B1C5309BF}"/>
              </a:ext>
            </a:extLst>
          </p:cNvPr>
          <p:cNvSpPr txBox="1"/>
          <p:nvPr/>
        </p:nvSpPr>
        <p:spPr>
          <a:xfrm>
            <a:off x="584199" y="3757246"/>
            <a:ext cx="5324232" cy="2185214"/>
          </a:xfrm>
          <a:prstGeom prst="rect">
            <a:avLst/>
          </a:prstGeom>
          <a:noFill/>
        </p:spPr>
        <p:txBody>
          <a:bodyPr wrap="square" lIns="0" tIns="0" rIns="0" bIns="0" rtlCol="0">
            <a:spAutoFit/>
          </a:bodyPr>
          <a:lstStyle/>
          <a:p>
            <a:pPr marL="457200" marR="0" lvl="0" indent="-457200" fontAlgn="auto">
              <a:lnSpc>
                <a:spcPct val="100000"/>
              </a:lnSpc>
              <a:spcBef>
                <a:spcPts val="0"/>
              </a:spcBef>
              <a:spcAft>
                <a:spcPts val="600"/>
              </a:spcAft>
              <a:buClrTx/>
              <a:buSzTx/>
              <a:buFontTx/>
              <a:buNone/>
              <a:tabLst/>
              <a:defRPr/>
            </a:pPr>
            <a:r>
              <a:rPr lang="en-US" sz="1600">
                <a:gradFill>
                  <a:gsLst>
                    <a:gs pos="2917">
                      <a:prstClr val="white"/>
                    </a:gs>
                    <a:gs pos="30000">
                      <a:prstClr val="white"/>
                    </a:gs>
                  </a:gsLst>
                  <a:lin ang="5400000" scaled="0"/>
                </a:gradFill>
                <a:latin typeface="Segoe UI"/>
              </a:rPr>
              <a:t>Overview</a:t>
            </a:r>
          </a:p>
          <a:p>
            <a:pPr marL="457200" marR="0" lvl="0" indent="-457200" fontAlgn="auto">
              <a:lnSpc>
                <a:spcPct val="100000"/>
              </a:lnSpc>
              <a:spcBef>
                <a:spcPts val="0"/>
              </a:spcBef>
              <a:spcAft>
                <a:spcPts val="600"/>
              </a:spcAft>
              <a:buClrTx/>
              <a:buSzTx/>
              <a:buFontTx/>
              <a:buNone/>
              <a:tabLst/>
              <a:defRPr/>
            </a:pPr>
            <a:r>
              <a:rPr lang="en-US" sz="1600">
                <a:gradFill>
                  <a:gsLst>
                    <a:gs pos="2917">
                      <a:prstClr val="white"/>
                    </a:gs>
                    <a:gs pos="30000">
                      <a:prstClr val="white"/>
                    </a:gs>
                  </a:gsLst>
                  <a:lin ang="5400000" scaled="0"/>
                </a:gradFill>
                <a:latin typeface="Segoe UI"/>
              </a:rPr>
              <a:t>Using the SQL IaaS Agent extension</a:t>
            </a:r>
          </a:p>
          <a:p>
            <a:pPr marL="457200" marR="0" lvl="0" indent="-457200" fontAlgn="auto">
              <a:lnSpc>
                <a:spcPct val="100000"/>
              </a:lnSpc>
              <a:spcBef>
                <a:spcPts val="0"/>
              </a:spcBef>
              <a:spcAft>
                <a:spcPts val="600"/>
              </a:spcAft>
              <a:buClrTx/>
              <a:buSzTx/>
              <a:buFontTx/>
              <a:buNone/>
              <a:tabLst/>
              <a:defRPr/>
            </a:pPr>
            <a:r>
              <a:rPr lang="en-US" sz="1600">
                <a:gradFill>
                  <a:gsLst>
                    <a:gs pos="2917">
                      <a:prstClr val="white"/>
                    </a:gs>
                    <a:gs pos="30000">
                      <a:prstClr val="white"/>
                    </a:gs>
                  </a:gsLst>
                  <a:lin ang="5400000" scaled="0"/>
                </a:gradFill>
                <a:latin typeface="Segoe UI"/>
              </a:rPr>
              <a:t>Implement best practices</a:t>
            </a:r>
          </a:p>
          <a:p>
            <a:pPr marL="457200" indent="-457200">
              <a:spcAft>
                <a:spcPts val="600"/>
              </a:spcAft>
              <a:defRPr/>
            </a:pPr>
            <a:r>
              <a:rPr lang="en-US" sz="1600">
                <a:gradFill>
                  <a:gsLst>
                    <a:gs pos="2917">
                      <a:prstClr val="white"/>
                    </a:gs>
                    <a:gs pos="30000">
                      <a:prstClr val="white"/>
                    </a:gs>
                  </a:gsLst>
                  <a:lin ang="5400000" scaled="0"/>
                </a:gradFill>
                <a:latin typeface="Segoe UI"/>
              </a:rPr>
              <a:t>Setup and configure HADR</a:t>
            </a:r>
          </a:p>
          <a:p>
            <a:pPr marL="457200" indent="-457200">
              <a:spcAft>
                <a:spcPts val="600"/>
              </a:spcAft>
              <a:defRPr/>
            </a:pPr>
            <a:r>
              <a:rPr lang="en-US" sz="1600">
                <a:gradFill>
                  <a:gsLst>
                    <a:gs pos="2917">
                      <a:prstClr val="white"/>
                    </a:gs>
                    <a:gs pos="30000">
                      <a:prstClr val="white"/>
                    </a:gs>
                  </a:gsLst>
                  <a:lin ang="5400000" scaled="0"/>
                </a:gradFill>
                <a:latin typeface="Segoe UI"/>
              </a:rPr>
              <a:t>Verify your workload and application</a:t>
            </a:r>
          </a:p>
          <a:p>
            <a:pPr marL="457200" indent="-457200">
              <a:spcAft>
                <a:spcPts val="600"/>
              </a:spcAft>
              <a:defRPr/>
            </a:pPr>
            <a:r>
              <a:rPr lang="en-US" sz="1600">
                <a:gradFill>
                  <a:gsLst>
                    <a:gs pos="2917">
                      <a:prstClr val="white"/>
                    </a:gs>
                    <a:gs pos="30000">
                      <a:prstClr val="white"/>
                    </a:gs>
                  </a:gsLst>
                  <a:lin ang="5400000" scaled="0"/>
                </a:gradFill>
                <a:latin typeface="Segoe UI"/>
              </a:rPr>
              <a:t>Use the power of Azure</a:t>
            </a:r>
          </a:p>
          <a:p>
            <a:pPr marL="457200" indent="-457200">
              <a:spcAft>
                <a:spcPts val="600"/>
              </a:spcAft>
              <a:defRPr/>
            </a:pPr>
            <a:r>
              <a:rPr lang="en-US" sz="1600">
                <a:gradFill>
                  <a:gsLst>
                    <a:gs pos="2917">
                      <a:prstClr val="white"/>
                    </a:gs>
                    <a:gs pos="30000">
                      <a:prstClr val="white"/>
                    </a:gs>
                  </a:gsLst>
                  <a:lin ang="5400000" scaled="0"/>
                </a:gradFill>
                <a:latin typeface="Segoe UI"/>
              </a:rPr>
              <a:t>Summary</a:t>
            </a:r>
          </a:p>
        </p:txBody>
      </p:sp>
      <p:sp>
        <p:nvSpPr>
          <p:cNvPr id="5" name="TextBox 4">
            <a:extLst>
              <a:ext uri="{FF2B5EF4-FFF2-40B4-BE49-F238E27FC236}">
                <a16:creationId xmlns:a16="http://schemas.microsoft.com/office/drawing/2014/main" id="{7982B1AA-10F3-2448-B2BD-DDEEC0FBB81A}"/>
              </a:ext>
            </a:extLst>
          </p:cNvPr>
          <p:cNvSpPr txBox="1"/>
          <p:nvPr/>
        </p:nvSpPr>
        <p:spPr>
          <a:xfrm>
            <a:off x="584200" y="537856"/>
            <a:ext cx="864019" cy="246221"/>
          </a:xfrm>
          <a:prstGeom prst="rect">
            <a:avLst/>
          </a:prstGeom>
          <a:noFill/>
        </p:spPr>
        <p:txBody>
          <a:bodyPr wrap="none" lIns="0" tIns="0" rIns="0" bIns="0" rtlCol="0">
            <a:spAutoFit/>
          </a:bodyPr>
          <a:lstStyle/>
          <a:p>
            <a:pPr algn="l"/>
            <a:r>
              <a:rPr lang="en-US" sz="1600">
                <a:gradFill>
                  <a:gsLst>
                    <a:gs pos="2917">
                      <a:schemeClr val="tx1"/>
                    </a:gs>
                    <a:gs pos="30000">
                      <a:schemeClr val="tx1"/>
                    </a:gs>
                  </a:gsLst>
                  <a:lin ang="5400000" scaled="0"/>
                </a:gradFill>
              </a:rPr>
              <a:t>Module 4</a:t>
            </a:r>
          </a:p>
        </p:txBody>
      </p:sp>
      <p:grpSp>
        <p:nvGrpSpPr>
          <p:cNvPr id="6" name="Group 135">
            <a:extLst>
              <a:ext uri="{FF2B5EF4-FFF2-40B4-BE49-F238E27FC236}">
                <a16:creationId xmlns:a16="http://schemas.microsoft.com/office/drawing/2014/main" id="{A37B5273-0F83-FF42-B1D2-759D17050292}"/>
              </a:ext>
            </a:extLst>
          </p:cNvPr>
          <p:cNvGrpSpPr>
            <a:grpSpLocks noChangeAspect="1"/>
          </p:cNvGrpSpPr>
          <p:nvPr/>
        </p:nvGrpSpPr>
        <p:grpSpPr bwMode="auto">
          <a:xfrm>
            <a:off x="536436" y="1166868"/>
            <a:ext cx="911783" cy="756897"/>
            <a:chOff x="2204" y="1026"/>
            <a:chExt cx="312" cy="259"/>
          </a:xfrm>
          <a:solidFill>
            <a:schemeClr val="tx1"/>
          </a:solidFill>
        </p:grpSpPr>
        <p:sp>
          <p:nvSpPr>
            <p:cNvPr id="7" name="Freeform 136">
              <a:extLst>
                <a:ext uri="{FF2B5EF4-FFF2-40B4-BE49-F238E27FC236}">
                  <a16:creationId xmlns:a16="http://schemas.microsoft.com/office/drawing/2014/main" id="{897F5F66-FC69-0740-8186-C2BF41B83C82}"/>
                </a:ext>
              </a:extLst>
            </p:cNvPr>
            <p:cNvSpPr>
              <a:spLocks/>
            </p:cNvSpPr>
            <p:nvPr/>
          </p:nvSpPr>
          <p:spPr bwMode="auto">
            <a:xfrm>
              <a:off x="2516" y="118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8" name="Freeform 137">
              <a:extLst>
                <a:ext uri="{FF2B5EF4-FFF2-40B4-BE49-F238E27FC236}">
                  <a16:creationId xmlns:a16="http://schemas.microsoft.com/office/drawing/2014/main" id="{BED29433-1790-924C-98F9-39D5C835ACBF}"/>
                </a:ext>
              </a:extLst>
            </p:cNvPr>
            <p:cNvSpPr>
              <a:spLocks/>
            </p:cNvSpPr>
            <p:nvPr/>
          </p:nvSpPr>
          <p:spPr bwMode="auto">
            <a:xfrm>
              <a:off x="2457" y="1192"/>
              <a:ext cx="59" cy="93"/>
            </a:xfrm>
            <a:custGeom>
              <a:avLst/>
              <a:gdLst>
                <a:gd name="T0" fmla="*/ 132 w 260"/>
                <a:gd name="T1" fmla="*/ 0 h 409"/>
                <a:gd name="T2" fmla="*/ 0 w 260"/>
                <a:gd name="T3" fmla="*/ 318 h 409"/>
                <a:gd name="T4" fmla="*/ 91 w 260"/>
                <a:gd name="T5" fmla="*/ 409 h 409"/>
                <a:gd name="T6" fmla="*/ 260 w 260"/>
                <a:gd name="T7" fmla="*/ 0 h 409"/>
                <a:gd name="T8" fmla="*/ 132 w 260"/>
                <a:gd name="T9" fmla="*/ 0 h 409"/>
              </a:gdLst>
              <a:ahLst/>
              <a:cxnLst>
                <a:cxn ang="0">
                  <a:pos x="T0" y="T1"/>
                </a:cxn>
                <a:cxn ang="0">
                  <a:pos x="T2" y="T3"/>
                </a:cxn>
                <a:cxn ang="0">
                  <a:pos x="T4" y="T5"/>
                </a:cxn>
                <a:cxn ang="0">
                  <a:pos x="T6" y="T7"/>
                </a:cxn>
                <a:cxn ang="0">
                  <a:pos x="T8" y="T9"/>
                </a:cxn>
              </a:cxnLst>
              <a:rect l="0" t="0" r="r" b="b"/>
              <a:pathLst>
                <a:path w="260" h="409">
                  <a:moveTo>
                    <a:pt x="132" y="0"/>
                  </a:moveTo>
                  <a:cubicBezTo>
                    <a:pt x="123" y="121"/>
                    <a:pt x="74" y="231"/>
                    <a:pt x="0" y="318"/>
                  </a:cubicBezTo>
                  <a:cubicBezTo>
                    <a:pt x="91" y="409"/>
                    <a:pt x="91" y="409"/>
                    <a:pt x="91" y="409"/>
                  </a:cubicBezTo>
                  <a:cubicBezTo>
                    <a:pt x="188" y="298"/>
                    <a:pt x="250" y="156"/>
                    <a:pt x="260"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9" name="Freeform 138">
              <a:extLst>
                <a:ext uri="{FF2B5EF4-FFF2-40B4-BE49-F238E27FC236}">
                  <a16:creationId xmlns:a16="http://schemas.microsoft.com/office/drawing/2014/main" id="{158AABC0-DD52-E34D-B010-0C5F35AE9C20}"/>
                </a:ext>
              </a:extLst>
            </p:cNvPr>
            <p:cNvSpPr>
              <a:spLocks/>
            </p:cNvSpPr>
            <p:nvPr/>
          </p:nvSpPr>
          <p:spPr bwMode="auto">
            <a:xfrm>
              <a:off x="2457" y="1079"/>
              <a:ext cx="59" cy="93"/>
            </a:xfrm>
            <a:custGeom>
              <a:avLst/>
              <a:gdLst>
                <a:gd name="T0" fmla="*/ 0 w 260"/>
                <a:gd name="T1" fmla="*/ 90 h 409"/>
                <a:gd name="T2" fmla="*/ 132 w 260"/>
                <a:gd name="T3" fmla="*/ 409 h 409"/>
                <a:gd name="T4" fmla="*/ 260 w 260"/>
                <a:gd name="T5" fmla="*/ 409 h 409"/>
                <a:gd name="T6" fmla="*/ 91 w 260"/>
                <a:gd name="T7" fmla="*/ 0 h 409"/>
                <a:gd name="T8" fmla="*/ 0 w 260"/>
                <a:gd name="T9" fmla="*/ 90 h 409"/>
              </a:gdLst>
              <a:ahLst/>
              <a:cxnLst>
                <a:cxn ang="0">
                  <a:pos x="T0" y="T1"/>
                </a:cxn>
                <a:cxn ang="0">
                  <a:pos x="T2" y="T3"/>
                </a:cxn>
                <a:cxn ang="0">
                  <a:pos x="T4" y="T5"/>
                </a:cxn>
                <a:cxn ang="0">
                  <a:pos x="T6" y="T7"/>
                </a:cxn>
                <a:cxn ang="0">
                  <a:pos x="T8" y="T9"/>
                </a:cxn>
              </a:cxnLst>
              <a:rect l="0" t="0" r="r" b="b"/>
              <a:pathLst>
                <a:path w="260" h="409">
                  <a:moveTo>
                    <a:pt x="0" y="90"/>
                  </a:moveTo>
                  <a:cubicBezTo>
                    <a:pt x="79" y="182"/>
                    <a:pt x="123" y="294"/>
                    <a:pt x="132" y="409"/>
                  </a:cubicBezTo>
                  <a:cubicBezTo>
                    <a:pt x="260" y="409"/>
                    <a:pt x="260" y="409"/>
                    <a:pt x="260" y="409"/>
                  </a:cubicBezTo>
                  <a:cubicBezTo>
                    <a:pt x="251" y="262"/>
                    <a:pt x="195" y="117"/>
                    <a:pt x="91" y="0"/>
                  </a:cubicBezTo>
                  <a:lnTo>
                    <a:pt x="0" y="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0" name="Freeform 139">
              <a:extLst>
                <a:ext uri="{FF2B5EF4-FFF2-40B4-BE49-F238E27FC236}">
                  <a16:creationId xmlns:a16="http://schemas.microsoft.com/office/drawing/2014/main" id="{40C7CB7F-B28B-D140-9BB9-4C3951C925AD}"/>
                </a:ext>
              </a:extLst>
            </p:cNvPr>
            <p:cNvSpPr>
              <a:spLocks/>
            </p:cNvSpPr>
            <p:nvPr/>
          </p:nvSpPr>
          <p:spPr bwMode="auto">
            <a:xfrm>
              <a:off x="2370" y="1026"/>
              <a:ext cx="93" cy="60"/>
            </a:xfrm>
            <a:custGeom>
              <a:avLst/>
              <a:gdLst>
                <a:gd name="T0" fmla="*/ 0 w 409"/>
                <a:gd name="T1" fmla="*/ 129 h 261"/>
                <a:gd name="T2" fmla="*/ 318 w 409"/>
                <a:gd name="T3" fmla="*/ 261 h 261"/>
                <a:gd name="T4" fmla="*/ 409 w 409"/>
                <a:gd name="T5" fmla="*/ 170 h 261"/>
                <a:gd name="T6" fmla="*/ 0 w 409"/>
                <a:gd name="T7" fmla="*/ 0 h 261"/>
                <a:gd name="T8" fmla="*/ 0 w 409"/>
                <a:gd name="T9" fmla="*/ 129 h 261"/>
              </a:gdLst>
              <a:ahLst/>
              <a:cxnLst>
                <a:cxn ang="0">
                  <a:pos x="T0" y="T1"/>
                </a:cxn>
                <a:cxn ang="0">
                  <a:pos x="T2" y="T3"/>
                </a:cxn>
                <a:cxn ang="0">
                  <a:pos x="T4" y="T5"/>
                </a:cxn>
                <a:cxn ang="0">
                  <a:pos x="T6" y="T7"/>
                </a:cxn>
                <a:cxn ang="0">
                  <a:pos x="T8" y="T9"/>
                </a:cxn>
              </a:cxnLst>
              <a:rect l="0" t="0" r="r" b="b"/>
              <a:pathLst>
                <a:path w="409" h="261">
                  <a:moveTo>
                    <a:pt x="0" y="129"/>
                  </a:moveTo>
                  <a:cubicBezTo>
                    <a:pt x="121" y="138"/>
                    <a:pt x="231" y="186"/>
                    <a:pt x="318" y="261"/>
                  </a:cubicBezTo>
                  <a:cubicBezTo>
                    <a:pt x="409" y="170"/>
                    <a:pt x="409" y="170"/>
                    <a:pt x="409" y="170"/>
                  </a:cubicBezTo>
                  <a:cubicBezTo>
                    <a:pt x="299" y="72"/>
                    <a:pt x="156" y="10"/>
                    <a:pt x="0" y="0"/>
                  </a:cubicBezTo>
                  <a:lnTo>
                    <a:pt x="0" y="1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1" name="Freeform 140">
              <a:extLst>
                <a:ext uri="{FF2B5EF4-FFF2-40B4-BE49-F238E27FC236}">
                  <a16:creationId xmlns:a16="http://schemas.microsoft.com/office/drawing/2014/main" id="{F25AB685-B0E2-F741-8CC6-26241CD7BD95}"/>
                </a:ext>
              </a:extLst>
            </p:cNvPr>
            <p:cNvSpPr>
              <a:spLocks/>
            </p:cNvSpPr>
            <p:nvPr/>
          </p:nvSpPr>
          <p:spPr bwMode="auto">
            <a:xfrm>
              <a:off x="2257" y="1026"/>
              <a:ext cx="93" cy="60"/>
            </a:xfrm>
            <a:custGeom>
              <a:avLst/>
              <a:gdLst>
                <a:gd name="T0" fmla="*/ 91 w 409"/>
                <a:gd name="T1" fmla="*/ 261 h 261"/>
                <a:gd name="T2" fmla="*/ 409 w 409"/>
                <a:gd name="T3" fmla="*/ 129 h 261"/>
                <a:gd name="T4" fmla="*/ 409 w 409"/>
                <a:gd name="T5" fmla="*/ 0 h 261"/>
                <a:gd name="T6" fmla="*/ 0 w 409"/>
                <a:gd name="T7" fmla="*/ 170 h 261"/>
                <a:gd name="T8" fmla="*/ 91 w 409"/>
                <a:gd name="T9" fmla="*/ 261 h 261"/>
              </a:gdLst>
              <a:ahLst/>
              <a:cxnLst>
                <a:cxn ang="0">
                  <a:pos x="T0" y="T1"/>
                </a:cxn>
                <a:cxn ang="0">
                  <a:pos x="T2" y="T3"/>
                </a:cxn>
                <a:cxn ang="0">
                  <a:pos x="T4" y="T5"/>
                </a:cxn>
                <a:cxn ang="0">
                  <a:pos x="T6" y="T7"/>
                </a:cxn>
                <a:cxn ang="0">
                  <a:pos x="T8" y="T9"/>
                </a:cxn>
              </a:cxnLst>
              <a:rect l="0" t="0" r="r" b="b"/>
              <a:pathLst>
                <a:path w="409" h="261">
                  <a:moveTo>
                    <a:pt x="91" y="261"/>
                  </a:moveTo>
                  <a:cubicBezTo>
                    <a:pt x="183" y="182"/>
                    <a:pt x="295" y="138"/>
                    <a:pt x="409" y="129"/>
                  </a:cubicBezTo>
                  <a:cubicBezTo>
                    <a:pt x="409" y="0"/>
                    <a:pt x="409" y="0"/>
                    <a:pt x="409" y="0"/>
                  </a:cubicBezTo>
                  <a:cubicBezTo>
                    <a:pt x="262" y="10"/>
                    <a:pt x="117" y="66"/>
                    <a:pt x="0" y="170"/>
                  </a:cubicBezTo>
                  <a:lnTo>
                    <a:pt x="91" y="2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2" name="Freeform 141">
              <a:extLst>
                <a:ext uri="{FF2B5EF4-FFF2-40B4-BE49-F238E27FC236}">
                  <a16:creationId xmlns:a16="http://schemas.microsoft.com/office/drawing/2014/main" id="{1EC91C56-83F3-B94A-8919-4078AE27531D}"/>
                </a:ext>
              </a:extLst>
            </p:cNvPr>
            <p:cNvSpPr>
              <a:spLocks/>
            </p:cNvSpPr>
            <p:nvPr/>
          </p:nvSpPr>
          <p:spPr bwMode="auto">
            <a:xfrm>
              <a:off x="2204" y="1079"/>
              <a:ext cx="59" cy="93"/>
            </a:xfrm>
            <a:custGeom>
              <a:avLst/>
              <a:gdLst>
                <a:gd name="T0" fmla="*/ 128 w 260"/>
                <a:gd name="T1" fmla="*/ 409 h 409"/>
                <a:gd name="T2" fmla="*/ 260 w 260"/>
                <a:gd name="T3" fmla="*/ 91 h 409"/>
                <a:gd name="T4" fmla="*/ 169 w 260"/>
                <a:gd name="T5" fmla="*/ 0 h 409"/>
                <a:gd name="T6" fmla="*/ 0 w 260"/>
                <a:gd name="T7" fmla="*/ 409 h 409"/>
                <a:gd name="T8" fmla="*/ 128 w 260"/>
                <a:gd name="T9" fmla="*/ 409 h 409"/>
              </a:gdLst>
              <a:ahLst/>
              <a:cxnLst>
                <a:cxn ang="0">
                  <a:pos x="T0" y="T1"/>
                </a:cxn>
                <a:cxn ang="0">
                  <a:pos x="T2" y="T3"/>
                </a:cxn>
                <a:cxn ang="0">
                  <a:pos x="T4" y="T5"/>
                </a:cxn>
                <a:cxn ang="0">
                  <a:pos x="T6" y="T7"/>
                </a:cxn>
                <a:cxn ang="0">
                  <a:pos x="T8" y="T9"/>
                </a:cxn>
              </a:cxnLst>
              <a:rect l="0" t="0" r="r" b="b"/>
              <a:pathLst>
                <a:path w="260" h="409">
                  <a:moveTo>
                    <a:pt x="128" y="409"/>
                  </a:moveTo>
                  <a:cubicBezTo>
                    <a:pt x="137" y="288"/>
                    <a:pt x="185" y="178"/>
                    <a:pt x="260" y="91"/>
                  </a:cubicBezTo>
                  <a:cubicBezTo>
                    <a:pt x="169" y="0"/>
                    <a:pt x="169" y="0"/>
                    <a:pt x="169" y="0"/>
                  </a:cubicBezTo>
                  <a:cubicBezTo>
                    <a:pt x="72" y="110"/>
                    <a:pt x="9" y="252"/>
                    <a:pt x="0" y="409"/>
                  </a:cubicBezTo>
                  <a:lnTo>
                    <a:pt x="128" y="40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3" name="Oval 142">
              <a:extLst>
                <a:ext uri="{FF2B5EF4-FFF2-40B4-BE49-F238E27FC236}">
                  <a16:creationId xmlns:a16="http://schemas.microsoft.com/office/drawing/2014/main" id="{D4452758-0E9D-B046-9A0C-D1AF5ABCA6A1}"/>
                </a:ext>
              </a:extLst>
            </p:cNvPr>
            <p:cNvSpPr>
              <a:spLocks noChangeArrowheads="1"/>
            </p:cNvSpPr>
            <p:nvPr/>
          </p:nvSpPr>
          <p:spPr bwMode="auto">
            <a:xfrm>
              <a:off x="2331" y="1153"/>
              <a:ext cx="58" cy="5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4" name="Freeform 143">
              <a:extLst>
                <a:ext uri="{FF2B5EF4-FFF2-40B4-BE49-F238E27FC236}">
                  <a16:creationId xmlns:a16="http://schemas.microsoft.com/office/drawing/2014/main" id="{3F5816B6-4512-7A49-953C-F46ECB7F0B6C}"/>
                </a:ext>
              </a:extLst>
            </p:cNvPr>
            <p:cNvSpPr>
              <a:spLocks/>
            </p:cNvSpPr>
            <p:nvPr/>
          </p:nvSpPr>
          <p:spPr bwMode="auto">
            <a:xfrm>
              <a:off x="2345" y="1108"/>
              <a:ext cx="89" cy="88"/>
            </a:xfrm>
            <a:custGeom>
              <a:avLst/>
              <a:gdLst>
                <a:gd name="T0" fmla="*/ 21 w 89"/>
                <a:gd name="T1" fmla="*/ 88 h 88"/>
                <a:gd name="T2" fmla="*/ 0 w 89"/>
                <a:gd name="T3" fmla="*/ 68 h 88"/>
                <a:gd name="T4" fmla="*/ 68 w 89"/>
                <a:gd name="T5" fmla="*/ 0 h 88"/>
                <a:gd name="T6" fmla="*/ 89 w 89"/>
                <a:gd name="T7" fmla="*/ 21 h 88"/>
                <a:gd name="T8" fmla="*/ 21 w 89"/>
                <a:gd name="T9" fmla="*/ 88 h 88"/>
              </a:gdLst>
              <a:ahLst/>
              <a:cxnLst>
                <a:cxn ang="0">
                  <a:pos x="T0" y="T1"/>
                </a:cxn>
                <a:cxn ang="0">
                  <a:pos x="T2" y="T3"/>
                </a:cxn>
                <a:cxn ang="0">
                  <a:pos x="T4" y="T5"/>
                </a:cxn>
                <a:cxn ang="0">
                  <a:pos x="T6" y="T7"/>
                </a:cxn>
                <a:cxn ang="0">
                  <a:pos x="T8" y="T9"/>
                </a:cxn>
              </a:cxnLst>
              <a:rect l="0" t="0" r="r" b="b"/>
              <a:pathLst>
                <a:path w="89" h="88">
                  <a:moveTo>
                    <a:pt x="21" y="88"/>
                  </a:moveTo>
                  <a:lnTo>
                    <a:pt x="0" y="68"/>
                  </a:lnTo>
                  <a:lnTo>
                    <a:pt x="68" y="0"/>
                  </a:lnTo>
                  <a:lnTo>
                    <a:pt x="89" y="21"/>
                  </a:lnTo>
                  <a:lnTo>
                    <a:pt x="21" y="8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spTree>
    <p:extLst>
      <p:ext uri="{BB962C8B-B14F-4D97-AF65-F5344CB8AC3E}">
        <p14:creationId xmlns:p14="http://schemas.microsoft.com/office/powerpoint/2010/main" val="2027520936"/>
      </p:ext>
    </p:extLst>
  </p:cSld>
  <p:clrMapOvr>
    <a:masterClrMapping/>
  </p:clrMapOvr>
  <p:transition spd="slow">
    <p:push dir="u"/>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43639-DE7C-4921-961B-F41105624850}"/>
              </a:ext>
            </a:extLst>
          </p:cNvPr>
          <p:cNvSpPr>
            <a:spLocks noGrp="1"/>
          </p:cNvSpPr>
          <p:nvPr>
            <p:ph type="title"/>
          </p:nvPr>
        </p:nvSpPr>
        <p:spPr>
          <a:xfrm>
            <a:off x="588263" y="457200"/>
            <a:ext cx="11018520" cy="1107996"/>
          </a:xfrm>
        </p:spPr>
        <p:txBody>
          <a:bodyPr/>
          <a:lstStyle/>
          <a:p>
            <a:r>
              <a:rPr lang="en-US"/>
              <a:t>Optimize  and manage SQL Server in Azure Virtual Machine</a:t>
            </a:r>
          </a:p>
        </p:txBody>
      </p:sp>
      <p:grpSp>
        <p:nvGrpSpPr>
          <p:cNvPr id="19" name="Group 18">
            <a:extLst>
              <a:ext uri="{FF2B5EF4-FFF2-40B4-BE49-F238E27FC236}">
                <a16:creationId xmlns:a16="http://schemas.microsoft.com/office/drawing/2014/main" id="{679D4B03-7B0F-CA40-AE46-41B680C9F206}"/>
              </a:ext>
            </a:extLst>
          </p:cNvPr>
          <p:cNvGrpSpPr/>
          <p:nvPr/>
        </p:nvGrpSpPr>
        <p:grpSpPr>
          <a:xfrm>
            <a:off x="6615090" y="2110381"/>
            <a:ext cx="4063018" cy="3317638"/>
            <a:chOff x="7199149" y="1275905"/>
            <a:chExt cx="4063018" cy="3317638"/>
          </a:xfrm>
        </p:grpSpPr>
        <p:sp>
          <p:nvSpPr>
            <p:cNvPr id="20" name="Rectangle 19">
              <a:extLst>
                <a:ext uri="{FF2B5EF4-FFF2-40B4-BE49-F238E27FC236}">
                  <a16:creationId xmlns:a16="http://schemas.microsoft.com/office/drawing/2014/main" id="{E68F5FBF-AC0E-E240-B233-227EDE628FD9}"/>
                </a:ext>
              </a:extLst>
            </p:cNvPr>
            <p:cNvSpPr/>
            <p:nvPr/>
          </p:nvSpPr>
          <p:spPr bwMode="auto">
            <a:xfrm>
              <a:off x="7199149" y="1275905"/>
              <a:ext cx="4063018" cy="601358"/>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r>
                <a:rPr lang="en-US" sz="2000">
                  <a:solidFill>
                    <a:schemeClr val="accent1"/>
                  </a:solidFill>
                  <a:latin typeface="+mj-lt"/>
                </a:rPr>
                <a:t>Use the power of Azure</a:t>
              </a:r>
            </a:p>
          </p:txBody>
        </p:sp>
        <p:sp>
          <p:nvSpPr>
            <p:cNvPr id="21" name="Rectangle 20">
              <a:extLst>
                <a:ext uri="{FF2B5EF4-FFF2-40B4-BE49-F238E27FC236}">
                  <a16:creationId xmlns:a16="http://schemas.microsoft.com/office/drawing/2014/main" id="{DA960C8B-A457-4C43-A451-F52F9CDB0C91}"/>
                </a:ext>
              </a:extLst>
            </p:cNvPr>
            <p:cNvSpPr/>
            <p:nvPr/>
          </p:nvSpPr>
          <p:spPr bwMode="auto">
            <a:xfrm>
              <a:off x="7199149" y="1877789"/>
              <a:ext cx="4063018" cy="2715754"/>
            </a:xfrm>
            <a:prstGeom prst="rect">
              <a:avLst/>
            </a:prstGeom>
            <a:solidFill>
              <a:schemeClr val="bg1"/>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114300" lvl="0" indent="-114300">
                <a:spcAft>
                  <a:spcPts val="600"/>
                </a:spcAft>
                <a:buClr>
                  <a:schemeClr val="accent1"/>
                </a:buClr>
                <a:buFont typeface="Arial" panose="020B0604020202020204" pitchFamily="34" charset="0"/>
                <a:buChar char="•"/>
              </a:pPr>
              <a:r>
                <a:rPr lang="en-US" sz="1400">
                  <a:solidFill>
                    <a:schemeClr val="tx1"/>
                  </a:solidFill>
                </a:rPr>
                <a:t>Microsoft Defender for SQL</a:t>
              </a:r>
            </a:p>
            <a:p>
              <a:pPr marL="114300" lvl="0" indent="-114300">
                <a:spcAft>
                  <a:spcPts val="600"/>
                </a:spcAft>
                <a:buClr>
                  <a:schemeClr val="accent1"/>
                </a:buClr>
                <a:buFont typeface="Arial" panose="020B0604020202020204" pitchFamily="34" charset="0"/>
                <a:buChar char="•"/>
              </a:pPr>
              <a:r>
                <a:rPr lang="en-US" sz="1400">
                  <a:solidFill>
                    <a:schemeClr val="tx1"/>
                  </a:solidFill>
                </a:rPr>
                <a:t>SQL Assessment</a:t>
              </a:r>
            </a:p>
            <a:p>
              <a:pPr marL="114300" lvl="0" indent="-114300">
                <a:spcAft>
                  <a:spcPts val="600"/>
                </a:spcAft>
                <a:buClr>
                  <a:schemeClr val="accent1"/>
                </a:buClr>
                <a:buFont typeface="Arial" panose="020B0604020202020204" pitchFamily="34" charset="0"/>
                <a:buChar char="•"/>
              </a:pPr>
              <a:r>
                <a:rPr lang="en-US" sz="1400">
                  <a:solidFill>
                    <a:schemeClr val="tx1"/>
                  </a:solidFill>
                </a:rPr>
                <a:t>SQL Insights</a:t>
              </a:r>
            </a:p>
          </p:txBody>
        </p:sp>
      </p:grpSp>
      <p:grpSp>
        <p:nvGrpSpPr>
          <p:cNvPr id="22" name="Group 21">
            <a:extLst>
              <a:ext uri="{FF2B5EF4-FFF2-40B4-BE49-F238E27FC236}">
                <a16:creationId xmlns:a16="http://schemas.microsoft.com/office/drawing/2014/main" id="{C165462A-BF64-454A-812A-CF0EB19FDCC4}"/>
              </a:ext>
            </a:extLst>
          </p:cNvPr>
          <p:cNvGrpSpPr/>
          <p:nvPr/>
        </p:nvGrpSpPr>
        <p:grpSpPr>
          <a:xfrm>
            <a:off x="1484394" y="2110381"/>
            <a:ext cx="4063018" cy="3317638"/>
            <a:chOff x="7199149" y="1275905"/>
            <a:chExt cx="4063018" cy="3317638"/>
          </a:xfrm>
        </p:grpSpPr>
        <p:sp>
          <p:nvSpPr>
            <p:cNvPr id="23" name="Rectangle 22">
              <a:extLst>
                <a:ext uri="{FF2B5EF4-FFF2-40B4-BE49-F238E27FC236}">
                  <a16:creationId xmlns:a16="http://schemas.microsoft.com/office/drawing/2014/main" id="{53C795C0-0A41-2443-8658-5088E78EAE8B}"/>
                </a:ext>
              </a:extLst>
            </p:cNvPr>
            <p:cNvSpPr/>
            <p:nvPr/>
          </p:nvSpPr>
          <p:spPr bwMode="auto">
            <a:xfrm>
              <a:off x="7199149" y="1275905"/>
              <a:ext cx="4063018" cy="601358"/>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r>
                <a:rPr lang="en-US" sz="2000">
                  <a:solidFill>
                    <a:schemeClr val="accent1"/>
                  </a:solidFill>
                  <a:latin typeface="+mj-lt"/>
                </a:rPr>
                <a:t>Best Practices</a:t>
              </a:r>
            </a:p>
          </p:txBody>
        </p:sp>
        <p:sp>
          <p:nvSpPr>
            <p:cNvPr id="24" name="Rectangle 23">
              <a:extLst>
                <a:ext uri="{FF2B5EF4-FFF2-40B4-BE49-F238E27FC236}">
                  <a16:creationId xmlns:a16="http://schemas.microsoft.com/office/drawing/2014/main" id="{8D27762C-E451-9749-B3EA-CAF3EDC22BE6}"/>
                </a:ext>
              </a:extLst>
            </p:cNvPr>
            <p:cNvSpPr/>
            <p:nvPr/>
          </p:nvSpPr>
          <p:spPr bwMode="auto">
            <a:xfrm>
              <a:off x="7199149" y="1877788"/>
              <a:ext cx="4063018" cy="2715755"/>
            </a:xfrm>
            <a:prstGeom prst="rect">
              <a:avLst/>
            </a:prstGeom>
            <a:solidFill>
              <a:schemeClr val="bg1"/>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114300" indent="-114300">
                <a:spcAft>
                  <a:spcPts val="600"/>
                </a:spcAft>
                <a:buClr>
                  <a:schemeClr val="accent1"/>
                </a:buClr>
                <a:buFont typeface="Arial" panose="020B0604020202020204" pitchFamily="34" charset="0"/>
                <a:buChar char="•"/>
              </a:pPr>
              <a:r>
                <a:rPr lang="en-US" sz="1400">
                  <a:solidFill>
                    <a:schemeClr val="tx1"/>
                  </a:solidFill>
                </a:rPr>
                <a:t>Using the SQL IaaS Agent extension </a:t>
              </a:r>
            </a:p>
            <a:p>
              <a:pPr marL="114300" indent="-114300">
                <a:spcAft>
                  <a:spcPts val="600"/>
                </a:spcAft>
                <a:buClr>
                  <a:schemeClr val="accent1"/>
                </a:buClr>
                <a:buFont typeface="Arial" panose="020B0604020202020204" pitchFamily="34" charset="0"/>
                <a:buChar char="•"/>
              </a:pPr>
              <a:r>
                <a:rPr lang="en-US" sz="1400">
                  <a:solidFill>
                    <a:schemeClr val="tx1"/>
                  </a:solidFill>
                </a:rPr>
                <a:t>Security, storage, and networking</a:t>
              </a:r>
            </a:p>
            <a:p>
              <a:pPr marL="114300" indent="-114300">
                <a:spcAft>
                  <a:spcPts val="600"/>
                </a:spcAft>
                <a:buClr>
                  <a:schemeClr val="accent1"/>
                </a:buClr>
                <a:buFont typeface="Arial" panose="020B0604020202020204" pitchFamily="34" charset="0"/>
                <a:buChar char="•"/>
              </a:pPr>
              <a:r>
                <a:rPr lang="en-US" sz="1400">
                  <a:solidFill>
                    <a:schemeClr val="tx1"/>
                  </a:solidFill>
                </a:rPr>
                <a:t>SQL Server best practices</a:t>
              </a:r>
            </a:p>
            <a:p>
              <a:pPr marL="114300" indent="-114300">
                <a:spcAft>
                  <a:spcPts val="600"/>
                </a:spcAft>
                <a:buClr>
                  <a:schemeClr val="accent1"/>
                </a:buClr>
                <a:buFont typeface="Arial" panose="020B0604020202020204" pitchFamily="34" charset="0"/>
                <a:buChar char="•"/>
              </a:pPr>
              <a:r>
                <a:rPr lang="en-US" sz="1400">
                  <a:solidFill>
                    <a:schemeClr val="tx1"/>
                  </a:solidFill>
                </a:rPr>
                <a:t>Configure HADR</a:t>
              </a:r>
            </a:p>
            <a:p>
              <a:pPr marL="114300" indent="-114300">
                <a:spcAft>
                  <a:spcPts val="600"/>
                </a:spcAft>
                <a:buClr>
                  <a:schemeClr val="accent1"/>
                </a:buClr>
                <a:buFont typeface="Arial" panose="020B0604020202020204" pitchFamily="34" charset="0"/>
                <a:buChar char="•"/>
              </a:pPr>
              <a:r>
                <a:rPr lang="en-US" sz="1400">
                  <a:solidFill>
                    <a:schemeClr val="tx1"/>
                  </a:solidFill>
                </a:rPr>
                <a:t>Verify workload and application</a:t>
              </a:r>
            </a:p>
          </p:txBody>
        </p:sp>
      </p:grpSp>
      <p:pic>
        <p:nvPicPr>
          <p:cNvPr id="6" name="Graphic 5" descr="Checklist with solid fill">
            <a:extLst>
              <a:ext uri="{FF2B5EF4-FFF2-40B4-BE49-F238E27FC236}">
                <a16:creationId xmlns:a16="http://schemas.microsoft.com/office/drawing/2014/main" id="{F036F205-FD64-43FE-B741-30F072E13EE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5129" y="5682727"/>
            <a:ext cx="914400" cy="914400"/>
          </a:xfrm>
          <a:prstGeom prst="rect">
            <a:avLst/>
          </a:prstGeom>
        </p:spPr>
      </p:pic>
      <p:sp>
        <p:nvSpPr>
          <p:cNvPr id="7" name="TextBox 6">
            <a:extLst>
              <a:ext uri="{FF2B5EF4-FFF2-40B4-BE49-F238E27FC236}">
                <a16:creationId xmlns:a16="http://schemas.microsoft.com/office/drawing/2014/main" id="{E71F8F63-A326-435F-9DC8-093AEDE9EBA1}"/>
              </a:ext>
            </a:extLst>
          </p:cNvPr>
          <p:cNvSpPr txBox="1"/>
          <p:nvPr/>
        </p:nvSpPr>
        <p:spPr>
          <a:xfrm>
            <a:off x="1389529" y="5986038"/>
            <a:ext cx="4467377" cy="307777"/>
          </a:xfrm>
          <a:prstGeom prst="rect">
            <a:avLst/>
          </a:prstGeom>
          <a:noFill/>
        </p:spPr>
        <p:txBody>
          <a:bodyPr wrap="none" lIns="0" tIns="0" rIns="0" bIns="0" rtlCol="0">
            <a:spAutoFit/>
          </a:bodyPr>
          <a:lstStyle/>
          <a:p>
            <a:pPr algn="l"/>
            <a:r>
              <a:rPr lang="en-US" sz="2000">
                <a:gradFill>
                  <a:gsLst>
                    <a:gs pos="2917">
                      <a:schemeClr val="tx1"/>
                    </a:gs>
                    <a:gs pos="30000">
                      <a:schemeClr val="tx1"/>
                    </a:gs>
                  </a:gsLst>
                  <a:lin ang="5400000" scaled="0"/>
                </a:gradFill>
              </a:rPr>
              <a:t>https://aka.ms/azuresqlvmbestpractices</a:t>
            </a:r>
          </a:p>
        </p:txBody>
      </p:sp>
    </p:spTree>
    <p:extLst>
      <p:ext uri="{BB962C8B-B14F-4D97-AF65-F5344CB8AC3E}">
        <p14:creationId xmlns:p14="http://schemas.microsoft.com/office/powerpoint/2010/main" val="1126246336"/>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533BB-0359-4170-99F5-D095BCD20778}"/>
              </a:ext>
            </a:extLst>
          </p:cNvPr>
          <p:cNvSpPr>
            <a:spLocks noGrp="1"/>
          </p:cNvSpPr>
          <p:nvPr>
            <p:ph type="title"/>
          </p:nvPr>
        </p:nvSpPr>
        <p:spPr/>
        <p:txBody>
          <a:bodyPr/>
          <a:lstStyle/>
          <a:p>
            <a:r>
              <a:rPr lang="en-US"/>
              <a:t>Using the SQL IaaS Agent extension</a:t>
            </a:r>
          </a:p>
        </p:txBody>
      </p:sp>
      <p:graphicFrame>
        <p:nvGraphicFramePr>
          <p:cNvPr id="4" name="Diagram 3">
            <a:extLst>
              <a:ext uri="{FF2B5EF4-FFF2-40B4-BE49-F238E27FC236}">
                <a16:creationId xmlns:a16="http://schemas.microsoft.com/office/drawing/2014/main" id="{C414D321-8BB9-4374-9A97-458139A2AF26}"/>
              </a:ext>
            </a:extLst>
          </p:cNvPr>
          <p:cNvGraphicFramePr/>
          <p:nvPr>
            <p:extLst>
              <p:ext uri="{D42A27DB-BD31-4B8C-83A1-F6EECF244321}">
                <p14:modId xmlns:p14="http://schemas.microsoft.com/office/powerpoint/2010/main" val="3881153083"/>
              </p:ext>
            </p:extLst>
          </p:nvPr>
        </p:nvGraphicFramePr>
        <p:xfrm>
          <a:off x="709863" y="1261088"/>
          <a:ext cx="10896920" cy="51397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10278962"/>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75734" y="2625229"/>
            <a:ext cx="9144000" cy="2031325"/>
          </a:xfrm>
        </p:spPr>
        <p:txBody>
          <a:bodyPr/>
          <a:lstStyle/>
          <a:p>
            <a:r>
              <a:rPr lang="en-US" sz="4400">
                <a:solidFill>
                  <a:schemeClr val="accent6"/>
                </a:solidFill>
              </a:rPr>
              <a:t>Demo</a:t>
            </a:r>
            <a:br>
              <a:rPr lang="en-US" sz="4400">
                <a:solidFill>
                  <a:schemeClr val="accent6"/>
                </a:solidFill>
              </a:rPr>
            </a:br>
            <a:r>
              <a:rPr lang="en-US" sz="4400">
                <a:solidFill>
                  <a:schemeClr val="accent2"/>
                </a:solidFill>
              </a:rPr>
              <a:t>Explore Azure and the SQL IaaS Agent extension</a:t>
            </a:r>
            <a:endParaRPr lang="en-US" sz="4400" spc="0">
              <a:solidFill>
                <a:schemeClr val="accent2"/>
              </a:solidFill>
            </a:endParaRPr>
          </a:p>
        </p:txBody>
      </p:sp>
    </p:spTree>
    <p:extLst>
      <p:ext uri="{BB962C8B-B14F-4D97-AF65-F5344CB8AC3E}">
        <p14:creationId xmlns:p14="http://schemas.microsoft.com/office/powerpoint/2010/main" val="1083639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533BB-0359-4170-99F5-D095BCD20778}"/>
              </a:ext>
            </a:extLst>
          </p:cNvPr>
          <p:cNvSpPr>
            <a:spLocks noGrp="1"/>
          </p:cNvSpPr>
          <p:nvPr>
            <p:ph type="title"/>
          </p:nvPr>
        </p:nvSpPr>
        <p:spPr/>
        <p:txBody>
          <a:bodyPr/>
          <a:lstStyle/>
          <a:p>
            <a:r>
              <a:rPr lang="en-US"/>
              <a:t>Secure SQL Server in Azure Virtual Machine</a:t>
            </a:r>
          </a:p>
        </p:txBody>
      </p:sp>
      <p:sp>
        <p:nvSpPr>
          <p:cNvPr id="6" name="TextBox 5">
            <a:extLst>
              <a:ext uri="{FF2B5EF4-FFF2-40B4-BE49-F238E27FC236}">
                <a16:creationId xmlns:a16="http://schemas.microsoft.com/office/drawing/2014/main" id="{BF0926E8-24CB-4536-8157-CECB206FDEB9}"/>
              </a:ext>
            </a:extLst>
          </p:cNvPr>
          <p:cNvSpPr txBox="1"/>
          <p:nvPr/>
        </p:nvSpPr>
        <p:spPr>
          <a:xfrm>
            <a:off x="1443082" y="1778810"/>
            <a:ext cx="8686800" cy="4007251"/>
          </a:xfrm>
          <a:prstGeom prst="rect">
            <a:avLst/>
          </a:prstGeom>
          <a:noFill/>
        </p:spPr>
        <p:txBody>
          <a:bodyPr wrap="square">
            <a:spAutoFit/>
          </a:bodyPr>
          <a:lstStyle/>
          <a:p>
            <a:pPr defTabSz="932742">
              <a:spcBef>
                <a:spcPct val="20000"/>
              </a:spcBef>
              <a:buClr>
                <a:srgbClr val="00B050"/>
              </a:buClr>
              <a:buSzPct val="90000"/>
              <a:defRPr/>
            </a:pPr>
            <a:r>
              <a:rPr lang="en-US" sz="2400">
                <a:gradFill>
                  <a:gsLst>
                    <a:gs pos="1250">
                      <a:prstClr val="black"/>
                    </a:gs>
                    <a:gs pos="100000">
                      <a:prstClr val="black"/>
                    </a:gs>
                  </a:gsLst>
                  <a:lin ang="5400000" scaled="0"/>
                </a:gradFill>
                <a:latin typeface="Segoe UI Semibold"/>
                <a:cs typeface="Segoe UI Semibold"/>
              </a:rPr>
              <a:t>Secure RDP (or SSH) port access</a:t>
            </a:r>
          </a:p>
          <a:p>
            <a:pPr marL="228600" indent="-228600" defTabSz="932742">
              <a:spcBef>
                <a:spcPct val="20000"/>
              </a:spcBef>
              <a:buClr>
                <a:srgbClr val="00B050"/>
              </a:buClr>
              <a:buSzPct val="90000"/>
              <a:buFont typeface="Wingdings" panose="05000000000000000000" pitchFamily="2" charset="2"/>
              <a:buChar char=""/>
              <a:defRPr/>
            </a:pPr>
            <a:endParaRPr lang="en-US" sz="2400">
              <a:gradFill>
                <a:gsLst>
                  <a:gs pos="1250">
                    <a:prstClr val="black"/>
                  </a:gs>
                  <a:gs pos="100000">
                    <a:prstClr val="black"/>
                  </a:gs>
                </a:gsLst>
                <a:lin ang="5400000" scaled="0"/>
              </a:gradFill>
              <a:latin typeface="Segoe UI Semibold"/>
              <a:cs typeface="Segoe UI Semibold"/>
            </a:endParaRPr>
          </a:p>
          <a:p>
            <a:pPr defTabSz="932742">
              <a:spcBef>
                <a:spcPct val="20000"/>
              </a:spcBef>
              <a:buClr>
                <a:srgbClr val="00B050"/>
              </a:buClr>
              <a:buSzPct val="90000"/>
              <a:defRPr/>
            </a:pPr>
            <a:r>
              <a:rPr lang="en-US" sz="2400">
                <a:gradFill>
                  <a:gsLst>
                    <a:gs pos="1250">
                      <a:prstClr val="black"/>
                    </a:gs>
                    <a:gs pos="100000">
                      <a:prstClr val="black"/>
                    </a:gs>
                  </a:gsLst>
                  <a:lin ang="5400000" scaled="0"/>
                </a:gradFill>
                <a:latin typeface="Segoe UI Semibold"/>
                <a:cs typeface="Segoe UI Semibold"/>
              </a:rPr>
              <a:t>Disable the SQL Server port or use non-standard port</a:t>
            </a:r>
          </a:p>
          <a:p>
            <a:pPr marL="228600" indent="-228600" defTabSz="932742">
              <a:spcBef>
                <a:spcPct val="20000"/>
              </a:spcBef>
              <a:buClr>
                <a:srgbClr val="00B050"/>
              </a:buClr>
              <a:buSzPct val="90000"/>
              <a:buFont typeface="Wingdings" panose="05000000000000000000" pitchFamily="2" charset="2"/>
              <a:buChar char=""/>
              <a:defRPr/>
            </a:pPr>
            <a:endParaRPr lang="en-US" sz="2400">
              <a:gradFill>
                <a:gsLst>
                  <a:gs pos="1250">
                    <a:prstClr val="black"/>
                  </a:gs>
                  <a:gs pos="100000">
                    <a:prstClr val="black"/>
                  </a:gs>
                </a:gsLst>
                <a:lin ang="5400000" scaled="0"/>
              </a:gradFill>
              <a:latin typeface="Segoe UI Semibold"/>
              <a:cs typeface="Segoe UI Semibold"/>
            </a:endParaRPr>
          </a:p>
          <a:p>
            <a:pPr defTabSz="932742">
              <a:spcBef>
                <a:spcPct val="20000"/>
              </a:spcBef>
              <a:buClr>
                <a:srgbClr val="00B050"/>
              </a:buClr>
              <a:buSzPct val="90000"/>
              <a:defRPr/>
            </a:pPr>
            <a:r>
              <a:rPr lang="en-US" sz="2400">
                <a:gradFill>
                  <a:gsLst>
                    <a:gs pos="1250">
                      <a:prstClr val="black"/>
                    </a:gs>
                    <a:gs pos="100000">
                      <a:prstClr val="black"/>
                    </a:gs>
                  </a:gsLst>
                  <a:lin ang="5400000" scaled="0"/>
                </a:gradFill>
                <a:latin typeface="Segoe UI Semibold"/>
                <a:cs typeface="Segoe UI Semibold"/>
              </a:rPr>
              <a:t>Apply updates and enable automatic updates</a:t>
            </a:r>
          </a:p>
          <a:p>
            <a:pPr defTabSz="932742">
              <a:spcBef>
                <a:spcPct val="20000"/>
              </a:spcBef>
              <a:buClr>
                <a:srgbClr val="00B050"/>
              </a:buClr>
              <a:buSzPct val="90000"/>
              <a:defRPr/>
            </a:pPr>
            <a:endParaRPr lang="en-US" sz="2400">
              <a:gradFill>
                <a:gsLst>
                  <a:gs pos="1250">
                    <a:prstClr val="black"/>
                  </a:gs>
                  <a:gs pos="100000">
                    <a:prstClr val="black"/>
                  </a:gs>
                </a:gsLst>
                <a:lin ang="5400000" scaled="0"/>
              </a:gradFill>
              <a:latin typeface="Segoe UI Semibold"/>
              <a:cs typeface="Segoe UI Semibold"/>
            </a:endParaRPr>
          </a:p>
          <a:p>
            <a:pPr defTabSz="932742">
              <a:spcBef>
                <a:spcPct val="20000"/>
              </a:spcBef>
              <a:buClr>
                <a:srgbClr val="00B050"/>
              </a:buClr>
              <a:buSzPct val="90000"/>
              <a:defRPr/>
            </a:pPr>
            <a:r>
              <a:rPr lang="en-US" sz="2400">
                <a:gradFill>
                  <a:gsLst>
                    <a:gs pos="1250">
                      <a:prstClr val="black"/>
                    </a:gs>
                    <a:gs pos="100000">
                      <a:prstClr val="black"/>
                    </a:gs>
                  </a:gsLst>
                  <a:lin ang="5400000" scaled="0"/>
                </a:gradFill>
                <a:latin typeface="Segoe UI Semibold"/>
                <a:cs typeface="Segoe UI Semibold"/>
              </a:rPr>
              <a:t>Use Azure Key Vault for keys for encryption</a:t>
            </a:r>
          </a:p>
          <a:p>
            <a:pPr defTabSz="932742">
              <a:spcBef>
                <a:spcPct val="20000"/>
              </a:spcBef>
              <a:buClr>
                <a:srgbClr val="00B050"/>
              </a:buClr>
              <a:buSzPct val="90000"/>
              <a:defRPr/>
            </a:pPr>
            <a:endParaRPr lang="en-US" sz="2400">
              <a:gradFill>
                <a:gsLst>
                  <a:gs pos="1250">
                    <a:prstClr val="black"/>
                  </a:gs>
                  <a:gs pos="100000">
                    <a:prstClr val="black"/>
                  </a:gs>
                </a:gsLst>
                <a:lin ang="5400000" scaled="0"/>
              </a:gradFill>
              <a:latin typeface="Segoe UI Semibold"/>
              <a:cs typeface="Segoe UI Semibold"/>
            </a:endParaRPr>
          </a:p>
          <a:p>
            <a:pPr defTabSz="932742">
              <a:spcBef>
                <a:spcPct val="20000"/>
              </a:spcBef>
              <a:buClr>
                <a:srgbClr val="00B050"/>
              </a:buClr>
              <a:buSzPct val="90000"/>
              <a:defRPr/>
            </a:pPr>
            <a:r>
              <a:rPr lang="en-US" sz="2400">
                <a:gradFill>
                  <a:gsLst>
                    <a:gs pos="1250">
                      <a:prstClr val="black"/>
                    </a:gs>
                    <a:gs pos="100000">
                      <a:prstClr val="black"/>
                    </a:gs>
                  </a:gsLst>
                  <a:lin ang="5400000" scaled="0"/>
                </a:gradFill>
                <a:latin typeface="Segoe UI Semibold"/>
                <a:cs typeface="Segoe UI Semibold"/>
              </a:rPr>
              <a:t>Managed disks encryption options</a:t>
            </a:r>
          </a:p>
        </p:txBody>
      </p:sp>
      <p:pic>
        <p:nvPicPr>
          <p:cNvPr id="8" name="Graphic 7" descr="Key with solid fill">
            <a:extLst>
              <a:ext uri="{FF2B5EF4-FFF2-40B4-BE49-F238E27FC236}">
                <a16:creationId xmlns:a16="http://schemas.microsoft.com/office/drawing/2014/main" id="{F28BCDBF-FBF5-4278-AC98-0981A9FF56A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2185" y="1634659"/>
            <a:ext cx="776030" cy="776030"/>
          </a:xfrm>
          <a:prstGeom prst="rect">
            <a:avLst/>
          </a:prstGeom>
        </p:spPr>
      </p:pic>
      <p:pic>
        <p:nvPicPr>
          <p:cNvPr id="10" name="Graphic 9" descr="Toggle with solid fill">
            <a:extLst>
              <a:ext uri="{FF2B5EF4-FFF2-40B4-BE49-F238E27FC236}">
                <a16:creationId xmlns:a16="http://schemas.microsoft.com/office/drawing/2014/main" id="{318E029A-3828-4B9D-905B-8F826203EC6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59468" y="2518130"/>
            <a:ext cx="682866" cy="682866"/>
          </a:xfrm>
          <a:prstGeom prst="rect">
            <a:avLst/>
          </a:prstGeom>
        </p:spPr>
      </p:pic>
      <p:grpSp>
        <p:nvGrpSpPr>
          <p:cNvPr id="11" name="Graphic 291">
            <a:extLst>
              <a:ext uri="{FF2B5EF4-FFF2-40B4-BE49-F238E27FC236}">
                <a16:creationId xmlns:a16="http://schemas.microsoft.com/office/drawing/2014/main" id="{5E41CA71-F022-461A-8C1F-38BF4F28C36E}"/>
              </a:ext>
              <a:ext uri="{C183D7F6-B498-43B3-948B-1728B52AA6E4}">
                <adec:decorative xmlns:adec="http://schemas.microsoft.com/office/drawing/2017/decorative" val="1"/>
              </a:ext>
            </a:extLst>
          </p:cNvPr>
          <p:cNvGrpSpPr/>
          <p:nvPr/>
        </p:nvGrpSpPr>
        <p:grpSpPr>
          <a:xfrm>
            <a:off x="522184" y="3465027"/>
            <a:ext cx="554070" cy="536433"/>
            <a:chOff x="3510968" y="2992337"/>
            <a:chExt cx="498751" cy="498751"/>
          </a:xfrm>
        </p:grpSpPr>
        <p:sp>
          <p:nvSpPr>
            <p:cNvPr id="12" name="Freeform: Shape 82">
              <a:extLst>
                <a:ext uri="{FF2B5EF4-FFF2-40B4-BE49-F238E27FC236}">
                  <a16:creationId xmlns:a16="http://schemas.microsoft.com/office/drawing/2014/main" id="{3B1AD001-E6DB-4B5F-9805-ECC5CDA55952}"/>
                </a:ext>
              </a:extLst>
            </p:cNvPr>
            <p:cNvSpPr/>
            <p:nvPr/>
          </p:nvSpPr>
          <p:spPr>
            <a:xfrm>
              <a:off x="3510968" y="2992337"/>
              <a:ext cx="498751" cy="498751"/>
            </a:xfrm>
            <a:custGeom>
              <a:avLst/>
              <a:gdLst>
                <a:gd name="connsiteX0" fmla="*/ 499635 w 498751"/>
                <a:gd name="connsiteY0" fmla="*/ 277035 h 498751"/>
                <a:gd name="connsiteX1" fmla="*/ 499635 w 498751"/>
                <a:gd name="connsiteY1" fmla="*/ 224623 h 498751"/>
                <a:gd name="connsiteX2" fmla="*/ 445560 w 498751"/>
                <a:gd name="connsiteY2" fmla="*/ 224623 h 498751"/>
                <a:gd name="connsiteX3" fmla="*/ 407060 w 498751"/>
                <a:gd name="connsiteY3" fmla="*/ 131698 h 498751"/>
                <a:gd name="connsiteX4" fmla="*/ 445298 w 498751"/>
                <a:gd name="connsiteY4" fmla="*/ 93460 h 498751"/>
                <a:gd name="connsiteX5" fmla="*/ 408285 w 498751"/>
                <a:gd name="connsiteY5" fmla="*/ 56448 h 498751"/>
                <a:gd name="connsiteX6" fmla="*/ 370048 w 498751"/>
                <a:gd name="connsiteY6" fmla="*/ 94686 h 498751"/>
                <a:gd name="connsiteX7" fmla="*/ 277123 w 498751"/>
                <a:gd name="connsiteY7" fmla="*/ 56186 h 498751"/>
                <a:gd name="connsiteX8" fmla="*/ 277123 w 498751"/>
                <a:gd name="connsiteY8" fmla="*/ 2111 h 498751"/>
                <a:gd name="connsiteX9" fmla="*/ 224710 w 498751"/>
                <a:gd name="connsiteY9" fmla="*/ 2111 h 498751"/>
                <a:gd name="connsiteX10" fmla="*/ 224710 w 498751"/>
                <a:gd name="connsiteY10" fmla="*/ 56186 h 498751"/>
                <a:gd name="connsiteX11" fmla="*/ 131785 w 498751"/>
                <a:gd name="connsiteY11" fmla="*/ 94686 h 498751"/>
                <a:gd name="connsiteX12" fmla="*/ 93548 w 498751"/>
                <a:gd name="connsiteY12" fmla="*/ 56448 h 498751"/>
                <a:gd name="connsiteX13" fmla="*/ 56536 w 498751"/>
                <a:gd name="connsiteY13" fmla="*/ 93460 h 498751"/>
                <a:gd name="connsiteX14" fmla="*/ 94773 w 498751"/>
                <a:gd name="connsiteY14" fmla="*/ 131698 h 498751"/>
                <a:gd name="connsiteX15" fmla="*/ 56273 w 498751"/>
                <a:gd name="connsiteY15" fmla="*/ 224623 h 498751"/>
                <a:gd name="connsiteX16" fmla="*/ 2111 w 498751"/>
                <a:gd name="connsiteY16" fmla="*/ 224623 h 498751"/>
                <a:gd name="connsiteX17" fmla="*/ 2111 w 498751"/>
                <a:gd name="connsiteY17" fmla="*/ 277035 h 498751"/>
                <a:gd name="connsiteX18" fmla="*/ 56186 w 498751"/>
                <a:gd name="connsiteY18" fmla="*/ 277035 h 498751"/>
                <a:gd name="connsiteX19" fmla="*/ 112010 w 498751"/>
                <a:gd name="connsiteY19" fmla="*/ 389735 h 498751"/>
                <a:gd name="connsiteX20" fmla="*/ 224710 w 498751"/>
                <a:gd name="connsiteY20" fmla="*/ 445560 h 498751"/>
                <a:gd name="connsiteX21" fmla="*/ 224710 w 498751"/>
                <a:gd name="connsiteY21" fmla="*/ 499635 h 498751"/>
                <a:gd name="connsiteX22" fmla="*/ 277123 w 498751"/>
                <a:gd name="connsiteY22" fmla="*/ 499635 h 498751"/>
                <a:gd name="connsiteX23" fmla="*/ 277123 w 498751"/>
                <a:gd name="connsiteY23" fmla="*/ 445560 h 498751"/>
                <a:gd name="connsiteX24" fmla="*/ 370048 w 498751"/>
                <a:gd name="connsiteY24" fmla="*/ 407060 h 498751"/>
                <a:gd name="connsiteX25" fmla="*/ 408285 w 498751"/>
                <a:gd name="connsiteY25" fmla="*/ 445298 h 498751"/>
                <a:gd name="connsiteX26" fmla="*/ 445298 w 498751"/>
                <a:gd name="connsiteY26" fmla="*/ 408285 h 498751"/>
                <a:gd name="connsiteX27" fmla="*/ 407060 w 498751"/>
                <a:gd name="connsiteY27" fmla="*/ 370048 h 498751"/>
                <a:gd name="connsiteX28" fmla="*/ 445560 w 498751"/>
                <a:gd name="connsiteY28" fmla="*/ 277123 h 498751"/>
                <a:gd name="connsiteX29" fmla="*/ 499635 w 498751"/>
                <a:gd name="connsiteY29" fmla="*/ 277123 h 498751"/>
                <a:gd name="connsiteX30" fmla="*/ 499635 w 498751"/>
                <a:gd name="connsiteY30" fmla="*/ 277035 h 498751"/>
                <a:gd name="connsiteX31" fmla="*/ 106848 w 498751"/>
                <a:gd name="connsiteY31" fmla="*/ 250873 h 498751"/>
                <a:gd name="connsiteX32" fmla="*/ 139573 w 498751"/>
                <a:gd name="connsiteY32" fmla="*/ 159523 h 498751"/>
                <a:gd name="connsiteX33" fmla="*/ 222786 w 498751"/>
                <a:gd name="connsiteY33" fmla="*/ 109648 h 498751"/>
                <a:gd name="connsiteX34" fmla="*/ 318773 w 498751"/>
                <a:gd name="connsiteY34" fmla="*/ 123910 h 498751"/>
                <a:gd name="connsiteX35" fmla="*/ 383960 w 498751"/>
                <a:gd name="connsiteY35" fmla="*/ 195835 h 498751"/>
                <a:gd name="connsiteX36" fmla="*/ 388685 w 498751"/>
                <a:gd name="connsiteY36" fmla="*/ 292785 h 498751"/>
                <a:gd name="connsiteX37" fmla="*/ 330848 w 498751"/>
                <a:gd name="connsiteY37" fmla="*/ 370748 h 498751"/>
                <a:gd name="connsiteX38" fmla="*/ 236698 w 498751"/>
                <a:gd name="connsiteY38" fmla="*/ 394285 h 498751"/>
                <a:gd name="connsiteX39" fmla="*/ 148936 w 498751"/>
                <a:gd name="connsiteY39" fmla="*/ 352810 h 498751"/>
                <a:gd name="connsiteX40" fmla="*/ 117610 w 498751"/>
                <a:gd name="connsiteY40" fmla="*/ 306085 h 498751"/>
                <a:gd name="connsiteX41" fmla="*/ 106848 w 498751"/>
                <a:gd name="connsiteY41" fmla="*/ 250873 h 498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498751" h="498751">
                  <a:moveTo>
                    <a:pt x="499635" y="277035"/>
                  </a:moveTo>
                  <a:lnTo>
                    <a:pt x="499635" y="224623"/>
                  </a:lnTo>
                  <a:lnTo>
                    <a:pt x="445560" y="224623"/>
                  </a:lnTo>
                  <a:cubicBezTo>
                    <a:pt x="441098" y="190848"/>
                    <a:pt x="427798" y="158823"/>
                    <a:pt x="407060" y="131698"/>
                  </a:cubicBezTo>
                  <a:lnTo>
                    <a:pt x="445298" y="93460"/>
                  </a:lnTo>
                  <a:lnTo>
                    <a:pt x="408285" y="56448"/>
                  </a:lnTo>
                  <a:lnTo>
                    <a:pt x="370048" y="94686"/>
                  </a:lnTo>
                  <a:cubicBezTo>
                    <a:pt x="342923" y="73948"/>
                    <a:pt x="310898" y="60648"/>
                    <a:pt x="277123" y="56186"/>
                  </a:cubicBezTo>
                  <a:lnTo>
                    <a:pt x="277123" y="2111"/>
                  </a:lnTo>
                  <a:lnTo>
                    <a:pt x="224710" y="2111"/>
                  </a:lnTo>
                  <a:lnTo>
                    <a:pt x="224710" y="56186"/>
                  </a:lnTo>
                  <a:cubicBezTo>
                    <a:pt x="190935" y="60648"/>
                    <a:pt x="158911" y="73948"/>
                    <a:pt x="131785" y="94686"/>
                  </a:cubicBezTo>
                  <a:lnTo>
                    <a:pt x="93548" y="56448"/>
                  </a:lnTo>
                  <a:lnTo>
                    <a:pt x="56536" y="93460"/>
                  </a:lnTo>
                  <a:lnTo>
                    <a:pt x="94773" y="131698"/>
                  </a:lnTo>
                  <a:cubicBezTo>
                    <a:pt x="74036" y="158823"/>
                    <a:pt x="60736" y="190848"/>
                    <a:pt x="56273" y="224623"/>
                  </a:cubicBezTo>
                  <a:lnTo>
                    <a:pt x="2111" y="224623"/>
                  </a:lnTo>
                  <a:lnTo>
                    <a:pt x="2111" y="277035"/>
                  </a:lnTo>
                  <a:lnTo>
                    <a:pt x="56186" y="277035"/>
                  </a:lnTo>
                  <a:cubicBezTo>
                    <a:pt x="61961" y="319648"/>
                    <a:pt x="81561" y="359285"/>
                    <a:pt x="112010" y="389735"/>
                  </a:cubicBezTo>
                  <a:cubicBezTo>
                    <a:pt x="142461" y="420185"/>
                    <a:pt x="182011" y="439785"/>
                    <a:pt x="224710" y="445560"/>
                  </a:cubicBezTo>
                  <a:lnTo>
                    <a:pt x="224710" y="499635"/>
                  </a:lnTo>
                  <a:lnTo>
                    <a:pt x="277123" y="499635"/>
                  </a:lnTo>
                  <a:lnTo>
                    <a:pt x="277123" y="445560"/>
                  </a:lnTo>
                  <a:cubicBezTo>
                    <a:pt x="310898" y="441098"/>
                    <a:pt x="342923" y="427798"/>
                    <a:pt x="370048" y="407060"/>
                  </a:cubicBezTo>
                  <a:lnTo>
                    <a:pt x="408285" y="445298"/>
                  </a:lnTo>
                  <a:lnTo>
                    <a:pt x="445298" y="408285"/>
                  </a:lnTo>
                  <a:lnTo>
                    <a:pt x="407060" y="370048"/>
                  </a:lnTo>
                  <a:cubicBezTo>
                    <a:pt x="427798" y="342923"/>
                    <a:pt x="441098" y="310898"/>
                    <a:pt x="445560" y="277123"/>
                  </a:cubicBezTo>
                  <a:lnTo>
                    <a:pt x="499635" y="277123"/>
                  </a:lnTo>
                  <a:lnTo>
                    <a:pt x="499635" y="277035"/>
                  </a:lnTo>
                  <a:close/>
                  <a:moveTo>
                    <a:pt x="106848" y="250873"/>
                  </a:moveTo>
                  <a:cubicBezTo>
                    <a:pt x="106848" y="217535"/>
                    <a:pt x="118398" y="185248"/>
                    <a:pt x="139573" y="159523"/>
                  </a:cubicBezTo>
                  <a:cubicBezTo>
                    <a:pt x="160748" y="133798"/>
                    <a:pt x="190148" y="116123"/>
                    <a:pt x="222786" y="109648"/>
                  </a:cubicBezTo>
                  <a:cubicBezTo>
                    <a:pt x="255423" y="103173"/>
                    <a:pt x="289373" y="108161"/>
                    <a:pt x="318773" y="123910"/>
                  </a:cubicBezTo>
                  <a:cubicBezTo>
                    <a:pt x="348173" y="139573"/>
                    <a:pt x="371185" y="165035"/>
                    <a:pt x="383960" y="195835"/>
                  </a:cubicBezTo>
                  <a:cubicBezTo>
                    <a:pt x="396735" y="226635"/>
                    <a:pt x="398397" y="260848"/>
                    <a:pt x="388685" y="292785"/>
                  </a:cubicBezTo>
                  <a:cubicBezTo>
                    <a:pt x="378973" y="324635"/>
                    <a:pt x="358585" y="352197"/>
                    <a:pt x="330848" y="370748"/>
                  </a:cubicBezTo>
                  <a:cubicBezTo>
                    <a:pt x="303110" y="389298"/>
                    <a:pt x="269860" y="397610"/>
                    <a:pt x="236698" y="394285"/>
                  </a:cubicBezTo>
                  <a:cubicBezTo>
                    <a:pt x="203535" y="391048"/>
                    <a:pt x="172560" y="376347"/>
                    <a:pt x="148936" y="352810"/>
                  </a:cubicBezTo>
                  <a:cubicBezTo>
                    <a:pt x="135548" y="339510"/>
                    <a:pt x="124873" y="323585"/>
                    <a:pt x="117610" y="306085"/>
                  </a:cubicBezTo>
                  <a:cubicBezTo>
                    <a:pt x="110523" y="288498"/>
                    <a:pt x="106761" y="269773"/>
                    <a:pt x="106848" y="250873"/>
                  </a:cubicBezTo>
                  <a:close/>
                </a:path>
              </a:pathLst>
            </a:custGeom>
            <a:solidFill>
              <a:sysClr val="windowText" lastClr="000000"/>
            </a:solidFill>
            <a:ln w="5159"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endParaRPr>
            </a:p>
          </p:txBody>
        </p:sp>
        <p:sp>
          <p:nvSpPr>
            <p:cNvPr id="13" name="Freeform: Shape 83">
              <a:extLst>
                <a:ext uri="{FF2B5EF4-FFF2-40B4-BE49-F238E27FC236}">
                  <a16:creationId xmlns:a16="http://schemas.microsoft.com/office/drawing/2014/main" id="{6FE6FDCF-37E9-4740-B3BD-035AF78EE4C2}"/>
                </a:ext>
              </a:extLst>
            </p:cNvPr>
            <p:cNvSpPr/>
            <p:nvPr/>
          </p:nvSpPr>
          <p:spPr>
            <a:xfrm>
              <a:off x="3525493" y="3127374"/>
              <a:ext cx="348086" cy="348087"/>
            </a:xfrm>
            <a:custGeom>
              <a:avLst/>
              <a:gdLst>
                <a:gd name="connsiteX0" fmla="*/ 286398 w 348086"/>
                <a:gd name="connsiteY0" fmla="*/ 124333 h 348086"/>
                <a:gd name="connsiteX1" fmla="*/ 226548 w 348086"/>
                <a:gd name="connsiteY1" fmla="*/ 64483 h 348086"/>
                <a:gd name="connsiteX2" fmla="*/ 280448 w 348086"/>
                <a:gd name="connsiteY2" fmla="*/ 10583 h 348086"/>
                <a:gd name="connsiteX3" fmla="*/ 216923 w 348086"/>
                <a:gd name="connsiteY3" fmla="*/ 4108 h 348086"/>
                <a:gd name="connsiteX4" fmla="*/ 160310 w 348086"/>
                <a:gd name="connsiteY4" fmla="*/ 33683 h 348086"/>
                <a:gd name="connsiteX5" fmla="*/ 129335 w 348086"/>
                <a:gd name="connsiteY5" fmla="*/ 89508 h 348086"/>
                <a:gd name="connsiteX6" fmla="*/ 134235 w 348086"/>
                <a:gd name="connsiteY6" fmla="*/ 153121 h 348086"/>
                <a:gd name="connsiteX7" fmla="*/ 15236 w 348086"/>
                <a:gd name="connsiteY7" fmla="*/ 272121 h 348086"/>
                <a:gd name="connsiteX8" fmla="*/ 2111 w 348086"/>
                <a:gd name="connsiteY8" fmla="*/ 303883 h 348086"/>
                <a:gd name="connsiteX9" fmla="*/ 15236 w 348086"/>
                <a:gd name="connsiteY9" fmla="*/ 335645 h 348086"/>
                <a:gd name="connsiteX10" fmla="*/ 46998 w 348086"/>
                <a:gd name="connsiteY10" fmla="*/ 348770 h 348086"/>
                <a:gd name="connsiteX11" fmla="*/ 78760 w 348086"/>
                <a:gd name="connsiteY11" fmla="*/ 335645 h 348086"/>
                <a:gd name="connsiteX12" fmla="*/ 197760 w 348086"/>
                <a:gd name="connsiteY12" fmla="*/ 216645 h 348086"/>
                <a:gd name="connsiteX13" fmla="*/ 261373 w 348086"/>
                <a:gd name="connsiteY13" fmla="*/ 221546 h 348086"/>
                <a:gd name="connsiteX14" fmla="*/ 317198 w 348086"/>
                <a:gd name="connsiteY14" fmla="*/ 190571 h 348086"/>
                <a:gd name="connsiteX15" fmla="*/ 346773 w 348086"/>
                <a:gd name="connsiteY15" fmla="*/ 134045 h 348086"/>
                <a:gd name="connsiteX16" fmla="*/ 340298 w 348086"/>
                <a:gd name="connsiteY16" fmla="*/ 70521 h 348086"/>
                <a:gd name="connsiteX17" fmla="*/ 286398 w 348086"/>
                <a:gd name="connsiteY17" fmla="*/ 124333 h 348086"/>
                <a:gd name="connsiteX18" fmla="*/ 63011 w 348086"/>
                <a:gd name="connsiteY18" fmla="*/ 319633 h 348086"/>
                <a:gd name="connsiteX19" fmla="*/ 51548 w 348086"/>
                <a:gd name="connsiteY19" fmla="*/ 325758 h 348086"/>
                <a:gd name="connsiteX20" fmla="*/ 38598 w 348086"/>
                <a:gd name="connsiteY20" fmla="*/ 324445 h 348086"/>
                <a:gd name="connsiteX21" fmla="*/ 28536 w 348086"/>
                <a:gd name="connsiteY21" fmla="*/ 316220 h 348086"/>
                <a:gd name="connsiteX22" fmla="*/ 24773 w 348086"/>
                <a:gd name="connsiteY22" fmla="*/ 303795 h 348086"/>
                <a:gd name="connsiteX23" fmla="*/ 28536 w 348086"/>
                <a:gd name="connsiteY23" fmla="*/ 291371 h 348086"/>
                <a:gd name="connsiteX24" fmla="*/ 38598 w 348086"/>
                <a:gd name="connsiteY24" fmla="*/ 283146 h 348086"/>
                <a:gd name="connsiteX25" fmla="*/ 51548 w 348086"/>
                <a:gd name="connsiteY25" fmla="*/ 281833 h 348086"/>
                <a:gd name="connsiteX26" fmla="*/ 63011 w 348086"/>
                <a:gd name="connsiteY26" fmla="*/ 287958 h 348086"/>
                <a:gd name="connsiteX27" fmla="*/ 69573 w 348086"/>
                <a:gd name="connsiteY27" fmla="*/ 303795 h 348086"/>
                <a:gd name="connsiteX28" fmla="*/ 63011 w 348086"/>
                <a:gd name="connsiteY28" fmla="*/ 319633 h 348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48086" h="348086">
                  <a:moveTo>
                    <a:pt x="286398" y="124333"/>
                  </a:moveTo>
                  <a:lnTo>
                    <a:pt x="226548" y="64483"/>
                  </a:lnTo>
                  <a:lnTo>
                    <a:pt x="280448" y="10583"/>
                  </a:lnTo>
                  <a:cubicBezTo>
                    <a:pt x="260410" y="2271"/>
                    <a:pt x="238273" y="-4"/>
                    <a:pt x="216923" y="4108"/>
                  </a:cubicBezTo>
                  <a:cubicBezTo>
                    <a:pt x="195573" y="8221"/>
                    <a:pt x="175885" y="18458"/>
                    <a:pt x="160310" y="33683"/>
                  </a:cubicBezTo>
                  <a:cubicBezTo>
                    <a:pt x="144735" y="48821"/>
                    <a:pt x="133973" y="68246"/>
                    <a:pt x="129335" y="89508"/>
                  </a:cubicBezTo>
                  <a:cubicBezTo>
                    <a:pt x="124698" y="110771"/>
                    <a:pt x="126448" y="132908"/>
                    <a:pt x="134235" y="153121"/>
                  </a:cubicBezTo>
                  <a:lnTo>
                    <a:pt x="15236" y="272121"/>
                  </a:lnTo>
                  <a:cubicBezTo>
                    <a:pt x="6836" y="280520"/>
                    <a:pt x="2111" y="291983"/>
                    <a:pt x="2111" y="303883"/>
                  </a:cubicBezTo>
                  <a:cubicBezTo>
                    <a:pt x="2111" y="315783"/>
                    <a:pt x="6836" y="327158"/>
                    <a:pt x="15236" y="335645"/>
                  </a:cubicBezTo>
                  <a:cubicBezTo>
                    <a:pt x="23636" y="344046"/>
                    <a:pt x="35098" y="348770"/>
                    <a:pt x="46998" y="348770"/>
                  </a:cubicBezTo>
                  <a:cubicBezTo>
                    <a:pt x="58898" y="348770"/>
                    <a:pt x="70273" y="344046"/>
                    <a:pt x="78760" y="335645"/>
                  </a:cubicBezTo>
                  <a:lnTo>
                    <a:pt x="197760" y="216645"/>
                  </a:lnTo>
                  <a:cubicBezTo>
                    <a:pt x="218060" y="224520"/>
                    <a:pt x="240110" y="226183"/>
                    <a:pt x="261373" y="221546"/>
                  </a:cubicBezTo>
                  <a:cubicBezTo>
                    <a:pt x="282635" y="216908"/>
                    <a:pt x="301973" y="206146"/>
                    <a:pt x="317198" y="190571"/>
                  </a:cubicBezTo>
                  <a:cubicBezTo>
                    <a:pt x="332335" y="174996"/>
                    <a:pt x="342660" y="155308"/>
                    <a:pt x="346773" y="134045"/>
                  </a:cubicBezTo>
                  <a:cubicBezTo>
                    <a:pt x="350885" y="112696"/>
                    <a:pt x="348610" y="90646"/>
                    <a:pt x="340298" y="70521"/>
                  </a:cubicBezTo>
                  <a:lnTo>
                    <a:pt x="286398" y="124333"/>
                  </a:lnTo>
                  <a:close/>
                  <a:moveTo>
                    <a:pt x="63011" y="319633"/>
                  </a:moveTo>
                  <a:cubicBezTo>
                    <a:pt x="59861" y="322783"/>
                    <a:pt x="55835" y="324883"/>
                    <a:pt x="51548" y="325758"/>
                  </a:cubicBezTo>
                  <a:cubicBezTo>
                    <a:pt x="47173" y="326633"/>
                    <a:pt x="42710" y="326196"/>
                    <a:pt x="38598" y="324445"/>
                  </a:cubicBezTo>
                  <a:cubicBezTo>
                    <a:pt x="34486" y="322783"/>
                    <a:pt x="30986" y="319896"/>
                    <a:pt x="28536" y="316220"/>
                  </a:cubicBezTo>
                  <a:cubicBezTo>
                    <a:pt x="26086" y="312545"/>
                    <a:pt x="24773" y="308170"/>
                    <a:pt x="24773" y="303795"/>
                  </a:cubicBezTo>
                  <a:cubicBezTo>
                    <a:pt x="24773" y="299333"/>
                    <a:pt x="26086" y="295045"/>
                    <a:pt x="28536" y="291371"/>
                  </a:cubicBezTo>
                  <a:cubicBezTo>
                    <a:pt x="30986" y="287696"/>
                    <a:pt x="34486" y="284808"/>
                    <a:pt x="38598" y="283146"/>
                  </a:cubicBezTo>
                  <a:cubicBezTo>
                    <a:pt x="42710" y="281483"/>
                    <a:pt x="47173" y="281046"/>
                    <a:pt x="51548" y="281833"/>
                  </a:cubicBezTo>
                  <a:cubicBezTo>
                    <a:pt x="55923" y="282708"/>
                    <a:pt x="59861" y="284808"/>
                    <a:pt x="63011" y="287958"/>
                  </a:cubicBezTo>
                  <a:cubicBezTo>
                    <a:pt x="67211" y="292158"/>
                    <a:pt x="69573" y="297846"/>
                    <a:pt x="69573" y="303795"/>
                  </a:cubicBezTo>
                  <a:cubicBezTo>
                    <a:pt x="69573" y="309746"/>
                    <a:pt x="67211" y="315433"/>
                    <a:pt x="63011" y="319633"/>
                  </a:cubicBezTo>
                  <a:close/>
                </a:path>
              </a:pathLst>
            </a:custGeom>
            <a:solidFill>
              <a:srgbClr val="0078D4"/>
            </a:solidFill>
            <a:ln w="5159"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endParaRPr>
            </a:p>
          </p:txBody>
        </p:sp>
      </p:grpSp>
      <p:pic>
        <p:nvPicPr>
          <p:cNvPr id="3074" name="Picture 2" descr="See the source image">
            <a:extLst>
              <a:ext uri="{FF2B5EF4-FFF2-40B4-BE49-F238E27FC236}">
                <a16:creationId xmlns:a16="http://schemas.microsoft.com/office/drawing/2014/main" id="{0A046BD7-B577-4899-A5B1-FD8FC4797EF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9468" y="4297120"/>
            <a:ext cx="604015" cy="604015"/>
          </a:xfrm>
          <a:prstGeom prst="rect">
            <a:avLst/>
          </a:prstGeom>
          <a:noFill/>
          <a:extLst>
            <a:ext uri="{909E8E84-426E-40DD-AFC4-6F175D3DCCD1}">
              <a14:hiddenFill xmlns:a14="http://schemas.microsoft.com/office/drawing/2010/main">
                <a:solidFill>
                  <a:srgbClr val="FFFFFF"/>
                </a:solidFill>
              </a14:hiddenFill>
            </a:ext>
          </a:extLst>
        </p:spPr>
      </p:pic>
      <p:pic>
        <p:nvPicPr>
          <p:cNvPr id="15" name="Graphic 14" descr="Lock with solid fill">
            <a:extLst>
              <a:ext uri="{FF2B5EF4-FFF2-40B4-BE49-F238E27FC236}">
                <a16:creationId xmlns:a16="http://schemas.microsoft.com/office/drawing/2014/main" id="{49004973-5004-426C-8117-0F387083D22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03332" y="5095513"/>
            <a:ext cx="791773" cy="791773"/>
          </a:xfrm>
          <a:prstGeom prst="rect">
            <a:avLst/>
          </a:prstGeom>
        </p:spPr>
      </p:pic>
    </p:spTree>
    <p:extLst>
      <p:ext uri="{BB962C8B-B14F-4D97-AF65-F5344CB8AC3E}">
        <p14:creationId xmlns:p14="http://schemas.microsoft.com/office/powerpoint/2010/main" val="3084256229"/>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533BB-0359-4170-99F5-D095BCD20778}"/>
              </a:ext>
            </a:extLst>
          </p:cNvPr>
          <p:cNvSpPr>
            <a:spLocks noGrp="1"/>
          </p:cNvSpPr>
          <p:nvPr>
            <p:ph type="title"/>
          </p:nvPr>
        </p:nvSpPr>
        <p:spPr>
          <a:xfrm>
            <a:off x="586740" y="161022"/>
            <a:ext cx="11018520" cy="553998"/>
          </a:xfrm>
        </p:spPr>
        <p:txBody>
          <a:bodyPr/>
          <a:lstStyle/>
          <a:p>
            <a:r>
              <a:rPr lang="en-US"/>
              <a:t>Optimizing storage</a:t>
            </a:r>
          </a:p>
        </p:txBody>
      </p:sp>
      <p:sp>
        <p:nvSpPr>
          <p:cNvPr id="5" name="TextBox 4">
            <a:extLst>
              <a:ext uri="{FF2B5EF4-FFF2-40B4-BE49-F238E27FC236}">
                <a16:creationId xmlns:a16="http://schemas.microsoft.com/office/drawing/2014/main" id="{340318B5-8238-4CC6-9AD6-096BF14CE259}"/>
              </a:ext>
            </a:extLst>
          </p:cNvPr>
          <p:cNvSpPr txBox="1"/>
          <p:nvPr/>
        </p:nvSpPr>
        <p:spPr>
          <a:xfrm>
            <a:off x="1380296" y="926937"/>
            <a:ext cx="10524386" cy="1384995"/>
          </a:xfrm>
          <a:prstGeom prst="rect">
            <a:avLst/>
          </a:prstGeom>
          <a:noFill/>
        </p:spPr>
        <p:txBody>
          <a:bodyPr wrap="square">
            <a:spAutoFit/>
          </a:bodyPr>
          <a:lstStyle/>
          <a:p>
            <a:pPr defTabSz="914192">
              <a:spcBef>
                <a:spcPts val="1200"/>
              </a:spcBef>
              <a:defRPr/>
            </a:pPr>
            <a:r>
              <a:rPr kumimoji="0" lang="en-US" sz="2000" b="1" i="0" u="none" strike="noStrike" kern="1200" cap="none" spc="0" normalizeH="0" baseline="0" noProof="0">
                <a:ln>
                  <a:noFill/>
                </a:ln>
                <a:solidFill>
                  <a:schemeClr val="accent1"/>
                </a:solidFill>
                <a:effectLst/>
                <a:uLnTx/>
                <a:uFillTx/>
                <a:latin typeface="Segoe UI Semibold" panose="020B0502040204020203" pitchFamily="34" charset="0"/>
                <a:ea typeface="+mn-ea"/>
                <a:cs typeface="Segoe UI Semibold" panose="020B0502040204020203" pitchFamily="34" charset="0"/>
              </a:rPr>
              <a:t>Choose the right type</a:t>
            </a:r>
          </a:p>
          <a:p>
            <a:pPr lvl="0"/>
            <a:r>
              <a:rPr lang="en-US" sz="1600" baseline="0"/>
              <a:t>Premium = Production</a:t>
            </a:r>
          </a:p>
          <a:p>
            <a:pPr lvl="0"/>
            <a:r>
              <a:rPr lang="en-US" sz="1600"/>
              <a:t>Standard = Dev/Test</a:t>
            </a:r>
          </a:p>
          <a:p>
            <a:pPr lvl="0"/>
            <a:r>
              <a:rPr lang="en-US" sz="1600"/>
              <a:t>Ultra = Extreme low latency</a:t>
            </a:r>
          </a:p>
          <a:p>
            <a:pPr lvl="0"/>
            <a:r>
              <a:rPr lang="en-US" sz="1600"/>
              <a:t>Choose the right VM size to avoid any </a:t>
            </a:r>
            <a:r>
              <a:rPr lang="en-US" sz="1600">
                <a:hlinkClick r:id="rId3"/>
              </a:rPr>
              <a:t>disk capping/throttling</a:t>
            </a:r>
            <a:endParaRPr lang="en-US" sz="1600"/>
          </a:p>
        </p:txBody>
      </p:sp>
      <p:pic>
        <p:nvPicPr>
          <p:cNvPr id="7" name="Graphic 6" descr="Database with solid fill">
            <a:extLst>
              <a:ext uri="{FF2B5EF4-FFF2-40B4-BE49-F238E27FC236}">
                <a16:creationId xmlns:a16="http://schemas.microsoft.com/office/drawing/2014/main" id="{664F8632-E9A7-4ED0-BB5D-074744F1EC3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87318" y="926937"/>
            <a:ext cx="914400" cy="914400"/>
          </a:xfrm>
          <a:prstGeom prst="rect">
            <a:avLst/>
          </a:prstGeom>
        </p:spPr>
      </p:pic>
      <p:pic>
        <p:nvPicPr>
          <p:cNvPr id="9" name="Graphic 8" descr="Alterations &amp; Tailoring with solid fill">
            <a:extLst>
              <a:ext uri="{FF2B5EF4-FFF2-40B4-BE49-F238E27FC236}">
                <a16:creationId xmlns:a16="http://schemas.microsoft.com/office/drawing/2014/main" id="{C857B2BD-B7A1-4AE5-BA56-41701963021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87318" y="2514600"/>
            <a:ext cx="914400" cy="914400"/>
          </a:xfrm>
          <a:prstGeom prst="rect">
            <a:avLst/>
          </a:prstGeom>
        </p:spPr>
      </p:pic>
      <p:pic>
        <p:nvPicPr>
          <p:cNvPr id="11" name="Graphic 10" descr="Map with pin with solid fill">
            <a:extLst>
              <a:ext uri="{FF2B5EF4-FFF2-40B4-BE49-F238E27FC236}">
                <a16:creationId xmlns:a16="http://schemas.microsoft.com/office/drawing/2014/main" id="{09EC0339-B0A6-4F43-AFEB-8424E82458B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62217" y="4133625"/>
            <a:ext cx="914400" cy="914400"/>
          </a:xfrm>
          <a:prstGeom prst="rect">
            <a:avLst/>
          </a:prstGeom>
        </p:spPr>
      </p:pic>
      <p:pic>
        <p:nvPicPr>
          <p:cNvPr id="15" name="Graphic 14" descr="Checkmark with solid fill">
            <a:extLst>
              <a:ext uri="{FF2B5EF4-FFF2-40B4-BE49-F238E27FC236}">
                <a16:creationId xmlns:a16="http://schemas.microsoft.com/office/drawing/2014/main" id="{CDA7FE7E-9E44-486F-BD68-1F429212B32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87318" y="5473863"/>
            <a:ext cx="914400" cy="914400"/>
          </a:xfrm>
          <a:prstGeom prst="rect">
            <a:avLst/>
          </a:prstGeom>
        </p:spPr>
      </p:pic>
      <p:sp>
        <p:nvSpPr>
          <p:cNvPr id="16" name="TextBox 15">
            <a:extLst>
              <a:ext uri="{FF2B5EF4-FFF2-40B4-BE49-F238E27FC236}">
                <a16:creationId xmlns:a16="http://schemas.microsoft.com/office/drawing/2014/main" id="{D2FD87F0-B959-4629-B134-178109D3D093}"/>
              </a:ext>
            </a:extLst>
          </p:cNvPr>
          <p:cNvSpPr txBox="1"/>
          <p:nvPr/>
        </p:nvSpPr>
        <p:spPr>
          <a:xfrm>
            <a:off x="8496845" y="284132"/>
            <a:ext cx="3108415" cy="307777"/>
          </a:xfrm>
          <a:prstGeom prst="rect">
            <a:avLst/>
          </a:prstGeom>
          <a:noFill/>
        </p:spPr>
        <p:txBody>
          <a:bodyPr wrap="none" lIns="0" tIns="0" rIns="0" bIns="0" rtlCol="0">
            <a:spAutoFit/>
          </a:bodyPr>
          <a:lstStyle/>
          <a:p>
            <a:pPr algn="l"/>
            <a:r>
              <a:rPr lang="en-US" sz="2000">
                <a:gradFill>
                  <a:gsLst>
                    <a:gs pos="2917">
                      <a:schemeClr val="tx1"/>
                    </a:gs>
                    <a:gs pos="30000">
                      <a:schemeClr val="tx1"/>
                    </a:gs>
                  </a:gsLst>
                  <a:lin ang="5400000" scaled="0"/>
                </a:gradFill>
              </a:rPr>
              <a:t>Look at the </a:t>
            </a:r>
            <a:r>
              <a:rPr lang="en-US" sz="2000">
                <a:gradFill>
                  <a:gsLst>
                    <a:gs pos="2917">
                      <a:schemeClr val="tx1"/>
                    </a:gs>
                    <a:gs pos="30000">
                      <a:schemeClr val="tx1"/>
                    </a:gs>
                  </a:gsLst>
                  <a:lin ang="5400000" scaled="0"/>
                </a:gradFill>
                <a:hlinkClick r:id="rId12"/>
              </a:rPr>
              <a:t>exact set of tips</a:t>
            </a:r>
            <a:endParaRPr lang="en-US" sz="2000">
              <a:gradFill>
                <a:gsLst>
                  <a:gs pos="2917">
                    <a:schemeClr val="tx1"/>
                  </a:gs>
                  <a:gs pos="30000">
                    <a:schemeClr val="tx1"/>
                  </a:gs>
                </a:gsLst>
                <a:lin ang="5400000" scaled="0"/>
              </a:gradFill>
            </a:endParaRPr>
          </a:p>
        </p:txBody>
      </p:sp>
      <p:sp>
        <p:nvSpPr>
          <p:cNvPr id="18" name="TextBox 17">
            <a:extLst>
              <a:ext uri="{FF2B5EF4-FFF2-40B4-BE49-F238E27FC236}">
                <a16:creationId xmlns:a16="http://schemas.microsoft.com/office/drawing/2014/main" id="{E0E2039C-D1F5-44DF-8247-A1B3D5C268C9}"/>
              </a:ext>
            </a:extLst>
          </p:cNvPr>
          <p:cNvSpPr txBox="1"/>
          <p:nvPr/>
        </p:nvSpPr>
        <p:spPr>
          <a:xfrm>
            <a:off x="1380296" y="2542097"/>
            <a:ext cx="6096000" cy="1384995"/>
          </a:xfrm>
          <a:prstGeom prst="rect">
            <a:avLst/>
          </a:prstGeom>
          <a:noFill/>
        </p:spPr>
        <p:txBody>
          <a:bodyPr wrap="square">
            <a:spAutoFit/>
          </a:bodyPr>
          <a:lstStyle/>
          <a:p>
            <a:pPr defTabSz="914192">
              <a:spcBef>
                <a:spcPts val="1200"/>
              </a:spcBef>
              <a:defRPr/>
            </a:pPr>
            <a:r>
              <a:rPr lang="en-US" sz="2000" b="1">
                <a:solidFill>
                  <a:schemeClr val="accent1"/>
                </a:solidFill>
                <a:latin typeface="Segoe UI Semibold" panose="020B0502040204020203" pitchFamily="34" charset="0"/>
                <a:cs typeface="Segoe UI Semibold" panose="020B0502040204020203" pitchFamily="34" charset="0"/>
              </a:rPr>
              <a:t>Choose the right size</a:t>
            </a:r>
          </a:p>
          <a:p>
            <a:pPr lvl="0"/>
            <a:r>
              <a:rPr lang="en-US" sz="1600"/>
              <a:t>Premium P30+ for data to ensure caching available</a:t>
            </a:r>
          </a:p>
          <a:p>
            <a:pPr lvl="0"/>
            <a:r>
              <a:rPr lang="en-US" sz="1600"/>
              <a:t>Premium P30+ depending on cost and throughput requirements</a:t>
            </a:r>
          </a:p>
          <a:p>
            <a:pPr lvl="0"/>
            <a:r>
              <a:rPr lang="en-US" sz="1600"/>
              <a:t>Ultra = Extreme low latency</a:t>
            </a:r>
          </a:p>
          <a:p>
            <a:pPr lvl="0"/>
            <a:r>
              <a:rPr lang="en-US" sz="1600"/>
              <a:t>M-series offers Write Accelerator over Ultra</a:t>
            </a:r>
          </a:p>
        </p:txBody>
      </p:sp>
      <p:sp>
        <p:nvSpPr>
          <p:cNvPr id="20" name="TextBox 19">
            <a:extLst>
              <a:ext uri="{FF2B5EF4-FFF2-40B4-BE49-F238E27FC236}">
                <a16:creationId xmlns:a16="http://schemas.microsoft.com/office/drawing/2014/main" id="{D233C6DF-1CD2-4DA0-B995-FF4F671B7EF7}"/>
              </a:ext>
            </a:extLst>
          </p:cNvPr>
          <p:cNvSpPr txBox="1"/>
          <p:nvPr/>
        </p:nvSpPr>
        <p:spPr>
          <a:xfrm>
            <a:off x="1380296" y="4181201"/>
            <a:ext cx="6096000" cy="1138773"/>
          </a:xfrm>
          <a:prstGeom prst="rect">
            <a:avLst/>
          </a:prstGeom>
          <a:noFill/>
        </p:spPr>
        <p:txBody>
          <a:bodyPr wrap="square">
            <a:spAutoFit/>
          </a:bodyPr>
          <a:lstStyle/>
          <a:p>
            <a:pPr defTabSz="914192">
              <a:defRPr/>
            </a:pPr>
            <a:r>
              <a:rPr lang="en-US" sz="2000" b="1">
                <a:solidFill>
                  <a:schemeClr val="accent1"/>
                </a:solidFill>
                <a:latin typeface="+mj-lt"/>
                <a:cs typeface="Segoe UI Semibold" panose="020B0502040204020203" pitchFamily="34" charset="0"/>
              </a:rPr>
              <a:t>Placement</a:t>
            </a:r>
          </a:p>
          <a:p>
            <a:pPr lvl="0"/>
            <a:r>
              <a:rPr lang="en-US" sz="1600" baseline="0"/>
              <a:t>Data files on separate drive with read cache enabled</a:t>
            </a:r>
            <a:endParaRPr lang="en-US" sz="1600"/>
          </a:p>
          <a:p>
            <a:pPr lvl="0"/>
            <a:r>
              <a:rPr lang="en-US" sz="1600" baseline="0"/>
              <a:t>Tlog files on separate</a:t>
            </a:r>
            <a:r>
              <a:rPr lang="en-US" sz="1600"/>
              <a:t> drive with no cache enabled</a:t>
            </a:r>
          </a:p>
          <a:p>
            <a:pPr lvl="0"/>
            <a:r>
              <a:rPr lang="en-US" sz="1600"/>
              <a:t>Tempdb on local SSD drive</a:t>
            </a:r>
          </a:p>
        </p:txBody>
      </p:sp>
      <p:sp>
        <p:nvSpPr>
          <p:cNvPr id="22" name="TextBox 21">
            <a:extLst>
              <a:ext uri="{FF2B5EF4-FFF2-40B4-BE49-F238E27FC236}">
                <a16:creationId xmlns:a16="http://schemas.microsoft.com/office/drawing/2014/main" id="{ABA9896C-68F2-4995-97DC-EBBBAA219AD6}"/>
              </a:ext>
            </a:extLst>
          </p:cNvPr>
          <p:cNvSpPr txBox="1"/>
          <p:nvPr/>
        </p:nvSpPr>
        <p:spPr>
          <a:xfrm>
            <a:off x="1380295" y="5470723"/>
            <a:ext cx="6836947" cy="892552"/>
          </a:xfrm>
          <a:prstGeom prst="rect">
            <a:avLst/>
          </a:prstGeom>
          <a:noFill/>
        </p:spPr>
        <p:txBody>
          <a:bodyPr wrap="square">
            <a:spAutoFit/>
          </a:bodyPr>
          <a:lstStyle/>
          <a:p>
            <a:pPr lvl="0"/>
            <a:r>
              <a:rPr lang="en-US" sz="2000">
                <a:solidFill>
                  <a:schemeClr val="accent1"/>
                </a:solidFill>
                <a:latin typeface="+mj-lt"/>
              </a:rPr>
              <a:t>Other Tips</a:t>
            </a:r>
          </a:p>
          <a:p>
            <a:pPr lvl="0"/>
            <a:r>
              <a:rPr lang="en-US" sz="1600"/>
              <a:t>Disable geo-redundant storage and use local redundant storage</a:t>
            </a:r>
          </a:p>
          <a:p>
            <a:pPr lvl="0"/>
            <a:r>
              <a:rPr lang="en-US" sz="1600"/>
              <a:t>Consider using Storage Spaces if you need to increase I/O bandwidth</a:t>
            </a:r>
          </a:p>
        </p:txBody>
      </p:sp>
    </p:spTree>
    <p:extLst>
      <p:ext uri="{BB962C8B-B14F-4D97-AF65-F5344CB8AC3E}">
        <p14:creationId xmlns:p14="http://schemas.microsoft.com/office/powerpoint/2010/main" val="2463424989"/>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5E642F-E318-467B-BC05-F350C28B48E7}"/>
              </a:ext>
            </a:extLst>
          </p:cNvPr>
          <p:cNvSpPr>
            <a:spLocks noGrp="1"/>
          </p:cNvSpPr>
          <p:nvPr>
            <p:ph type="title"/>
          </p:nvPr>
        </p:nvSpPr>
        <p:spPr>
          <a:xfrm>
            <a:off x="578835" y="336565"/>
            <a:ext cx="11018520" cy="553998"/>
          </a:xfrm>
        </p:spPr>
        <p:txBody>
          <a:bodyPr/>
          <a:lstStyle/>
          <a:p>
            <a:r>
              <a:rPr lang="en-US"/>
              <a:t>Advanced migration - SQL Server 2019</a:t>
            </a:r>
          </a:p>
        </p:txBody>
      </p:sp>
      <p:sp>
        <p:nvSpPr>
          <p:cNvPr id="4" name="TextBox 3">
            <a:extLst>
              <a:ext uri="{FF2B5EF4-FFF2-40B4-BE49-F238E27FC236}">
                <a16:creationId xmlns:a16="http://schemas.microsoft.com/office/drawing/2014/main" id="{B5CCF137-F74A-4A6A-9A4F-39A22351D45C}"/>
              </a:ext>
            </a:extLst>
          </p:cNvPr>
          <p:cNvSpPr txBox="1"/>
          <p:nvPr/>
        </p:nvSpPr>
        <p:spPr>
          <a:xfrm>
            <a:off x="1532022" y="2268003"/>
            <a:ext cx="1643449" cy="615553"/>
          </a:xfrm>
          <a:prstGeom prst="rect">
            <a:avLst/>
          </a:prstGeom>
          <a:noFill/>
        </p:spPr>
        <p:txBody>
          <a:bodyPr wrap="square" lIns="0" tIns="0" rIns="0" bIns="0" rtlCol="0">
            <a:spAutoFit/>
          </a:bodyPr>
          <a:lstStyle/>
          <a:p>
            <a:pPr algn="ctr"/>
            <a:r>
              <a:rPr lang="en-US" sz="2000">
                <a:gradFill>
                  <a:gsLst>
                    <a:gs pos="2917">
                      <a:schemeClr val="tx1"/>
                    </a:gs>
                    <a:gs pos="30000">
                      <a:schemeClr val="tx1"/>
                    </a:gs>
                  </a:gsLst>
                  <a:lin ang="5400000" scaled="0"/>
                </a:gradFill>
              </a:rPr>
              <a:t>SQL Server 2019 </a:t>
            </a:r>
          </a:p>
        </p:txBody>
      </p:sp>
      <p:pic>
        <p:nvPicPr>
          <p:cNvPr id="6" name="Graphic 5">
            <a:extLst>
              <a:ext uri="{FF2B5EF4-FFF2-40B4-BE49-F238E27FC236}">
                <a16:creationId xmlns:a16="http://schemas.microsoft.com/office/drawing/2014/main" id="{75FAADBC-7D6A-4DFC-87CE-5C9A5CA35AAD}"/>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018834" y="1430602"/>
            <a:ext cx="837400" cy="837401"/>
          </a:xfrm>
          <a:prstGeom prst="rect">
            <a:avLst/>
          </a:prstGeom>
        </p:spPr>
      </p:pic>
      <p:graphicFrame>
        <p:nvGraphicFramePr>
          <p:cNvPr id="9" name="Diagram 8">
            <a:extLst>
              <a:ext uri="{FF2B5EF4-FFF2-40B4-BE49-F238E27FC236}">
                <a16:creationId xmlns:a16="http://schemas.microsoft.com/office/drawing/2014/main" id="{256F27CB-E385-4AF5-8B91-123595C8558E}"/>
              </a:ext>
            </a:extLst>
          </p:cNvPr>
          <p:cNvGraphicFramePr/>
          <p:nvPr>
            <p:extLst>
              <p:ext uri="{D42A27DB-BD31-4B8C-83A1-F6EECF244321}">
                <p14:modId xmlns:p14="http://schemas.microsoft.com/office/powerpoint/2010/main" val="1309185925"/>
              </p:ext>
            </p:extLst>
          </p:nvPr>
        </p:nvGraphicFramePr>
        <p:xfrm>
          <a:off x="403123" y="3022676"/>
          <a:ext cx="3901248" cy="3498759"/>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10" name="TextBox 9">
            <a:extLst>
              <a:ext uri="{FF2B5EF4-FFF2-40B4-BE49-F238E27FC236}">
                <a16:creationId xmlns:a16="http://schemas.microsoft.com/office/drawing/2014/main" id="{8F66A3F8-9191-4B02-B616-7DF04D84F880}"/>
              </a:ext>
            </a:extLst>
          </p:cNvPr>
          <p:cNvSpPr txBox="1"/>
          <p:nvPr/>
        </p:nvSpPr>
        <p:spPr>
          <a:xfrm>
            <a:off x="4873083" y="1795160"/>
            <a:ext cx="7081025" cy="1661993"/>
          </a:xfrm>
          <a:prstGeom prst="rect">
            <a:avLst/>
          </a:prstGeom>
          <a:noFill/>
        </p:spPr>
        <p:txBody>
          <a:bodyPr wrap="square" lIns="0" tIns="0" rIns="0" bIns="0" rtlCol="0">
            <a:spAutoFit/>
          </a:bodyPr>
          <a:lstStyle/>
          <a:p>
            <a:pPr marL="342900" indent="-342900" algn="l">
              <a:buFont typeface="Arial" panose="020B0604020202020204" pitchFamily="34" charset="0"/>
              <a:buChar char="•"/>
            </a:pPr>
            <a:r>
              <a:rPr lang="en-US" sz="1800">
                <a:gradFill>
                  <a:gsLst>
                    <a:gs pos="2917">
                      <a:schemeClr val="tx1"/>
                    </a:gs>
                    <a:gs pos="30000">
                      <a:schemeClr val="tx1"/>
                    </a:gs>
                  </a:gsLst>
                  <a:lin ang="5400000" scaled="0"/>
                </a:gradFill>
              </a:rPr>
              <a:t>Installed on Virtual machine with 32 vCores and 256Gb RAM </a:t>
            </a:r>
          </a:p>
          <a:p>
            <a:pPr marL="342900" indent="-342900" algn="l">
              <a:buFont typeface="Arial" panose="020B0604020202020204" pitchFamily="34" charset="0"/>
              <a:buChar char="•"/>
            </a:pPr>
            <a:r>
              <a:rPr lang="en-US" sz="1800">
                <a:gradFill>
                  <a:gsLst>
                    <a:gs pos="2917">
                      <a:schemeClr val="tx1"/>
                    </a:gs>
                    <a:gs pos="30000">
                      <a:schemeClr val="tx1"/>
                    </a:gs>
                  </a:gsLst>
                  <a:lin ang="5400000" scaled="0"/>
                </a:gradFill>
              </a:rPr>
              <a:t>Database is ~50Gb data and ~12Gb transaction log</a:t>
            </a:r>
          </a:p>
          <a:p>
            <a:pPr marL="342900" indent="-342900" algn="l">
              <a:buFont typeface="Arial" panose="020B0604020202020204" pitchFamily="34" charset="0"/>
              <a:buChar char="•"/>
            </a:pPr>
            <a:r>
              <a:rPr lang="en-US" sz="1800">
                <a:gradFill>
                  <a:gsLst>
                    <a:gs pos="2917">
                      <a:schemeClr val="tx1"/>
                    </a:gs>
                    <a:gs pos="30000">
                      <a:schemeClr val="tx1"/>
                    </a:gs>
                  </a:gsLst>
                  <a:lin ang="5400000" scaled="0"/>
                </a:gradFill>
              </a:rPr>
              <a:t>Data and log files are stored on different drives</a:t>
            </a:r>
          </a:p>
          <a:p>
            <a:pPr marL="342900" indent="-342900" algn="l">
              <a:buFont typeface="Arial" panose="020B0604020202020204" pitchFamily="34" charset="0"/>
              <a:buChar char="•"/>
            </a:pPr>
            <a:r>
              <a:rPr lang="en-US" sz="1800">
                <a:gradFill>
                  <a:gsLst>
                    <a:gs pos="2917">
                      <a:schemeClr val="tx1"/>
                    </a:gs>
                    <a:gs pos="30000">
                      <a:schemeClr val="tx1"/>
                    </a:gs>
                  </a:gsLst>
                  <a:lin ang="5400000" scaled="0"/>
                </a:gradFill>
              </a:rPr>
              <a:t>Desired storage growth is 1.5TB for data and 500Gb for tlog</a:t>
            </a:r>
          </a:p>
          <a:p>
            <a:pPr marL="342900" indent="-342900" algn="l">
              <a:buFont typeface="Arial" panose="020B0604020202020204" pitchFamily="34" charset="0"/>
              <a:buChar char="•"/>
            </a:pPr>
            <a:r>
              <a:rPr lang="en-US" sz="1800">
                <a:gradFill>
                  <a:gsLst>
                    <a:gs pos="2917">
                      <a:schemeClr val="tx1"/>
                    </a:gs>
                    <a:gs pos="30000">
                      <a:schemeClr val="tx1"/>
                    </a:gs>
                  </a:gsLst>
                  <a:lin ang="5400000" scaled="0"/>
                </a:gradFill>
              </a:rPr>
              <a:t>Tempdb split into 12 files on separate storage</a:t>
            </a:r>
          </a:p>
          <a:p>
            <a:pPr marL="342900" indent="-342900" algn="l">
              <a:buFont typeface="Arial" panose="020B0604020202020204" pitchFamily="34" charset="0"/>
              <a:buChar char="•"/>
            </a:pPr>
            <a:r>
              <a:rPr lang="en-US" sz="1800">
                <a:gradFill>
                  <a:gsLst>
                    <a:gs pos="2917">
                      <a:schemeClr val="tx1"/>
                    </a:gs>
                    <a:gs pos="30000">
                      <a:schemeClr val="tx1"/>
                    </a:gs>
                  </a:gsLst>
                  <a:lin ang="5400000" scaled="0"/>
                </a:gradFill>
              </a:rPr>
              <a:t>Backups are stored on different storage</a:t>
            </a:r>
          </a:p>
        </p:txBody>
      </p:sp>
      <p:sp>
        <p:nvSpPr>
          <p:cNvPr id="11" name="Rectangle 10">
            <a:extLst>
              <a:ext uri="{FF2B5EF4-FFF2-40B4-BE49-F238E27FC236}">
                <a16:creationId xmlns:a16="http://schemas.microsoft.com/office/drawing/2014/main" id="{E2B81824-CE7C-4AF8-BD38-80912ABEB9D2}"/>
              </a:ext>
            </a:extLst>
          </p:cNvPr>
          <p:cNvSpPr/>
          <p:nvPr/>
        </p:nvSpPr>
        <p:spPr>
          <a:xfrm>
            <a:off x="6264101" y="1289179"/>
            <a:ext cx="2719948" cy="338554"/>
          </a:xfrm>
          <a:prstGeom prst="rect">
            <a:avLst/>
          </a:prstGeom>
        </p:spPr>
        <p:txBody>
          <a:bodyPr wrap="square" anchor="t">
            <a:spAutoFit/>
          </a:bodyPr>
          <a:lstStyle/>
          <a:p>
            <a:pPr marL="0" marR="0" lvl="0" indent="0" algn="ctr" defTabSz="609468" rtl="0" eaLnBrk="1" fontAlgn="auto" latinLnBrk="0" hangingPunct="1">
              <a:lnSpc>
                <a:spcPct val="100000"/>
              </a:lnSpc>
              <a:spcBef>
                <a:spcPts val="0"/>
              </a:spcBef>
              <a:spcAft>
                <a:spcPts val="600"/>
              </a:spcAft>
              <a:buClrTx/>
              <a:buSzTx/>
              <a:buFontTx/>
              <a:buNone/>
              <a:tabLst/>
              <a:defRPr/>
            </a:pPr>
            <a:r>
              <a:rPr kumimoji="0" lang="en-US" sz="1600" b="1" i="0" u="none" strike="noStrike" kern="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Resource</a:t>
            </a:r>
            <a:r>
              <a:rPr kumimoji="0" lang="en-US" sz="1600" b="1" i="0" u="none" strike="noStrike" kern="0" cap="none" spc="0" normalizeH="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 Requirements</a:t>
            </a:r>
            <a:endParaRPr kumimoji="0" lang="en-US" sz="1600" b="1" i="0" u="none" strike="noStrike" kern="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endParaRPr>
          </a:p>
        </p:txBody>
      </p:sp>
      <p:sp>
        <p:nvSpPr>
          <p:cNvPr id="13" name="TextBox 12">
            <a:extLst>
              <a:ext uri="{FF2B5EF4-FFF2-40B4-BE49-F238E27FC236}">
                <a16:creationId xmlns:a16="http://schemas.microsoft.com/office/drawing/2014/main" id="{3C3F5065-5731-41A4-B560-2152B72BBD7E}"/>
              </a:ext>
            </a:extLst>
          </p:cNvPr>
          <p:cNvSpPr txBox="1"/>
          <p:nvPr/>
        </p:nvSpPr>
        <p:spPr>
          <a:xfrm>
            <a:off x="4771713" y="4134272"/>
            <a:ext cx="6825642" cy="2308324"/>
          </a:xfrm>
          <a:prstGeom prst="rect">
            <a:avLst/>
          </a:prstGeom>
          <a:noFill/>
        </p:spPr>
        <p:txBody>
          <a:bodyPr wrap="square">
            <a:spAutoFit/>
          </a:bodyPr>
          <a:lstStyle/>
          <a:p>
            <a:pPr marL="342900" indent="-342900" algn="l">
              <a:buFont typeface="Arial" panose="020B0604020202020204" pitchFamily="34" charset="0"/>
              <a:buChar char="•"/>
            </a:pPr>
            <a:r>
              <a:rPr lang="en-US" sz="1800">
                <a:gradFill>
                  <a:gsLst>
                    <a:gs pos="2917">
                      <a:schemeClr val="tx1"/>
                    </a:gs>
                    <a:gs pos="30000">
                      <a:schemeClr val="tx1"/>
                    </a:gs>
                  </a:gsLst>
                  <a:lin ang="5400000" scaled="0"/>
                </a:gradFill>
              </a:rPr>
              <a:t>Windows logins for authentication</a:t>
            </a:r>
          </a:p>
          <a:p>
            <a:pPr marL="342900" indent="-342900" algn="l">
              <a:buFont typeface="Arial" panose="020B0604020202020204" pitchFamily="34" charset="0"/>
              <a:buChar char="•"/>
            </a:pPr>
            <a:r>
              <a:rPr lang="en-US" sz="1800">
                <a:gradFill>
                  <a:gsLst>
                    <a:gs pos="2917">
                      <a:schemeClr val="tx1"/>
                    </a:gs>
                    <a:gs pos="30000">
                      <a:schemeClr val="tx1"/>
                    </a:gs>
                  </a:gsLst>
                  <a:lin ang="5400000" scaled="0"/>
                </a:gradFill>
              </a:rPr>
              <a:t>SQL Agent jobs for auto backups, checkdb, and reorg indexes</a:t>
            </a:r>
          </a:p>
          <a:p>
            <a:pPr marL="342900" indent="-342900" algn="l">
              <a:buFont typeface="Arial" panose="020B0604020202020204" pitchFamily="34" charset="0"/>
              <a:buChar char="•"/>
            </a:pPr>
            <a:r>
              <a:rPr lang="en-US" sz="1800">
                <a:gradFill>
                  <a:gsLst>
                    <a:gs pos="2917">
                      <a:schemeClr val="tx1"/>
                    </a:gs>
                    <a:gs pos="30000">
                      <a:schemeClr val="tx1"/>
                    </a:gs>
                  </a:gsLst>
                  <a:lin ang="5400000" scaled="0"/>
                </a:gradFill>
              </a:rPr>
              <a:t>Use Query Store and DMVs to monitor performance</a:t>
            </a:r>
          </a:p>
          <a:p>
            <a:pPr marL="342900" indent="-342900" algn="l">
              <a:buFont typeface="Arial" panose="020B0604020202020204" pitchFamily="34" charset="0"/>
              <a:buChar char="•"/>
            </a:pPr>
            <a:r>
              <a:rPr lang="en-US" sz="1800">
                <a:gradFill>
                  <a:gsLst>
                    <a:gs pos="2917">
                      <a:schemeClr val="tx1"/>
                    </a:gs>
                    <a:gs pos="30000">
                      <a:schemeClr val="tx1"/>
                    </a:gs>
                  </a:gsLst>
                  <a:lin ang="5400000" scaled="0"/>
                </a:gradFill>
              </a:rPr>
              <a:t>Use SSMS to query and monitor SQL Server</a:t>
            </a:r>
          </a:p>
          <a:p>
            <a:pPr marL="342900" indent="-342900" algn="l">
              <a:buFont typeface="Arial" panose="020B0604020202020204" pitchFamily="34" charset="0"/>
              <a:buChar char="•"/>
            </a:pPr>
            <a:r>
              <a:rPr lang="en-US" sz="1800">
                <a:gradFill>
                  <a:gsLst>
                    <a:gs pos="2917">
                      <a:schemeClr val="tx1"/>
                    </a:gs>
                    <a:gs pos="30000">
                      <a:schemeClr val="tx1"/>
                    </a:gs>
                  </a:gsLst>
                  <a:lin ang="5400000" scaled="0"/>
                </a:gradFill>
              </a:rPr>
              <a:t>Extended events sessions with file target</a:t>
            </a:r>
          </a:p>
          <a:p>
            <a:pPr marL="342900" indent="-342900" algn="l">
              <a:buFont typeface="Arial" panose="020B0604020202020204" pitchFamily="34" charset="0"/>
              <a:buChar char="•"/>
            </a:pPr>
            <a:r>
              <a:rPr lang="en-US" sz="1800">
                <a:gradFill>
                  <a:gsLst>
                    <a:gs pos="2917">
                      <a:schemeClr val="tx1"/>
                    </a:gs>
                    <a:gs pos="30000">
                      <a:schemeClr val="tx1"/>
                    </a:gs>
                  </a:gsLst>
                  <a:lin ang="5400000" scaled="0"/>
                </a:gradFill>
              </a:rPr>
              <a:t>DBAs desire access to the ERRORLOG for monitoring and troubleshooting purposes</a:t>
            </a:r>
          </a:p>
          <a:p>
            <a:pPr marL="342900" indent="-342900" algn="l">
              <a:buFont typeface="Arial" panose="020B0604020202020204" pitchFamily="34" charset="0"/>
              <a:buChar char="•"/>
            </a:pPr>
            <a:r>
              <a:rPr lang="en-US" sz="1800">
                <a:gradFill>
                  <a:gsLst>
                    <a:gs pos="2917">
                      <a:schemeClr val="tx1"/>
                    </a:gs>
                    <a:gs pos="30000">
                      <a:schemeClr val="tx1"/>
                    </a:gs>
                  </a:gsLst>
                  <a:lin ang="5400000" scaled="0"/>
                </a:gradFill>
              </a:rPr>
              <a:t>Desire to implement SQL Server Machine Learning Services</a:t>
            </a:r>
          </a:p>
        </p:txBody>
      </p:sp>
      <p:sp>
        <p:nvSpPr>
          <p:cNvPr id="14" name="Rectangle 13">
            <a:extLst>
              <a:ext uri="{FF2B5EF4-FFF2-40B4-BE49-F238E27FC236}">
                <a16:creationId xmlns:a16="http://schemas.microsoft.com/office/drawing/2014/main" id="{5A1586DA-B41A-43D0-8FFA-60ED33F05C6F}"/>
              </a:ext>
            </a:extLst>
          </p:cNvPr>
          <p:cNvSpPr/>
          <p:nvPr/>
        </p:nvSpPr>
        <p:spPr>
          <a:xfrm>
            <a:off x="6303131" y="3795718"/>
            <a:ext cx="2719948" cy="338554"/>
          </a:xfrm>
          <a:prstGeom prst="rect">
            <a:avLst/>
          </a:prstGeom>
        </p:spPr>
        <p:txBody>
          <a:bodyPr wrap="square" anchor="t">
            <a:spAutoFit/>
          </a:bodyPr>
          <a:lstStyle/>
          <a:p>
            <a:pPr marL="0" marR="0" lvl="0" indent="0" algn="ctr" defTabSz="609468" rtl="0" eaLnBrk="1" fontAlgn="auto" latinLnBrk="0" hangingPunct="1">
              <a:lnSpc>
                <a:spcPct val="100000"/>
              </a:lnSpc>
              <a:spcBef>
                <a:spcPts val="0"/>
              </a:spcBef>
              <a:spcAft>
                <a:spcPts val="600"/>
              </a:spcAft>
              <a:buClrTx/>
              <a:buSzTx/>
              <a:buFontTx/>
              <a:buNone/>
              <a:tabLst/>
              <a:defRPr/>
            </a:pPr>
            <a:r>
              <a:rPr kumimoji="0" lang="en-US" sz="1600" b="1" i="0" u="none" strike="noStrike" kern="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SQL Server</a:t>
            </a:r>
            <a:r>
              <a:rPr kumimoji="0" lang="en-US" sz="1600" b="1" i="0" u="none" strike="noStrike" kern="0" cap="none" spc="0" normalizeH="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 requirements</a:t>
            </a:r>
            <a:endParaRPr kumimoji="0" lang="en-US" sz="1600" b="1" i="0" u="none" strike="noStrike" kern="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endParaRPr>
          </a:p>
        </p:txBody>
      </p:sp>
    </p:spTree>
    <p:extLst>
      <p:ext uri="{BB962C8B-B14F-4D97-AF65-F5344CB8AC3E}">
        <p14:creationId xmlns:p14="http://schemas.microsoft.com/office/powerpoint/2010/main" val="58729517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3" grpId="0"/>
      <p:bldP spid="14"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1FC953-C2E6-4017-98A3-E71FDF423A63}"/>
              </a:ext>
            </a:extLst>
          </p:cNvPr>
          <p:cNvSpPr>
            <a:spLocks noGrp="1"/>
          </p:cNvSpPr>
          <p:nvPr>
            <p:ph type="title"/>
          </p:nvPr>
        </p:nvSpPr>
        <p:spPr/>
        <p:txBody>
          <a:bodyPr/>
          <a:lstStyle/>
          <a:p>
            <a:r>
              <a:rPr lang="en-US"/>
              <a:t>Don’t forget about SQL Server</a:t>
            </a:r>
          </a:p>
        </p:txBody>
      </p:sp>
      <p:graphicFrame>
        <p:nvGraphicFramePr>
          <p:cNvPr id="3" name="Diagram 2">
            <a:extLst>
              <a:ext uri="{FF2B5EF4-FFF2-40B4-BE49-F238E27FC236}">
                <a16:creationId xmlns:a16="http://schemas.microsoft.com/office/drawing/2014/main" id="{96B43602-6D6C-423D-8B49-B40690AC1885}"/>
              </a:ext>
            </a:extLst>
          </p:cNvPr>
          <p:cNvGraphicFramePr/>
          <p:nvPr>
            <p:extLst>
              <p:ext uri="{D42A27DB-BD31-4B8C-83A1-F6EECF244321}">
                <p14:modId xmlns:p14="http://schemas.microsoft.com/office/powerpoint/2010/main" val="1705230131"/>
              </p:ext>
            </p:extLst>
          </p:nvPr>
        </p:nvGraphicFramePr>
        <p:xfrm>
          <a:off x="1828800" y="1227666"/>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284639102"/>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533BB-0359-4170-99F5-D095BCD20778}"/>
              </a:ext>
            </a:extLst>
          </p:cNvPr>
          <p:cNvSpPr>
            <a:spLocks noGrp="1"/>
          </p:cNvSpPr>
          <p:nvPr>
            <p:ph type="title"/>
          </p:nvPr>
        </p:nvSpPr>
        <p:spPr/>
        <p:txBody>
          <a:bodyPr/>
          <a:lstStyle/>
          <a:p>
            <a:r>
              <a:rPr lang="en-US"/>
              <a:t>Backup/restore</a:t>
            </a:r>
          </a:p>
        </p:txBody>
      </p:sp>
      <p:graphicFrame>
        <p:nvGraphicFramePr>
          <p:cNvPr id="6" name="Table 6">
            <a:extLst>
              <a:ext uri="{FF2B5EF4-FFF2-40B4-BE49-F238E27FC236}">
                <a16:creationId xmlns:a16="http://schemas.microsoft.com/office/drawing/2014/main" id="{AF9964FC-1920-4BD4-93A5-D560182A3F14}"/>
              </a:ext>
            </a:extLst>
          </p:cNvPr>
          <p:cNvGraphicFramePr>
            <a:graphicFrameLocks noGrp="1"/>
          </p:cNvGraphicFramePr>
          <p:nvPr>
            <p:extLst>
              <p:ext uri="{D42A27DB-BD31-4B8C-83A1-F6EECF244321}">
                <p14:modId xmlns:p14="http://schemas.microsoft.com/office/powerpoint/2010/main" val="394394187"/>
              </p:ext>
            </p:extLst>
          </p:nvPr>
        </p:nvGraphicFramePr>
        <p:xfrm>
          <a:off x="588262" y="1459894"/>
          <a:ext cx="10830852" cy="4963371"/>
        </p:xfrm>
        <a:graphic>
          <a:graphicData uri="http://schemas.openxmlformats.org/drawingml/2006/table">
            <a:tbl>
              <a:tblPr firstRow="1" bandRow="1">
                <a:tableStyleId>{125E5076-3810-47DD-B79F-674D7AD40C01}</a:tableStyleId>
              </a:tblPr>
              <a:tblGrid>
                <a:gridCol w="2707713">
                  <a:extLst>
                    <a:ext uri="{9D8B030D-6E8A-4147-A177-3AD203B41FA5}">
                      <a16:colId xmlns:a16="http://schemas.microsoft.com/office/drawing/2014/main" val="2219373074"/>
                    </a:ext>
                  </a:extLst>
                </a:gridCol>
                <a:gridCol w="2707713">
                  <a:extLst>
                    <a:ext uri="{9D8B030D-6E8A-4147-A177-3AD203B41FA5}">
                      <a16:colId xmlns:a16="http://schemas.microsoft.com/office/drawing/2014/main" val="3840110004"/>
                    </a:ext>
                  </a:extLst>
                </a:gridCol>
                <a:gridCol w="2707713">
                  <a:extLst>
                    <a:ext uri="{9D8B030D-6E8A-4147-A177-3AD203B41FA5}">
                      <a16:colId xmlns:a16="http://schemas.microsoft.com/office/drawing/2014/main" val="126584909"/>
                    </a:ext>
                  </a:extLst>
                </a:gridCol>
                <a:gridCol w="2707713">
                  <a:extLst>
                    <a:ext uri="{9D8B030D-6E8A-4147-A177-3AD203B41FA5}">
                      <a16:colId xmlns:a16="http://schemas.microsoft.com/office/drawing/2014/main" val="3968676994"/>
                    </a:ext>
                  </a:extLst>
                </a:gridCol>
              </a:tblGrid>
              <a:tr h="617613">
                <a:tc>
                  <a:txBody>
                    <a:bodyPr/>
                    <a:lstStyle/>
                    <a:p>
                      <a:endParaRPr lang="en-US"/>
                    </a:p>
                  </a:txBody>
                  <a:tcPr/>
                </a:tc>
                <a:tc>
                  <a:txBody>
                    <a:bodyPr/>
                    <a:lstStyle/>
                    <a:p>
                      <a:pPr algn="ctr"/>
                      <a:r>
                        <a:rPr lang="en-US"/>
                        <a:t>Automated Backup</a:t>
                      </a:r>
                    </a:p>
                  </a:txBody>
                  <a:tcPr/>
                </a:tc>
                <a:tc>
                  <a:txBody>
                    <a:bodyPr/>
                    <a:lstStyle/>
                    <a:p>
                      <a:pPr algn="ctr"/>
                      <a:r>
                        <a:rPr lang="en-US"/>
                        <a:t>Azure Backup</a:t>
                      </a:r>
                    </a:p>
                  </a:txBody>
                  <a:tcPr/>
                </a:tc>
                <a:tc>
                  <a:txBody>
                    <a:bodyPr/>
                    <a:lstStyle/>
                    <a:p>
                      <a:pPr algn="ctr"/>
                      <a:r>
                        <a:rPr lang="en-US"/>
                        <a:t>Manual Backup</a:t>
                      </a:r>
                    </a:p>
                  </a:txBody>
                  <a:tcPr/>
                </a:tc>
                <a:extLst>
                  <a:ext uri="{0D108BD9-81ED-4DB2-BD59-A6C34878D82A}">
                    <a16:rowId xmlns:a16="http://schemas.microsoft.com/office/drawing/2014/main" val="3883577074"/>
                  </a:ext>
                </a:extLst>
              </a:tr>
              <a:tr h="617613">
                <a:tc>
                  <a:txBody>
                    <a:bodyPr/>
                    <a:lstStyle/>
                    <a:p>
                      <a:r>
                        <a:rPr lang="en-US"/>
                        <a:t>Point-in-time restore</a:t>
                      </a:r>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329726753"/>
                  </a:ext>
                </a:extLst>
              </a:tr>
              <a:tr h="617613">
                <a:tc>
                  <a:txBody>
                    <a:bodyPr/>
                    <a:lstStyle/>
                    <a:p>
                      <a:r>
                        <a:rPr lang="en-US"/>
                        <a:t>Automatic</a:t>
                      </a:r>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998572385"/>
                  </a:ext>
                </a:extLst>
              </a:tr>
              <a:tr h="617613">
                <a:tc>
                  <a:txBody>
                    <a:bodyPr/>
                    <a:lstStyle/>
                    <a:p>
                      <a:r>
                        <a:rPr lang="en-US"/>
                        <a:t>Manage multiple VMs</a:t>
                      </a:r>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422625992"/>
                  </a:ext>
                </a:extLst>
              </a:tr>
              <a:tr h="617613">
                <a:tc>
                  <a:txBody>
                    <a:bodyPr/>
                    <a:lstStyle/>
                    <a:p>
                      <a:r>
                        <a:rPr lang="en-US"/>
                        <a:t>Backup to Azure Storage</a:t>
                      </a:r>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288377797"/>
                  </a:ext>
                </a:extLst>
              </a:tr>
              <a:tr h="617613">
                <a:tc>
                  <a:txBody>
                    <a:bodyPr/>
                    <a:lstStyle/>
                    <a:p>
                      <a:r>
                        <a:rPr lang="en-US"/>
                        <a:t>Backup to attached disk</a:t>
                      </a:r>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873482679"/>
                  </a:ext>
                </a:extLst>
              </a:tr>
              <a:tr h="617613">
                <a:tc>
                  <a:txBody>
                    <a:bodyPr/>
                    <a:lstStyle/>
                    <a:p>
                      <a:r>
                        <a:rPr lang="en-US"/>
                        <a:t>Long-term backup retention</a:t>
                      </a:r>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945900704"/>
                  </a:ext>
                </a:extLst>
              </a:tr>
              <a:tr h="617613">
                <a:tc>
                  <a:txBody>
                    <a:bodyPr/>
                    <a:lstStyle/>
                    <a:p>
                      <a:r>
                        <a:rPr lang="en-US"/>
                        <a:t>Customize all options</a:t>
                      </a:r>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613482855"/>
                  </a:ext>
                </a:extLst>
              </a:tr>
            </a:tbl>
          </a:graphicData>
        </a:graphic>
      </p:graphicFrame>
      <p:sp>
        <p:nvSpPr>
          <p:cNvPr id="7" name="TextBox 6">
            <a:extLst>
              <a:ext uri="{FF2B5EF4-FFF2-40B4-BE49-F238E27FC236}">
                <a16:creationId xmlns:a16="http://schemas.microsoft.com/office/drawing/2014/main" id="{1365F966-5344-4792-839E-AE2047491536}"/>
              </a:ext>
            </a:extLst>
          </p:cNvPr>
          <p:cNvSpPr txBox="1"/>
          <p:nvPr/>
        </p:nvSpPr>
        <p:spPr>
          <a:xfrm>
            <a:off x="9971314" y="303311"/>
            <a:ext cx="1745478" cy="307777"/>
          </a:xfrm>
          <a:prstGeom prst="rect">
            <a:avLst/>
          </a:prstGeom>
          <a:noFill/>
        </p:spPr>
        <p:txBody>
          <a:bodyPr wrap="none" lIns="0" tIns="0" rIns="0" bIns="0" rtlCol="0">
            <a:spAutoFit/>
          </a:bodyPr>
          <a:lstStyle/>
          <a:p>
            <a:pPr algn="l"/>
            <a:r>
              <a:rPr lang="en-US" sz="2000">
                <a:gradFill>
                  <a:gsLst>
                    <a:gs pos="2917">
                      <a:schemeClr val="tx1"/>
                    </a:gs>
                    <a:gs pos="30000">
                      <a:schemeClr val="tx1"/>
                    </a:gs>
                  </a:gsLst>
                  <a:lin ang="5400000" scaled="0"/>
                </a:gradFill>
              </a:rPr>
              <a:t>Full matrix </a:t>
            </a:r>
            <a:r>
              <a:rPr lang="en-US" sz="2000">
                <a:gradFill>
                  <a:gsLst>
                    <a:gs pos="2917">
                      <a:schemeClr val="tx1"/>
                    </a:gs>
                    <a:gs pos="30000">
                      <a:schemeClr val="tx1"/>
                    </a:gs>
                  </a:gsLst>
                  <a:lin ang="5400000" scaled="0"/>
                </a:gradFill>
                <a:hlinkClick r:id="rId3"/>
              </a:rPr>
              <a:t>here</a:t>
            </a:r>
            <a:endParaRPr lang="en-US" sz="2000">
              <a:gradFill>
                <a:gsLst>
                  <a:gs pos="2917">
                    <a:schemeClr val="tx1"/>
                  </a:gs>
                  <a:gs pos="30000">
                    <a:schemeClr val="tx1"/>
                  </a:gs>
                </a:gsLst>
                <a:lin ang="5400000" scaled="0"/>
              </a:gradFill>
            </a:endParaRPr>
          </a:p>
        </p:txBody>
      </p:sp>
      <p:pic>
        <p:nvPicPr>
          <p:cNvPr id="9" name="Graphic 8" descr="Badge Tick1 with solid fill">
            <a:extLst>
              <a:ext uri="{FF2B5EF4-FFF2-40B4-BE49-F238E27FC236}">
                <a16:creationId xmlns:a16="http://schemas.microsoft.com/office/drawing/2014/main" id="{5CDF16D6-3B9B-4A18-8938-3482011EF3A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376058" y="2155372"/>
            <a:ext cx="457200" cy="457200"/>
          </a:xfrm>
          <a:prstGeom prst="rect">
            <a:avLst/>
          </a:prstGeom>
        </p:spPr>
      </p:pic>
      <p:pic>
        <p:nvPicPr>
          <p:cNvPr id="10" name="Graphic 9" descr="Badge Tick1 with solid fill">
            <a:extLst>
              <a:ext uri="{FF2B5EF4-FFF2-40B4-BE49-F238E27FC236}">
                <a16:creationId xmlns:a16="http://schemas.microsoft.com/office/drawing/2014/main" id="{5A3E6777-46FC-4579-9C01-389B4A15431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64829" y="2155372"/>
            <a:ext cx="457200" cy="457200"/>
          </a:xfrm>
          <a:prstGeom prst="rect">
            <a:avLst/>
          </a:prstGeom>
        </p:spPr>
      </p:pic>
      <p:pic>
        <p:nvPicPr>
          <p:cNvPr id="12" name="Graphic 11" descr="Badge Tick1 with solid fill">
            <a:extLst>
              <a:ext uri="{FF2B5EF4-FFF2-40B4-BE49-F238E27FC236}">
                <a16:creationId xmlns:a16="http://schemas.microsoft.com/office/drawing/2014/main" id="{2502753C-4FAD-4191-A207-CC87AAF9865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742714" y="2155372"/>
            <a:ext cx="457200" cy="457200"/>
          </a:xfrm>
          <a:prstGeom prst="rect">
            <a:avLst/>
          </a:prstGeom>
        </p:spPr>
      </p:pic>
      <p:pic>
        <p:nvPicPr>
          <p:cNvPr id="16" name="Graphic 15" descr="Badge Tick1 with solid fill">
            <a:extLst>
              <a:ext uri="{FF2B5EF4-FFF2-40B4-BE49-F238E27FC236}">
                <a16:creationId xmlns:a16="http://schemas.microsoft.com/office/drawing/2014/main" id="{DDCB9FBE-D61A-4B39-A634-84A1F2E70ED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64829" y="3429000"/>
            <a:ext cx="457200" cy="457200"/>
          </a:xfrm>
          <a:prstGeom prst="rect">
            <a:avLst/>
          </a:prstGeom>
        </p:spPr>
      </p:pic>
      <p:pic>
        <p:nvPicPr>
          <p:cNvPr id="18" name="Graphic 17" descr="Badge Tick1 with solid fill">
            <a:extLst>
              <a:ext uri="{FF2B5EF4-FFF2-40B4-BE49-F238E27FC236}">
                <a16:creationId xmlns:a16="http://schemas.microsoft.com/office/drawing/2014/main" id="{240BA4BC-52DF-44F3-9759-2242DA9085E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376058" y="4016829"/>
            <a:ext cx="457200" cy="457200"/>
          </a:xfrm>
          <a:prstGeom prst="rect">
            <a:avLst/>
          </a:prstGeom>
        </p:spPr>
      </p:pic>
      <p:pic>
        <p:nvPicPr>
          <p:cNvPr id="20" name="Graphic 19" descr="Badge Tick1 with solid fill">
            <a:extLst>
              <a:ext uri="{FF2B5EF4-FFF2-40B4-BE49-F238E27FC236}">
                <a16:creationId xmlns:a16="http://schemas.microsoft.com/office/drawing/2014/main" id="{3A6D05DF-7617-4000-9A5C-27655AFC1D9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64829" y="4016829"/>
            <a:ext cx="457200" cy="457200"/>
          </a:xfrm>
          <a:prstGeom prst="rect">
            <a:avLst/>
          </a:prstGeom>
        </p:spPr>
      </p:pic>
      <p:pic>
        <p:nvPicPr>
          <p:cNvPr id="22" name="Graphic 21" descr="Badge Tick1 with solid fill">
            <a:extLst>
              <a:ext uri="{FF2B5EF4-FFF2-40B4-BE49-F238E27FC236}">
                <a16:creationId xmlns:a16="http://schemas.microsoft.com/office/drawing/2014/main" id="{6BD97841-64D5-4123-BADF-989658A7750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753601" y="4017176"/>
            <a:ext cx="457200" cy="457200"/>
          </a:xfrm>
          <a:prstGeom prst="rect">
            <a:avLst/>
          </a:prstGeom>
        </p:spPr>
      </p:pic>
      <p:pic>
        <p:nvPicPr>
          <p:cNvPr id="24" name="Graphic 23" descr="Badge Tick1 with solid fill">
            <a:extLst>
              <a:ext uri="{FF2B5EF4-FFF2-40B4-BE49-F238E27FC236}">
                <a16:creationId xmlns:a16="http://schemas.microsoft.com/office/drawing/2014/main" id="{0C81125E-C043-4600-ACB7-01824343DCA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753601" y="5845629"/>
            <a:ext cx="457200" cy="457200"/>
          </a:xfrm>
          <a:prstGeom prst="rect">
            <a:avLst/>
          </a:prstGeom>
        </p:spPr>
      </p:pic>
      <p:pic>
        <p:nvPicPr>
          <p:cNvPr id="26" name="Graphic 25" descr="Badge Tick1 with solid fill">
            <a:extLst>
              <a:ext uri="{FF2B5EF4-FFF2-40B4-BE49-F238E27FC236}">
                <a16:creationId xmlns:a16="http://schemas.microsoft.com/office/drawing/2014/main" id="{FE6DF040-5EE2-4CC6-A156-C22FCFA43EC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64829" y="5220047"/>
            <a:ext cx="457200" cy="457200"/>
          </a:xfrm>
          <a:prstGeom prst="rect">
            <a:avLst/>
          </a:prstGeom>
        </p:spPr>
      </p:pic>
      <p:pic>
        <p:nvPicPr>
          <p:cNvPr id="28" name="Graphic 27" descr="Badge Tick1 with solid fill">
            <a:extLst>
              <a:ext uri="{FF2B5EF4-FFF2-40B4-BE49-F238E27FC236}">
                <a16:creationId xmlns:a16="http://schemas.microsoft.com/office/drawing/2014/main" id="{C8D5057D-20D5-4271-803B-36245C70ED0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742714" y="4626429"/>
            <a:ext cx="457200" cy="457200"/>
          </a:xfrm>
          <a:prstGeom prst="rect">
            <a:avLst/>
          </a:prstGeom>
        </p:spPr>
      </p:pic>
      <p:pic>
        <p:nvPicPr>
          <p:cNvPr id="30" name="Graphic 29" descr="Badge Tick1 with solid fill">
            <a:extLst>
              <a:ext uri="{FF2B5EF4-FFF2-40B4-BE49-F238E27FC236}">
                <a16:creationId xmlns:a16="http://schemas.microsoft.com/office/drawing/2014/main" id="{E5009FE1-E6AD-4728-9D9F-702981052C6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376059" y="2793212"/>
            <a:ext cx="457200" cy="457200"/>
          </a:xfrm>
          <a:prstGeom prst="rect">
            <a:avLst/>
          </a:prstGeom>
        </p:spPr>
      </p:pic>
      <p:pic>
        <p:nvPicPr>
          <p:cNvPr id="32" name="Graphic 31" descr="Badge Tick1 with solid fill">
            <a:extLst>
              <a:ext uri="{FF2B5EF4-FFF2-40B4-BE49-F238E27FC236}">
                <a16:creationId xmlns:a16="http://schemas.microsoft.com/office/drawing/2014/main" id="{0FF2FA51-604E-456F-9B34-45EAD0E77A8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64829" y="2769058"/>
            <a:ext cx="457200" cy="457200"/>
          </a:xfrm>
          <a:prstGeom prst="rect">
            <a:avLst/>
          </a:prstGeom>
        </p:spPr>
      </p:pic>
    </p:spTree>
    <p:extLst>
      <p:ext uri="{BB962C8B-B14F-4D97-AF65-F5344CB8AC3E}">
        <p14:creationId xmlns:p14="http://schemas.microsoft.com/office/powerpoint/2010/main" val="1611592303"/>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D1AC20-C166-4A16-B81E-79DCAFAD9A18}"/>
              </a:ext>
            </a:extLst>
          </p:cNvPr>
          <p:cNvSpPr>
            <a:spLocks noGrp="1"/>
          </p:cNvSpPr>
          <p:nvPr>
            <p:ph type="title"/>
          </p:nvPr>
        </p:nvSpPr>
        <p:spPr>
          <a:xfrm>
            <a:off x="588263" y="192024"/>
            <a:ext cx="11018520" cy="553998"/>
          </a:xfrm>
        </p:spPr>
        <p:txBody>
          <a:bodyPr/>
          <a:lstStyle/>
          <a:p>
            <a:r>
              <a:rPr lang="en-US"/>
              <a:t>Backup storage options explained</a:t>
            </a:r>
          </a:p>
        </p:txBody>
      </p:sp>
      <p:pic>
        <p:nvPicPr>
          <p:cNvPr id="4" name="Graphic 3" descr="Database with solid fill">
            <a:extLst>
              <a:ext uri="{FF2B5EF4-FFF2-40B4-BE49-F238E27FC236}">
                <a16:creationId xmlns:a16="http://schemas.microsoft.com/office/drawing/2014/main" id="{D9B0CC0C-E009-43C0-8AD9-17B9A096C1E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40619" y="1374060"/>
            <a:ext cx="777569" cy="777569"/>
          </a:xfrm>
          <a:prstGeom prst="rect">
            <a:avLst/>
          </a:prstGeom>
        </p:spPr>
      </p:pic>
      <p:pic>
        <p:nvPicPr>
          <p:cNvPr id="5" name="Picture 6" descr="See the source image">
            <a:extLst>
              <a:ext uri="{FF2B5EF4-FFF2-40B4-BE49-F238E27FC236}">
                <a16:creationId xmlns:a16="http://schemas.microsoft.com/office/drawing/2014/main" id="{6FBAFF21-02B3-421A-87B5-91AE4FDB7CC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03289" y="1343110"/>
            <a:ext cx="777569" cy="77756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9091CE8-178C-4111-9CD6-8758707C66F9}"/>
              </a:ext>
            </a:extLst>
          </p:cNvPr>
          <p:cNvSpPr txBox="1"/>
          <p:nvPr/>
        </p:nvSpPr>
        <p:spPr>
          <a:xfrm>
            <a:off x="588263" y="3037158"/>
            <a:ext cx="3573833" cy="2523768"/>
          </a:xfrm>
          <a:prstGeom prst="rect">
            <a:avLst/>
          </a:prstGeom>
          <a:noFill/>
        </p:spPr>
        <p:txBody>
          <a:bodyPr wrap="square" lIns="0" tIns="0" rIns="0" bIns="0" rtlCol="0">
            <a:spAutoFit/>
          </a:bodyPr>
          <a:lstStyle/>
          <a:p>
            <a:pPr algn="l"/>
            <a:r>
              <a:rPr lang="en-US" sz="1600" b="1">
                <a:gradFill>
                  <a:gsLst>
                    <a:gs pos="2917">
                      <a:schemeClr val="tx1"/>
                    </a:gs>
                    <a:gs pos="30000">
                      <a:schemeClr val="tx1"/>
                    </a:gs>
                  </a:gsLst>
                  <a:lin ang="5400000" scaled="0"/>
                </a:gradFill>
              </a:rPr>
              <a:t>BACKUP to DISK</a:t>
            </a:r>
          </a:p>
          <a:p>
            <a:pPr algn="l"/>
            <a:r>
              <a:rPr lang="en-US" sz="1600">
                <a:gradFill>
                  <a:gsLst>
                    <a:gs pos="2917">
                      <a:schemeClr val="tx1"/>
                    </a:gs>
                    <a:gs pos="30000">
                      <a:schemeClr val="tx1"/>
                    </a:gs>
                  </a:gsLst>
                  <a:lin ang="5400000" scaled="0"/>
                </a:gradFill>
              </a:rPr>
              <a:t>Requires you to manage the disk</a:t>
            </a:r>
          </a:p>
          <a:p>
            <a:pPr algn="l"/>
            <a:r>
              <a:rPr lang="en-US" sz="1600">
                <a:gradFill>
                  <a:gsLst>
                    <a:gs pos="2917">
                      <a:schemeClr val="tx1"/>
                    </a:gs>
                    <a:gs pos="30000">
                      <a:schemeClr val="tx1"/>
                    </a:gs>
                  </a:gsLst>
                  <a:lin ang="5400000" scaled="0"/>
                </a:gradFill>
              </a:rPr>
              <a:t>VMs limit number of attached disks</a:t>
            </a:r>
          </a:p>
          <a:p>
            <a:pPr algn="l"/>
            <a:r>
              <a:rPr lang="en-US" sz="1600">
                <a:gradFill>
                  <a:gsLst>
                    <a:gs pos="2917">
                      <a:schemeClr val="tx1"/>
                    </a:gs>
                    <a:gs pos="30000">
                      <a:schemeClr val="tx1"/>
                    </a:gs>
                  </a:gsLst>
                  <a:lin ang="5400000" scaled="0"/>
                </a:gradFill>
              </a:rPr>
              <a:t>Pay whether using it or not</a:t>
            </a:r>
          </a:p>
          <a:p>
            <a:pPr algn="l"/>
            <a:r>
              <a:rPr lang="en-US" sz="1600">
                <a:gradFill>
                  <a:gsLst>
                    <a:gs pos="2917">
                      <a:schemeClr val="tx1"/>
                    </a:gs>
                    <a:gs pos="30000">
                      <a:schemeClr val="tx1"/>
                    </a:gs>
                  </a:gsLst>
                  <a:lin ang="5400000" scaled="0"/>
                </a:gradFill>
              </a:rPr>
              <a:t>Disks are encrypted</a:t>
            </a:r>
          </a:p>
          <a:p>
            <a:pPr algn="l"/>
            <a:r>
              <a:rPr lang="en-US" sz="1600" b="1">
                <a:gradFill>
                  <a:gsLst>
                    <a:gs pos="2917">
                      <a:schemeClr val="tx1"/>
                    </a:gs>
                    <a:gs pos="30000">
                      <a:schemeClr val="tx1"/>
                    </a:gs>
                  </a:gsLst>
                  <a:lin ang="5400000" scaled="0"/>
                </a:gradFill>
              </a:rPr>
              <a:t>All T-SQL BACKUP options available</a:t>
            </a:r>
          </a:p>
          <a:p>
            <a:pPr algn="l"/>
            <a:r>
              <a:rPr lang="en-US" sz="1600">
                <a:gradFill>
                  <a:gsLst>
                    <a:gs pos="2917">
                      <a:schemeClr val="tx1"/>
                    </a:gs>
                    <a:gs pos="30000">
                      <a:schemeClr val="tx1"/>
                    </a:gs>
                  </a:gsLst>
                  <a:lin ang="5400000" scaled="0"/>
                </a:gradFill>
              </a:rPr>
              <a:t>Large capacity (up to max disks for VM)</a:t>
            </a:r>
          </a:p>
          <a:p>
            <a:r>
              <a:rPr lang="en-US" sz="1600">
                <a:gradFill>
                  <a:gsLst>
                    <a:gs pos="2917">
                      <a:schemeClr val="tx1"/>
                    </a:gs>
                    <a:gs pos="30000">
                      <a:schemeClr val="tx1"/>
                    </a:gs>
                  </a:gsLst>
                  <a:lin ang="5400000" scaled="0"/>
                </a:gradFill>
              </a:rPr>
              <a:t>Takes up capacity/bandwidth for VM</a:t>
            </a:r>
          </a:p>
          <a:p>
            <a:r>
              <a:rPr lang="en-US" sz="1600">
                <a:gradFill>
                  <a:gsLst>
                    <a:gs pos="2917">
                      <a:schemeClr val="tx1"/>
                    </a:gs>
                    <a:gs pos="30000">
                      <a:schemeClr val="tx1"/>
                    </a:gs>
                  </a:gsLst>
                  <a:lin ang="5400000" scaled="0"/>
                </a:gradFill>
              </a:rPr>
              <a:t>Hard to access if VM not available</a:t>
            </a:r>
          </a:p>
          <a:p>
            <a:pPr algn="l"/>
            <a:endParaRPr lang="en-US" sz="2000">
              <a:gradFill>
                <a:gsLst>
                  <a:gs pos="2917">
                    <a:schemeClr val="tx1"/>
                  </a:gs>
                  <a:gs pos="30000">
                    <a:schemeClr val="tx1"/>
                  </a:gs>
                </a:gsLst>
                <a:lin ang="5400000" scaled="0"/>
              </a:gradFill>
            </a:endParaRPr>
          </a:p>
        </p:txBody>
      </p:sp>
      <p:sp>
        <p:nvSpPr>
          <p:cNvPr id="8" name="TextBox 7">
            <a:extLst>
              <a:ext uri="{FF2B5EF4-FFF2-40B4-BE49-F238E27FC236}">
                <a16:creationId xmlns:a16="http://schemas.microsoft.com/office/drawing/2014/main" id="{A25CCB36-7C8A-4F9A-B51F-7FA7DA9FDA09}"/>
              </a:ext>
            </a:extLst>
          </p:cNvPr>
          <p:cNvSpPr txBox="1"/>
          <p:nvPr/>
        </p:nvSpPr>
        <p:spPr>
          <a:xfrm>
            <a:off x="4617065" y="3037158"/>
            <a:ext cx="3127587" cy="2708434"/>
          </a:xfrm>
          <a:prstGeom prst="rect">
            <a:avLst/>
          </a:prstGeom>
          <a:noFill/>
        </p:spPr>
        <p:txBody>
          <a:bodyPr wrap="square" lIns="0" tIns="0" rIns="0" bIns="0" rtlCol="0">
            <a:spAutoFit/>
          </a:bodyPr>
          <a:lstStyle/>
          <a:p>
            <a:pPr algn="l"/>
            <a:r>
              <a:rPr lang="en-US" sz="1600" b="1">
                <a:gradFill>
                  <a:gsLst>
                    <a:gs pos="2917">
                      <a:schemeClr val="tx1"/>
                    </a:gs>
                    <a:gs pos="30000">
                      <a:schemeClr val="tx1"/>
                    </a:gs>
                  </a:gsLst>
                  <a:lin ang="5400000" scaled="0"/>
                </a:gradFill>
              </a:rPr>
              <a:t>BACKUP to URL</a:t>
            </a:r>
          </a:p>
          <a:p>
            <a:pPr algn="l"/>
            <a:r>
              <a:rPr lang="en-US" sz="1600">
                <a:gradFill>
                  <a:gsLst>
                    <a:gs pos="2917">
                      <a:schemeClr val="tx1"/>
                    </a:gs>
                    <a:gs pos="30000">
                      <a:schemeClr val="tx1"/>
                    </a:gs>
                  </a:gsLst>
                  <a:lin ang="5400000" scaled="0"/>
                </a:gradFill>
              </a:rPr>
              <a:t>Requires to create storage account</a:t>
            </a:r>
          </a:p>
          <a:p>
            <a:pPr algn="l"/>
            <a:r>
              <a:rPr lang="en-US" sz="1600">
                <a:gradFill>
                  <a:gsLst>
                    <a:gs pos="2917">
                      <a:schemeClr val="tx1"/>
                    </a:gs>
                    <a:gs pos="30000">
                      <a:schemeClr val="tx1"/>
                    </a:gs>
                  </a:gsLst>
                  <a:lin ang="5400000" scaled="0"/>
                </a:gradFill>
              </a:rPr>
              <a:t>Doesn’t require access to VM</a:t>
            </a:r>
          </a:p>
          <a:p>
            <a:pPr algn="l"/>
            <a:r>
              <a:rPr lang="en-US" sz="1600">
                <a:gradFill>
                  <a:gsLst>
                    <a:gs pos="2917">
                      <a:schemeClr val="tx1"/>
                    </a:gs>
                    <a:gs pos="30000">
                      <a:schemeClr val="tx1"/>
                    </a:gs>
                  </a:gsLst>
                  <a:lin ang="5400000" scaled="0"/>
                </a:gradFill>
              </a:rPr>
              <a:t>Storage is encrypted</a:t>
            </a:r>
          </a:p>
          <a:p>
            <a:pPr algn="l"/>
            <a:r>
              <a:rPr lang="en-US" sz="1600">
                <a:gradFill>
                  <a:gsLst>
                    <a:gs pos="2917">
                      <a:schemeClr val="tx1"/>
                    </a:gs>
                    <a:gs pos="30000">
                      <a:schemeClr val="tx1"/>
                    </a:gs>
                  </a:gsLst>
                  <a:lin ang="5400000" scaled="0"/>
                </a:gradFill>
              </a:rPr>
              <a:t>Not all T-SQL BACKUP options are available</a:t>
            </a:r>
          </a:p>
          <a:p>
            <a:pPr algn="l"/>
            <a:r>
              <a:rPr lang="en-US" sz="1600">
                <a:gradFill>
                  <a:gsLst>
                    <a:gs pos="2917">
                      <a:schemeClr val="tx1"/>
                    </a:gs>
                    <a:gs pos="30000">
                      <a:schemeClr val="tx1"/>
                    </a:gs>
                  </a:gsLst>
                  <a:lin ang="5400000" scaled="0"/>
                </a:gradFill>
              </a:rPr>
              <a:t>Billed separately</a:t>
            </a:r>
          </a:p>
          <a:p>
            <a:pPr algn="l"/>
            <a:r>
              <a:rPr lang="en-US" sz="1600">
                <a:gradFill>
                  <a:gsLst>
                    <a:gs pos="2917">
                      <a:schemeClr val="tx1"/>
                    </a:gs>
                    <a:gs pos="30000">
                      <a:schemeClr val="tx1"/>
                    </a:gs>
                  </a:gsLst>
                  <a:lin ang="5400000" scaled="0"/>
                </a:gradFill>
              </a:rPr>
              <a:t>Maximum size = 12TB</a:t>
            </a:r>
          </a:p>
          <a:p>
            <a:pPr algn="l"/>
            <a:r>
              <a:rPr lang="en-US" sz="1600">
                <a:gradFill>
                  <a:gsLst>
                    <a:gs pos="2917">
                      <a:schemeClr val="tx1"/>
                    </a:gs>
                    <a:gs pos="30000">
                      <a:schemeClr val="tx1"/>
                    </a:gs>
                  </a:gsLst>
                  <a:lin ang="5400000" scaled="0"/>
                </a:gradFill>
              </a:rPr>
              <a:t>Accessible if VM not available</a:t>
            </a:r>
          </a:p>
          <a:p>
            <a:pPr algn="l"/>
            <a:r>
              <a:rPr lang="en-US" sz="1600" b="1">
                <a:gradFill>
                  <a:gsLst>
                    <a:gs pos="2917">
                      <a:schemeClr val="tx1"/>
                    </a:gs>
                    <a:gs pos="30000">
                      <a:schemeClr val="tx1"/>
                    </a:gs>
                  </a:gsLst>
                  <a:lin ang="5400000" scaled="0"/>
                </a:gradFill>
              </a:rPr>
              <a:t>Setup yourself to migrate to PaaS</a:t>
            </a:r>
          </a:p>
        </p:txBody>
      </p:sp>
      <p:pic>
        <p:nvPicPr>
          <p:cNvPr id="1026" name="Picture 2" descr="See the source image">
            <a:extLst>
              <a:ext uri="{FF2B5EF4-FFF2-40B4-BE49-F238E27FC236}">
                <a16:creationId xmlns:a16="http://schemas.microsoft.com/office/drawing/2014/main" id="{4B59BC2B-75D8-440A-AF06-5A8449F93E4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678279" y="1374060"/>
            <a:ext cx="777570" cy="77757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DDA63CBB-82EF-48C5-A192-FFF9B3F99F58}"/>
              </a:ext>
            </a:extLst>
          </p:cNvPr>
          <p:cNvSpPr txBox="1"/>
          <p:nvPr/>
        </p:nvSpPr>
        <p:spPr>
          <a:xfrm>
            <a:off x="840180" y="2435801"/>
            <a:ext cx="2186799" cy="373373"/>
          </a:xfrm>
          <a:prstGeom prst="rect">
            <a:avLst/>
          </a:prstGeom>
          <a:noFill/>
        </p:spPr>
        <p:txBody>
          <a:bodyPr wrap="square">
            <a:spAutoFit/>
          </a:bodyPr>
          <a:lstStyle/>
          <a:p>
            <a:pPr defTabSz="914192">
              <a:spcBef>
                <a:spcPts val="1200"/>
              </a:spcBef>
              <a:defRPr/>
            </a:pPr>
            <a:r>
              <a:rPr lang="en-US" sz="1800" b="1">
                <a:solidFill>
                  <a:schemeClr val="accent1"/>
                </a:solidFill>
                <a:latin typeface="Segoe UI Semibold" panose="020B0502040204020203" pitchFamily="34" charset="0"/>
                <a:cs typeface="Segoe UI Semibold" panose="020B0502040204020203" pitchFamily="34" charset="0"/>
              </a:rPr>
              <a:t>VM Managed disk</a:t>
            </a:r>
          </a:p>
        </p:txBody>
      </p:sp>
      <p:sp>
        <p:nvSpPr>
          <p:cNvPr id="7" name="TextBox 6">
            <a:extLst>
              <a:ext uri="{FF2B5EF4-FFF2-40B4-BE49-F238E27FC236}">
                <a16:creationId xmlns:a16="http://schemas.microsoft.com/office/drawing/2014/main" id="{C9BB58A9-6B90-459E-8407-88ADCAB72C98}"/>
              </a:ext>
            </a:extLst>
          </p:cNvPr>
          <p:cNvSpPr txBox="1"/>
          <p:nvPr/>
        </p:nvSpPr>
        <p:spPr>
          <a:xfrm>
            <a:off x="4698674" y="2420574"/>
            <a:ext cx="2186799" cy="373373"/>
          </a:xfrm>
          <a:prstGeom prst="rect">
            <a:avLst/>
          </a:prstGeom>
          <a:noFill/>
        </p:spPr>
        <p:txBody>
          <a:bodyPr wrap="square">
            <a:spAutoFit/>
          </a:bodyPr>
          <a:lstStyle/>
          <a:p>
            <a:pPr defTabSz="914192">
              <a:spcBef>
                <a:spcPts val="1200"/>
              </a:spcBef>
              <a:defRPr/>
            </a:pPr>
            <a:r>
              <a:rPr lang="en-US" sz="1800" b="1">
                <a:solidFill>
                  <a:schemeClr val="accent1"/>
                </a:solidFill>
                <a:latin typeface="Segoe UI Semibold" panose="020B0502040204020203" pitchFamily="34" charset="0"/>
                <a:cs typeface="Segoe UI Semibold" panose="020B0502040204020203" pitchFamily="34" charset="0"/>
              </a:rPr>
              <a:t>Azure Blob Storage</a:t>
            </a:r>
          </a:p>
        </p:txBody>
      </p:sp>
      <p:sp>
        <p:nvSpPr>
          <p:cNvPr id="11" name="TextBox 10">
            <a:extLst>
              <a:ext uri="{FF2B5EF4-FFF2-40B4-BE49-F238E27FC236}">
                <a16:creationId xmlns:a16="http://schemas.microsoft.com/office/drawing/2014/main" id="{693090F7-38F7-4AB6-8CDB-B2FDBE7E9AE3}"/>
              </a:ext>
            </a:extLst>
          </p:cNvPr>
          <p:cNvSpPr txBox="1"/>
          <p:nvPr/>
        </p:nvSpPr>
        <p:spPr>
          <a:xfrm>
            <a:off x="8897556" y="2299321"/>
            <a:ext cx="2186799" cy="646331"/>
          </a:xfrm>
          <a:prstGeom prst="rect">
            <a:avLst/>
          </a:prstGeom>
          <a:noFill/>
        </p:spPr>
        <p:txBody>
          <a:bodyPr wrap="square">
            <a:spAutoFit/>
          </a:bodyPr>
          <a:lstStyle/>
          <a:p>
            <a:pPr algn="ctr" defTabSz="914192">
              <a:spcBef>
                <a:spcPts val="1200"/>
              </a:spcBef>
              <a:defRPr/>
            </a:pPr>
            <a:r>
              <a:rPr lang="en-US" sz="1800" b="1">
                <a:solidFill>
                  <a:schemeClr val="accent1"/>
                </a:solidFill>
                <a:latin typeface="Segoe UI Semibold" panose="020B0502040204020203" pitchFamily="34" charset="0"/>
                <a:cs typeface="Segoe UI Semibold" panose="020B0502040204020203" pitchFamily="34" charset="0"/>
              </a:rPr>
              <a:t>Azure Premium File Share</a:t>
            </a:r>
          </a:p>
        </p:txBody>
      </p:sp>
      <p:sp>
        <p:nvSpPr>
          <p:cNvPr id="13" name="TextBox 12">
            <a:extLst>
              <a:ext uri="{FF2B5EF4-FFF2-40B4-BE49-F238E27FC236}">
                <a16:creationId xmlns:a16="http://schemas.microsoft.com/office/drawing/2014/main" id="{4CE40E26-1A5B-4A27-BD8C-BE1FFDB2DD01}"/>
              </a:ext>
            </a:extLst>
          </p:cNvPr>
          <p:cNvSpPr txBox="1"/>
          <p:nvPr/>
        </p:nvSpPr>
        <p:spPr>
          <a:xfrm>
            <a:off x="8618883" y="3037158"/>
            <a:ext cx="3331378" cy="2708434"/>
          </a:xfrm>
          <a:prstGeom prst="rect">
            <a:avLst/>
          </a:prstGeom>
          <a:noFill/>
        </p:spPr>
        <p:txBody>
          <a:bodyPr wrap="square" lIns="0" tIns="0" rIns="0" bIns="0" rtlCol="0">
            <a:spAutoFit/>
          </a:bodyPr>
          <a:lstStyle/>
          <a:p>
            <a:pPr algn="l"/>
            <a:r>
              <a:rPr lang="en-US" sz="1600" b="1">
                <a:gradFill>
                  <a:gsLst>
                    <a:gs pos="2917">
                      <a:schemeClr val="tx1"/>
                    </a:gs>
                    <a:gs pos="30000">
                      <a:schemeClr val="tx1"/>
                    </a:gs>
                  </a:gsLst>
                  <a:lin ang="5400000" scaled="0"/>
                </a:gradFill>
              </a:rPr>
              <a:t>BACKUP to DISK</a:t>
            </a:r>
          </a:p>
          <a:p>
            <a:pPr algn="l"/>
            <a:r>
              <a:rPr lang="en-US" sz="1600">
                <a:gradFill>
                  <a:gsLst>
                    <a:gs pos="2917">
                      <a:schemeClr val="tx1"/>
                    </a:gs>
                    <a:gs pos="30000">
                      <a:schemeClr val="tx1"/>
                    </a:gs>
                  </a:gsLst>
                  <a:lin ang="5400000" scaled="0"/>
                </a:gradFill>
              </a:rPr>
              <a:t>Requires to create storage account</a:t>
            </a:r>
          </a:p>
          <a:p>
            <a:pPr algn="l"/>
            <a:r>
              <a:rPr lang="en-US" sz="1600">
                <a:gradFill>
                  <a:gsLst>
                    <a:gs pos="2917">
                      <a:schemeClr val="tx1"/>
                    </a:gs>
                    <a:gs pos="30000">
                      <a:schemeClr val="tx1"/>
                    </a:gs>
                  </a:gsLst>
                  <a:lin ang="5400000" scaled="0"/>
                </a:gradFill>
              </a:rPr>
              <a:t>Doesn’t require access to VM</a:t>
            </a:r>
          </a:p>
          <a:p>
            <a:pPr algn="l"/>
            <a:r>
              <a:rPr lang="en-US" sz="1600">
                <a:gradFill>
                  <a:gsLst>
                    <a:gs pos="2917">
                      <a:schemeClr val="tx1"/>
                    </a:gs>
                    <a:gs pos="30000">
                      <a:schemeClr val="tx1"/>
                    </a:gs>
                  </a:gsLst>
                  <a:lin ang="5400000" scaled="0"/>
                </a:gradFill>
              </a:rPr>
              <a:t>Storage is encrypted</a:t>
            </a:r>
          </a:p>
          <a:p>
            <a:pPr algn="l"/>
            <a:r>
              <a:rPr lang="en-US" sz="1600">
                <a:gradFill>
                  <a:gsLst>
                    <a:gs pos="2917">
                      <a:schemeClr val="tx1"/>
                    </a:gs>
                    <a:gs pos="30000">
                      <a:schemeClr val="tx1"/>
                    </a:gs>
                  </a:gsLst>
                  <a:lin ang="5400000" scaled="0"/>
                </a:gradFill>
              </a:rPr>
              <a:t>ALL T-SQL BACKUP options are available</a:t>
            </a:r>
          </a:p>
          <a:p>
            <a:pPr algn="l"/>
            <a:r>
              <a:rPr lang="en-US" sz="1600">
                <a:gradFill>
                  <a:gsLst>
                    <a:gs pos="2917">
                      <a:schemeClr val="tx1"/>
                    </a:gs>
                    <a:gs pos="30000">
                      <a:schemeClr val="tx1"/>
                    </a:gs>
                  </a:gsLst>
                  <a:lin ang="5400000" scaled="0"/>
                </a:gradFill>
              </a:rPr>
              <a:t>Billed separately</a:t>
            </a:r>
          </a:p>
          <a:p>
            <a:pPr algn="l"/>
            <a:r>
              <a:rPr lang="en-US" sz="1600" b="1">
                <a:gradFill>
                  <a:gsLst>
                    <a:gs pos="2917">
                      <a:schemeClr val="tx1"/>
                    </a:gs>
                    <a:gs pos="30000">
                      <a:schemeClr val="tx1"/>
                    </a:gs>
                  </a:gsLst>
                  <a:lin ang="5400000" scaled="0"/>
                </a:gradFill>
              </a:rPr>
              <a:t>Maximum size = 100TB</a:t>
            </a:r>
          </a:p>
          <a:p>
            <a:pPr algn="l"/>
            <a:r>
              <a:rPr lang="en-US" sz="1600">
                <a:gradFill>
                  <a:gsLst>
                    <a:gs pos="2917">
                      <a:schemeClr val="tx1"/>
                    </a:gs>
                    <a:gs pos="30000">
                      <a:schemeClr val="tx1"/>
                    </a:gs>
                  </a:gsLst>
                  <a:lin ang="5400000" scaled="0"/>
                </a:gradFill>
              </a:rPr>
              <a:t>Accessible if VM not available</a:t>
            </a:r>
          </a:p>
          <a:p>
            <a:r>
              <a:rPr lang="en-US" sz="1600" i="0">
                <a:solidFill>
                  <a:srgbClr val="171717"/>
                </a:solidFill>
                <a:effectLst/>
                <a:latin typeface="Segoe UI" panose="020B0502040204020203" pitchFamily="34" charset="0"/>
              </a:rPr>
              <a:t>SMB Multichannel</a:t>
            </a:r>
            <a:r>
              <a:rPr lang="en-US" sz="1600" i="0">
                <a:gradFill>
                  <a:gsLst>
                    <a:gs pos="2917">
                      <a:schemeClr val="tx1"/>
                    </a:gs>
                    <a:gs pos="30000">
                      <a:schemeClr val="tx1"/>
                    </a:gs>
                  </a:gsLst>
                  <a:lin ang="5400000" scaled="0"/>
                </a:gradFill>
                <a:effectLst/>
                <a:latin typeface="Segoe UI" panose="020B0502040204020203" pitchFamily="34" charset="0"/>
              </a:rPr>
              <a:t> t</a:t>
            </a:r>
            <a:r>
              <a:rPr lang="en-US" sz="1600">
                <a:gradFill>
                  <a:gsLst>
                    <a:gs pos="2917">
                      <a:schemeClr val="tx1"/>
                    </a:gs>
                    <a:gs pos="30000">
                      <a:schemeClr val="tx1"/>
                    </a:gs>
                  </a:gsLst>
                  <a:lin ang="5400000" scaled="0"/>
                </a:gradFill>
                <a:latin typeface="Segoe UI" panose="020B0502040204020203" pitchFamily="34" charset="0"/>
              </a:rPr>
              <a:t>o accelerate performance</a:t>
            </a:r>
            <a:endParaRPr lang="en-US" sz="1600" i="0">
              <a:solidFill>
                <a:srgbClr val="171717"/>
              </a:solidFill>
              <a:effectLst/>
              <a:latin typeface="Segoe UI" panose="020B0502040204020203" pitchFamily="34" charset="0"/>
            </a:endParaRPr>
          </a:p>
        </p:txBody>
      </p:sp>
    </p:spTree>
    <p:extLst>
      <p:ext uri="{BB962C8B-B14F-4D97-AF65-F5344CB8AC3E}">
        <p14:creationId xmlns:p14="http://schemas.microsoft.com/office/powerpoint/2010/main" val="31053261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026"/>
                                        </p:tgtEl>
                                        <p:attrNameLst>
                                          <p:attrName>style.visibility</p:attrName>
                                        </p:attrNameLst>
                                      </p:cBhvr>
                                      <p:to>
                                        <p:strVal val="visible"/>
                                      </p:to>
                                    </p:set>
                                    <p:animEffect transition="in" filter="fade">
                                      <p:cBhvr>
                                        <p:cTn id="18" dur="500"/>
                                        <p:tgtEl>
                                          <p:spTgt spid="1026"/>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7" grpId="0"/>
      <p:bldP spid="11" grpId="0"/>
      <p:bldP spid="13"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75734" y="3302337"/>
            <a:ext cx="9144000" cy="1354217"/>
          </a:xfrm>
        </p:spPr>
        <p:txBody>
          <a:bodyPr/>
          <a:lstStyle/>
          <a:p>
            <a:r>
              <a:rPr lang="en-US" sz="4400">
                <a:solidFill>
                  <a:schemeClr val="accent6"/>
                </a:solidFill>
              </a:rPr>
              <a:t>Demo</a:t>
            </a:r>
            <a:br>
              <a:rPr lang="en-US" sz="4400">
                <a:solidFill>
                  <a:schemeClr val="accent6"/>
                </a:solidFill>
              </a:rPr>
            </a:br>
            <a:r>
              <a:rPr lang="en-US" sz="4400">
                <a:solidFill>
                  <a:schemeClr val="accent2"/>
                </a:solidFill>
              </a:rPr>
              <a:t>Backups in Azure Virtual Machine</a:t>
            </a:r>
            <a:endParaRPr lang="en-US" sz="4400" spc="0">
              <a:solidFill>
                <a:schemeClr val="accent2"/>
              </a:solidFill>
            </a:endParaRPr>
          </a:p>
        </p:txBody>
      </p:sp>
    </p:spTree>
    <p:extLst>
      <p:ext uri="{BB962C8B-B14F-4D97-AF65-F5344CB8AC3E}">
        <p14:creationId xmlns:p14="http://schemas.microsoft.com/office/powerpoint/2010/main" val="42588684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533BB-0359-4170-99F5-D095BCD20778}"/>
              </a:ext>
            </a:extLst>
          </p:cNvPr>
          <p:cNvSpPr>
            <a:spLocks noGrp="1"/>
          </p:cNvSpPr>
          <p:nvPr>
            <p:ph type="title"/>
          </p:nvPr>
        </p:nvSpPr>
        <p:spPr>
          <a:xfrm>
            <a:off x="588263" y="457200"/>
            <a:ext cx="11018520" cy="492443"/>
          </a:xfrm>
        </p:spPr>
        <p:txBody>
          <a:bodyPr/>
          <a:lstStyle/>
          <a:p>
            <a:r>
              <a:rPr lang="en-US" sz="3200"/>
              <a:t>Failover Cluster instances in Azure Virtual Machines</a:t>
            </a:r>
          </a:p>
        </p:txBody>
      </p:sp>
      <p:sp>
        <p:nvSpPr>
          <p:cNvPr id="5" name="TextBox 4">
            <a:extLst>
              <a:ext uri="{FF2B5EF4-FFF2-40B4-BE49-F238E27FC236}">
                <a16:creationId xmlns:a16="http://schemas.microsoft.com/office/drawing/2014/main" id="{F8E9C340-8F9B-4A61-B0B7-E93A6821AD8F}"/>
              </a:ext>
            </a:extLst>
          </p:cNvPr>
          <p:cNvSpPr txBox="1"/>
          <p:nvPr/>
        </p:nvSpPr>
        <p:spPr>
          <a:xfrm>
            <a:off x="10165895" y="1398415"/>
            <a:ext cx="1410258" cy="307777"/>
          </a:xfrm>
          <a:prstGeom prst="rect">
            <a:avLst/>
          </a:prstGeom>
          <a:noFill/>
        </p:spPr>
        <p:txBody>
          <a:bodyPr wrap="none" lIns="0" tIns="0" rIns="0" bIns="0" rtlCol="0">
            <a:spAutoFit/>
          </a:bodyPr>
          <a:lstStyle/>
          <a:p>
            <a:pPr algn="l"/>
            <a:r>
              <a:rPr lang="en-US" sz="2000">
                <a:gradFill>
                  <a:gsLst>
                    <a:gs pos="2917">
                      <a:schemeClr val="tx1"/>
                    </a:gs>
                    <a:gs pos="30000">
                      <a:schemeClr val="tx1"/>
                    </a:gs>
                  </a:gsLst>
                  <a:lin ang="5400000" scaled="0"/>
                </a:gradFill>
                <a:hlinkClick r:id="rId3"/>
              </a:rPr>
              <a:t>Lift and shift</a:t>
            </a:r>
            <a:endParaRPr lang="en-US" sz="2000">
              <a:gradFill>
                <a:gsLst>
                  <a:gs pos="2917">
                    <a:schemeClr val="tx1"/>
                  </a:gs>
                  <a:gs pos="30000">
                    <a:schemeClr val="tx1"/>
                  </a:gs>
                </a:gsLst>
                <a:lin ang="5400000" scaled="0"/>
              </a:gradFill>
            </a:endParaRPr>
          </a:p>
        </p:txBody>
      </p:sp>
      <p:pic>
        <p:nvPicPr>
          <p:cNvPr id="7" name="Picture 4" descr="See the source image">
            <a:extLst>
              <a:ext uri="{FF2B5EF4-FFF2-40B4-BE49-F238E27FC236}">
                <a16:creationId xmlns:a16="http://schemas.microsoft.com/office/drawing/2014/main" id="{E2F98895-8E60-4C26-94F7-50D14D7DD76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93085" y="273281"/>
            <a:ext cx="1755879" cy="921836"/>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9" name="Diagram 8">
            <a:extLst>
              <a:ext uri="{FF2B5EF4-FFF2-40B4-BE49-F238E27FC236}">
                <a16:creationId xmlns:a16="http://schemas.microsoft.com/office/drawing/2014/main" id="{B724EDE8-CEA6-492F-A385-675C96D54461}"/>
              </a:ext>
            </a:extLst>
          </p:cNvPr>
          <p:cNvGraphicFramePr/>
          <p:nvPr>
            <p:extLst>
              <p:ext uri="{D42A27DB-BD31-4B8C-83A1-F6EECF244321}">
                <p14:modId xmlns:p14="http://schemas.microsoft.com/office/powerpoint/2010/main" val="1487885426"/>
              </p:ext>
            </p:extLst>
          </p:nvPr>
        </p:nvGraphicFramePr>
        <p:xfrm>
          <a:off x="1368075" y="1953491"/>
          <a:ext cx="8625010" cy="4240323"/>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904192031"/>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533BB-0359-4170-99F5-D095BCD20778}"/>
              </a:ext>
            </a:extLst>
          </p:cNvPr>
          <p:cNvSpPr>
            <a:spLocks noGrp="1"/>
          </p:cNvSpPr>
          <p:nvPr>
            <p:ph type="title"/>
          </p:nvPr>
        </p:nvSpPr>
        <p:spPr/>
        <p:txBody>
          <a:bodyPr/>
          <a:lstStyle/>
          <a:p>
            <a:r>
              <a:rPr lang="en-US"/>
              <a:t>Always On Availability Groups</a:t>
            </a:r>
          </a:p>
        </p:txBody>
      </p:sp>
      <p:pic>
        <p:nvPicPr>
          <p:cNvPr id="4098" name="Picture 2" descr="Availability Group">
            <a:extLst>
              <a:ext uri="{FF2B5EF4-FFF2-40B4-BE49-F238E27FC236}">
                <a16:creationId xmlns:a16="http://schemas.microsoft.com/office/drawing/2014/main" id="{F9E446D8-D8DE-463A-9D8C-1315BAD7D1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40972" y="1420457"/>
            <a:ext cx="7894367" cy="496139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56D8E34-669C-43A1-944A-9D0093539A68}"/>
              </a:ext>
            </a:extLst>
          </p:cNvPr>
          <p:cNvSpPr txBox="1"/>
          <p:nvPr/>
        </p:nvSpPr>
        <p:spPr>
          <a:xfrm>
            <a:off x="10082616" y="1420457"/>
            <a:ext cx="1410258" cy="307777"/>
          </a:xfrm>
          <a:prstGeom prst="rect">
            <a:avLst/>
          </a:prstGeom>
          <a:noFill/>
        </p:spPr>
        <p:txBody>
          <a:bodyPr wrap="none" lIns="0" tIns="0" rIns="0" bIns="0" rtlCol="0">
            <a:spAutoFit/>
          </a:bodyPr>
          <a:lstStyle/>
          <a:p>
            <a:pPr algn="l"/>
            <a:r>
              <a:rPr lang="en-US" sz="2000">
                <a:gradFill>
                  <a:gsLst>
                    <a:gs pos="2917">
                      <a:schemeClr val="tx1"/>
                    </a:gs>
                    <a:gs pos="30000">
                      <a:schemeClr val="tx1"/>
                    </a:gs>
                  </a:gsLst>
                  <a:lin ang="5400000" scaled="0"/>
                </a:gradFill>
                <a:hlinkClick r:id="rId4"/>
              </a:rPr>
              <a:t>Lift and shift</a:t>
            </a:r>
            <a:endParaRPr lang="en-US" sz="2000">
              <a:gradFill>
                <a:gsLst>
                  <a:gs pos="2917">
                    <a:schemeClr val="tx1"/>
                  </a:gs>
                  <a:gs pos="30000">
                    <a:schemeClr val="tx1"/>
                  </a:gs>
                </a:gsLst>
                <a:lin ang="5400000" scaled="0"/>
              </a:gradFill>
            </a:endParaRPr>
          </a:p>
        </p:txBody>
      </p:sp>
      <p:pic>
        <p:nvPicPr>
          <p:cNvPr id="4100" name="Picture 4" descr="See the source image">
            <a:extLst>
              <a:ext uri="{FF2B5EF4-FFF2-40B4-BE49-F238E27FC236}">
                <a16:creationId xmlns:a16="http://schemas.microsoft.com/office/drawing/2014/main" id="{EF983C4A-036D-4F38-8DF3-40A52E13991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71314" y="295323"/>
            <a:ext cx="1755879" cy="9218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278558"/>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533BB-0359-4170-99F5-D095BCD20778}"/>
              </a:ext>
            </a:extLst>
          </p:cNvPr>
          <p:cNvSpPr>
            <a:spLocks noGrp="1"/>
          </p:cNvSpPr>
          <p:nvPr>
            <p:ph type="title"/>
          </p:nvPr>
        </p:nvSpPr>
        <p:spPr/>
        <p:txBody>
          <a:bodyPr/>
          <a:lstStyle/>
          <a:p>
            <a:r>
              <a:rPr lang="en-US"/>
              <a:t>Current state – HA in Azure VMs</a:t>
            </a:r>
          </a:p>
        </p:txBody>
      </p:sp>
      <p:sp>
        <p:nvSpPr>
          <p:cNvPr id="4" name="Text Placeholder 3">
            <a:extLst>
              <a:ext uri="{FF2B5EF4-FFF2-40B4-BE49-F238E27FC236}">
                <a16:creationId xmlns:a16="http://schemas.microsoft.com/office/drawing/2014/main" id="{67F0ED45-8D07-4C99-ACBD-A550689C6638}"/>
              </a:ext>
            </a:extLst>
          </p:cNvPr>
          <p:cNvSpPr>
            <a:spLocks noGrp="1"/>
          </p:cNvSpPr>
          <p:nvPr>
            <p:ph type="body" sz="quarter" idx="10"/>
          </p:nvPr>
        </p:nvSpPr>
        <p:spPr>
          <a:xfrm>
            <a:off x="584200" y="1435497"/>
            <a:ext cx="11018520" cy="2930033"/>
          </a:xfrm>
        </p:spPr>
        <p:txBody>
          <a:bodyPr/>
          <a:lstStyle/>
          <a:p>
            <a:r>
              <a:rPr lang="en-US"/>
              <a:t>AG Listener and SQL FCI requires an Azure Load Balancer</a:t>
            </a:r>
          </a:p>
          <a:p>
            <a:r>
              <a:rPr lang="en-US"/>
              <a:t>Each region requires a load balancer</a:t>
            </a:r>
          </a:p>
          <a:p>
            <a:r>
              <a:rPr lang="en-US"/>
              <a:t>AG Listener name SQL FCI network names requires an IP that can “float” across replicas/nodes</a:t>
            </a:r>
          </a:p>
          <a:p>
            <a:r>
              <a:rPr lang="en-US"/>
              <a:t>Distributed Network Name (DNN) has limitations</a:t>
            </a:r>
          </a:p>
          <a:p>
            <a:r>
              <a:rPr lang="en-US"/>
              <a:t>Failover/failback is not instance – takes at least 10 seconds</a:t>
            </a:r>
          </a:p>
        </p:txBody>
      </p:sp>
      <p:pic>
        <p:nvPicPr>
          <p:cNvPr id="2050" name="Picture 2" descr="Graphical user interface, application&#10;&#10;Description automatically generated">
            <a:extLst>
              <a:ext uri="{FF2B5EF4-FFF2-40B4-BE49-F238E27FC236}">
                <a16:creationId xmlns:a16="http://schemas.microsoft.com/office/drawing/2014/main" id="{1CDF7CE1-B252-4A08-9C03-3F725E83F5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66249" y="4309945"/>
            <a:ext cx="5623505" cy="2494041"/>
          </a:xfrm>
          <a:prstGeom prst="rect">
            <a:avLst/>
          </a:prstGeom>
          <a:noFill/>
        </p:spPr>
      </p:pic>
    </p:spTree>
    <p:extLst>
      <p:ext uri="{BB962C8B-B14F-4D97-AF65-F5344CB8AC3E}">
        <p14:creationId xmlns:p14="http://schemas.microsoft.com/office/powerpoint/2010/main" val="3489575110"/>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F60B62-FD01-40D3-9652-8EB1B80C4B41}"/>
              </a:ext>
            </a:extLst>
          </p:cNvPr>
          <p:cNvSpPr>
            <a:spLocks noGrp="1"/>
          </p:cNvSpPr>
          <p:nvPr>
            <p:ph type="title"/>
          </p:nvPr>
        </p:nvSpPr>
        <p:spPr>
          <a:xfrm>
            <a:off x="353171" y="0"/>
            <a:ext cx="10515600" cy="652007"/>
          </a:xfrm>
        </p:spPr>
        <p:txBody>
          <a:bodyPr>
            <a:normAutofit fontScale="90000"/>
          </a:bodyPr>
          <a:lstStyle/>
          <a:p>
            <a:r>
              <a:rPr lang="en-US"/>
              <a:t>Multi subnet Zone Redundant FCI  - HA scenario</a:t>
            </a:r>
          </a:p>
        </p:txBody>
      </p:sp>
      <p:pic>
        <p:nvPicPr>
          <p:cNvPr id="7" name="Picture 6">
            <a:extLst>
              <a:ext uri="{FF2B5EF4-FFF2-40B4-BE49-F238E27FC236}">
                <a16:creationId xmlns:a16="http://schemas.microsoft.com/office/drawing/2014/main" id="{B105FCE2-8291-47FC-9598-6FE77AFD569E}"/>
              </a:ext>
            </a:extLst>
          </p:cNvPr>
          <p:cNvPicPr>
            <a:picLocks noChangeAspect="1"/>
          </p:cNvPicPr>
          <p:nvPr/>
        </p:nvPicPr>
        <p:blipFill>
          <a:blip r:embed="rId2"/>
          <a:stretch>
            <a:fillRect/>
          </a:stretch>
        </p:blipFill>
        <p:spPr>
          <a:xfrm>
            <a:off x="10767528" y="2457450"/>
            <a:ext cx="1104900" cy="1943100"/>
          </a:xfrm>
          <a:prstGeom prst="rect">
            <a:avLst/>
          </a:prstGeom>
        </p:spPr>
      </p:pic>
      <p:pic>
        <p:nvPicPr>
          <p:cNvPr id="8" name="Picture 7">
            <a:extLst>
              <a:ext uri="{FF2B5EF4-FFF2-40B4-BE49-F238E27FC236}">
                <a16:creationId xmlns:a16="http://schemas.microsoft.com/office/drawing/2014/main" id="{410DC6B2-52C5-457C-87D7-93EE68010DC9}"/>
              </a:ext>
            </a:extLst>
          </p:cNvPr>
          <p:cNvPicPr>
            <a:picLocks noChangeAspect="1"/>
          </p:cNvPicPr>
          <p:nvPr/>
        </p:nvPicPr>
        <p:blipFill>
          <a:blip r:embed="rId3"/>
          <a:stretch>
            <a:fillRect/>
          </a:stretch>
        </p:blipFill>
        <p:spPr>
          <a:xfrm>
            <a:off x="1748583" y="561975"/>
            <a:ext cx="7724775" cy="6296025"/>
          </a:xfrm>
          <a:prstGeom prst="rect">
            <a:avLst/>
          </a:prstGeom>
        </p:spPr>
      </p:pic>
    </p:spTree>
    <p:extLst>
      <p:ext uri="{BB962C8B-B14F-4D97-AF65-F5344CB8AC3E}">
        <p14:creationId xmlns:p14="http://schemas.microsoft.com/office/powerpoint/2010/main" val="3606086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F60B62-FD01-40D3-9652-8EB1B80C4B41}"/>
              </a:ext>
            </a:extLst>
          </p:cNvPr>
          <p:cNvSpPr>
            <a:spLocks noGrp="1"/>
          </p:cNvSpPr>
          <p:nvPr>
            <p:ph type="title"/>
          </p:nvPr>
        </p:nvSpPr>
        <p:spPr>
          <a:xfrm>
            <a:off x="353171" y="0"/>
            <a:ext cx="10515600" cy="993913"/>
          </a:xfrm>
        </p:spPr>
        <p:txBody>
          <a:bodyPr/>
          <a:lstStyle/>
          <a:p>
            <a:r>
              <a:rPr lang="en-US"/>
              <a:t>Multi subnet AG  - HA scenario </a:t>
            </a:r>
          </a:p>
        </p:txBody>
      </p:sp>
      <p:pic>
        <p:nvPicPr>
          <p:cNvPr id="7" name="Picture 6">
            <a:extLst>
              <a:ext uri="{FF2B5EF4-FFF2-40B4-BE49-F238E27FC236}">
                <a16:creationId xmlns:a16="http://schemas.microsoft.com/office/drawing/2014/main" id="{F91525BE-059B-431F-8050-814327A2ADAA}"/>
              </a:ext>
            </a:extLst>
          </p:cNvPr>
          <p:cNvPicPr>
            <a:picLocks noChangeAspect="1"/>
          </p:cNvPicPr>
          <p:nvPr/>
        </p:nvPicPr>
        <p:blipFill>
          <a:blip r:embed="rId3"/>
          <a:stretch>
            <a:fillRect/>
          </a:stretch>
        </p:blipFill>
        <p:spPr>
          <a:xfrm>
            <a:off x="1906227" y="910914"/>
            <a:ext cx="8029625" cy="5868128"/>
          </a:xfrm>
          <a:prstGeom prst="rect">
            <a:avLst/>
          </a:prstGeom>
        </p:spPr>
      </p:pic>
      <p:pic>
        <p:nvPicPr>
          <p:cNvPr id="6" name="Picture 5">
            <a:extLst>
              <a:ext uri="{FF2B5EF4-FFF2-40B4-BE49-F238E27FC236}">
                <a16:creationId xmlns:a16="http://schemas.microsoft.com/office/drawing/2014/main" id="{DC4EA456-4C71-40E5-BDB8-DEE81D83238D}"/>
              </a:ext>
            </a:extLst>
          </p:cNvPr>
          <p:cNvPicPr>
            <a:picLocks noChangeAspect="1"/>
          </p:cNvPicPr>
          <p:nvPr/>
        </p:nvPicPr>
        <p:blipFill>
          <a:blip r:embed="rId4"/>
          <a:stretch>
            <a:fillRect/>
          </a:stretch>
        </p:blipFill>
        <p:spPr>
          <a:xfrm>
            <a:off x="10868771" y="2457450"/>
            <a:ext cx="1104900" cy="1943100"/>
          </a:xfrm>
          <a:prstGeom prst="rect">
            <a:avLst/>
          </a:prstGeom>
        </p:spPr>
      </p:pic>
    </p:spTree>
    <p:extLst>
      <p:ext uri="{BB962C8B-B14F-4D97-AF65-F5344CB8AC3E}">
        <p14:creationId xmlns:p14="http://schemas.microsoft.com/office/powerpoint/2010/main" val="7589074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75734" y="2625229"/>
            <a:ext cx="9144000" cy="2031325"/>
          </a:xfrm>
        </p:spPr>
        <p:txBody>
          <a:bodyPr/>
          <a:lstStyle/>
          <a:p>
            <a:r>
              <a:rPr lang="en-US" sz="4400">
                <a:solidFill>
                  <a:schemeClr val="accent6"/>
                </a:solidFill>
              </a:rPr>
              <a:t>Demo</a:t>
            </a:r>
            <a:br>
              <a:rPr lang="en-US" sz="4400">
                <a:solidFill>
                  <a:schemeClr val="accent6"/>
                </a:solidFill>
              </a:rPr>
            </a:br>
            <a:r>
              <a:rPr lang="en-US" sz="4400">
                <a:solidFill>
                  <a:schemeClr val="accent2"/>
                </a:solidFill>
              </a:rPr>
              <a:t>New experiences for availability in Azure Virtual Machine</a:t>
            </a:r>
            <a:endParaRPr lang="en-US" sz="4400" spc="0">
              <a:solidFill>
                <a:schemeClr val="accent2"/>
              </a:solidFill>
            </a:endParaRPr>
          </a:p>
        </p:txBody>
      </p:sp>
    </p:spTree>
    <p:extLst>
      <p:ext uri="{BB962C8B-B14F-4D97-AF65-F5344CB8AC3E}">
        <p14:creationId xmlns:p14="http://schemas.microsoft.com/office/powerpoint/2010/main" val="14866407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585215" y="3035808"/>
            <a:ext cx="9890627" cy="498598"/>
          </a:xfrm>
        </p:spPr>
        <p:txBody>
          <a:bodyPr/>
          <a:lstStyle/>
          <a:p>
            <a:r>
              <a:rPr lang="en-US"/>
              <a:t>Migrate SQL Server to Azure Fundamentals</a:t>
            </a:r>
            <a:endParaRPr lang="en-US" sz="2000" spc="0">
              <a:solidFill>
                <a:schemeClr val="tx1"/>
              </a:solidFill>
            </a:endParaRPr>
          </a:p>
        </p:txBody>
      </p:sp>
      <p:sp>
        <p:nvSpPr>
          <p:cNvPr id="5" name="TextBox 4">
            <a:extLst>
              <a:ext uri="{FF2B5EF4-FFF2-40B4-BE49-F238E27FC236}">
                <a16:creationId xmlns:a16="http://schemas.microsoft.com/office/drawing/2014/main" id="{F240BDB0-9198-4D64-A15B-157817C0240F}"/>
              </a:ext>
            </a:extLst>
          </p:cNvPr>
          <p:cNvSpPr txBox="1"/>
          <p:nvPr/>
        </p:nvSpPr>
        <p:spPr>
          <a:xfrm>
            <a:off x="588206" y="3781388"/>
            <a:ext cx="4553857" cy="1215717"/>
          </a:xfrm>
          <a:prstGeom prst="rect">
            <a:avLst/>
          </a:prstGeom>
          <a:noFill/>
        </p:spPr>
        <p:txBody>
          <a:bodyPr wrap="square" lIns="0" tIns="0" rIns="0" bIns="0" rtlCol="0">
            <a:spAutoFit/>
          </a:bodyPr>
          <a:lstStyle/>
          <a:p>
            <a:pPr marL="457200" marR="0" lvl="0" indent="-457200" algn="l" defTabSz="914367" rtl="0" eaLnBrk="1" fontAlgn="auto" latinLnBrk="0" hangingPunct="1">
              <a:lnSpc>
                <a:spcPct val="100000"/>
              </a:lnSpc>
              <a:spcBef>
                <a:spcPts val="0"/>
              </a:spcBef>
              <a:spcAft>
                <a:spcPts val="600"/>
              </a:spcAft>
              <a:buClrTx/>
              <a:buSzTx/>
              <a:buFontTx/>
              <a:buNone/>
              <a:defRPr/>
            </a:pPr>
            <a:r>
              <a:rPr kumimoji="0" lang="en-US" sz="1600" b="0" i="0" u="none" strike="noStrike" kern="1200" cap="none" spc="0" normalizeH="0" baseline="0" noProof="0">
                <a:ln>
                  <a:noFill/>
                </a:ln>
                <a:gradFill>
                  <a:gsLst>
                    <a:gs pos="2917">
                      <a:prstClr val="white"/>
                    </a:gs>
                    <a:gs pos="30000">
                      <a:prstClr val="white"/>
                    </a:gs>
                  </a:gsLst>
                  <a:lin ang="5400000" scaled="0"/>
                </a:gradFill>
                <a:effectLst/>
                <a:uLnTx/>
                <a:uFillTx/>
                <a:latin typeface="Segoe UI"/>
                <a:ea typeface="+mn-ea"/>
                <a:cs typeface="+mn-cs"/>
              </a:rPr>
              <a:t>Azure Fundamentals</a:t>
            </a:r>
          </a:p>
          <a:p>
            <a:pPr marL="457200" marR="0" lvl="0" indent="-457200" algn="l" defTabSz="914367" rtl="0" eaLnBrk="1" fontAlgn="auto" latinLnBrk="0" hangingPunct="1">
              <a:lnSpc>
                <a:spcPct val="100000"/>
              </a:lnSpc>
              <a:spcBef>
                <a:spcPts val="0"/>
              </a:spcBef>
              <a:spcAft>
                <a:spcPts val="600"/>
              </a:spcAft>
              <a:buClrTx/>
              <a:buSzTx/>
              <a:buFontTx/>
              <a:buNone/>
              <a:defRPr/>
            </a:pPr>
            <a:r>
              <a:rPr lang="en-US" sz="1600">
                <a:gradFill>
                  <a:gsLst>
                    <a:gs pos="2917">
                      <a:prstClr val="white"/>
                    </a:gs>
                    <a:gs pos="30000">
                      <a:prstClr val="white"/>
                    </a:gs>
                  </a:gsLst>
                  <a:lin ang="5400000" scaled="0"/>
                </a:gradFill>
                <a:latin typeface="Segoe UI"/>
              </a:rPr>
              <a:t>Azure Migration lifecycle</a:t>
            </a:r>
          </a:p>
          <a:p>
            <a:pPr marL="457200" marR="0" lvl="0" indent="-457200" algn="l" defTabSz="914367" rtl="0" eaLnBrk="1" fontAlgn="auto" latinLnBrk="0" hangingPunct="1">
              <a:lnSpc>
                <a:spcPct val="100000"/>
              </a:lnSpc>
              <a:spcBef>
                <a:spcPts val="0"/>
              </a:spcBef>
              <a:spcAft>
                <a:spcPts val="600"/>
              </a:spcAft>
              <a:buClrTx/>
              <a:buSzTx/>
              <a:buFontTx/>
              <a:buNone/>
              <a:defRPr/>
            </a:pPr>
            <a:r>
              <a:rPr lang="en-US" sz="1600">
                <a:gradFill>
                  <a:gsLst>
                    <a:gs pos="2917">
                      <a:prstClr val="white"/>
                    </a:gs>
                    <a:gs pos="30000">
                      <a:prstClr val="white"/>
                    </a:gs>
                  </a:gsLst>
                  <a:lin ang="5400000" scaled="0"/>
                </a:gradFill>
                <a:latin typeface="Segoe UI"/>
              </a:rPr>
              <a:t>Azure Migration Tools</a:t>
            </a:r>
          </a:p>
          <a:p>
            <a:pPr marL="457200" marR="0" lvl="0" indent="-457200" algn="l" defTabSz="914367" rtl="0" eaLnBrk="1" fontAlgn="auto" latinLnBrk="0" hangingPunct="1">
              <a:lnSpc>
                <a:spcPct val="100000"/>
              </a:lnSpc>
              <a:spcBef>
                <a:spcPts val="0"/>
              </a:spcBef>
              <a:spcAft>
                <a:spcPts val="600"/>
              </a:spcAft>
              <a:buClrTx/>
              <a:buSzTx/>
              <a:buFontTx/>
              <a:buNone/>
              <a:defRPr/>
            </a:pPr>
            <a:r>
              <a:rPr kumimoji="0" lang="en-US" sz="1600" b="0" i="0" u="none" strike="noStrike" kern="1200" cap="none" spc="0" normalizeH="0" baseline="0" noProof="0">
                <a:ln>
                  <a:noFill/>
                </a:ln>
                <a:gradFill>
                  <a:gsLst>
                    <a:gs pos="2917">
                      <a:prstClr val="white"/>
                    </a:gs>
                    <a:gs pos="30000">
                      <a:prstClr val="white"/>
                    </a:gs>
                  </a:gsLst>
                  <a:lin ang="5400000" scaled="0"/>
                </a:gradFill>
                <a:effectLst/>
                <a:uLnTx/>
                <a:uFillTx/>
                <a:latin typeface="Segoe UI"/>
                <a:ea typeface="+mn-ea"/>
                <a:cs typeface="+mn-cs"/>
              </a:rPr>
              <a:t>Summary</a:t>
            </a:r>
          </a:p>
        </p:txBody>
      </p:sp>
      <p:sp>
        <p:nvSpPr>
          <p:cNvPr id="2" name="TextBox 1">
            <a:extLst>
              <a:ext uri="{FF2B5EF4-FFF2-40B4-BE49-F238E27FC236}">
                <a16:creationId xmlns:a16="http://schemas.microsoft.com/office/drawing/2014/main" id="{FF146730-64F0-1D46-BD0C-A40493A9594A}"/>
              </a:ext>
            </a:extLst>
          </p:cNvPr>
          <p:cNvSpPr txBox="1"/>
          <p:nvPr/>
        </p:nvSpPr>
        <p:spPr>
          <a:xfrm>
            <a:off x="584200" y="537856"/>
            <a:ext cx="864019" cy="246221"/>
          </a:xfrm>
          <a:prstGeom prst="rect">
            <a:avLst/>
          </a:prstGeom>
          <a:noFill/>
        </p:spPr>
        <p:txBody>
          <a:bodyPr wrap="none" lIns="0" tIns="0" rIns="0" bIns="0" rtlCol="0">
            <a:spAutoFit/>
          </a:bodyPr>
          <a:lstStyle/>
          <a:p>
            <a:pPr algn="l"/>
            <a:r>
              <a:rPr lang="en-US" sz="1600">
                <a:gradFill>
                  <a:gsLst>
                    <a:gs pos="2917">
                      <a:schemeClr val="tx1"/>
                    </a:gs>
                    <a:gs pos="30000">
                      <a:schemeClr val="tx1"/>
                    </a:gs>
                  </a:gsLst>
                  <a:lin ang="5400000" scaled="0"/>
                </a:gradFill>
              </a:rPr>
              <a:t>Module 1</a:t>
            </a:r>
          </a:p>
        </p:txBody>
      </p:sp>
      <p:grpSp>
        <p:nvGrpSpPr>
          <p:cNvPr id="6" name="Group 5">
            <a:extLst>
              <a:ext uri="{FF2B5EF4-FFF2-40B4-BE49-F238E27FC236}">
                <a16:creationId xmlns:a16="http://schemas.microsoft.com/office/drawing/2014/main" id="{1C89165E-A8ED-441C-9560-E887E149D576}"/>
              </a:ext>
            </a:extLst>
          </p:cNvPr>
          <p:cNvGrpSpPr/>
          <p:nvPr/>
        </p:nvGrpSpPr>
        <p:grpSpPr>
          <a:xfrm>
            <a:off x="594867" y="2115923"/>
            <a:ext cx="321423" cy="572434"/>
            <a:chOff x="4604693" y="3059095"/>
            <a:chExt cx="321423" cy="572434"/>
          </a:xfrm>
        </p:grpSpPr>
        <p:sp>
          <p:nvSpPr>
            <p:cNvPr id="7" name="Freeform 146">
              <a:extLst>
                <a:ext uri="{FF2B5EF4-FFF2-40B4-BE49-F238E27FC236}">
                  <a16:creationId xmlns:a16="http://schemas.microsoft.com/office/drawing/2014/main" id="{C69EA675-4F4E-4096-B77E-C033D9C873E6}"/>
                </a:ext>
              </a:extLst>
            </p:cNvPr>
            <p:cNvSpPr>
              <a:spLocks noChangeAspect="1"/>
            </p:cNvSpPr>
            <p:nvPr/>
          </p:nvSpPr>
          <p:spPr bwMode="auto">
            <a:xfrm>
              <a:off x="4604693" y="3059095"/>
              <a:ext cx="321423" cy="203559"/>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accent2"/>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IN" sz="1961" b="1"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sp>
          <p:nvSpPr>
            <p:cNvPr id="8" name="Freeform 182">
              <a:extLst>
                <a:ext uri="{FF2B5EF4-FFF2-40B4-BE49-F238E27FC236}">
                  <a16:creationId xmlns:a16="http://schemas.microsoft.com/office/drawing/2014/main" id="{3448CB0F-2581-4847-A3B6-33380E2DDC2E}"/>
                </a:ext>
              </a:extLst>
            </p:cNvPr>
            <p:cNvSpPr/>
            <p:nvPr/>
          </p:nvSpPr>
          <p:spPr bwMode="auto">
            <a:xfrm>
              <a:off x="4622055" y="3271138"/>
              <a:ext cx="280995" cy="360391"/>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9" name="Straight Arrow Connector 8">
              <a:extLst>
                <a:ext uri="{FF2B5EF4-FFF2-40B4-BE49-F238E27FC236}">
                  <a16:creationId xmlns:a16="http://schemas.microsoft.com/office/drawing/2014/main" id="{C23B1F06-5877-4DAE-9D84-5885759E23EC}"/>
                </a:ext>
              </a:extLst>
            </p:cNvPr>
            <p:cNvCxnSpPr>
              <a:cxnSpLocks/>
            </p:cNvCxnSpPr>
            <p:nvPr/>
          </p:nvCxnSpPr>
          <p:spPr>
            <a:xfrm flipH="1" flipV="1">
              <a:off x="4760172" y="3147664"/>
              <a:ext cx="2380" cy="178818"/>
            </a:xfrm>
            <a:prstGeom prst="straightConnector1">
              <a:avLst/>
            </a:prstGeom>
            <a:ln w="50800">
              <a:solidFill>
                <a:schemeClr val="tx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074979928"/>
      </p:ext>
    </p:extLst>
  </p:cSld>
  <p:clrMapOvr>
    <a:masterClrMapping/>
  </p:clrMapOvr>
  <p:transition spd="slow">
    <p:push dir="u"/>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533BB-0359-4170-99F5-D095BCD20778}"/>
              </a:ext>
            </a:extLst>
          </p:cNvPr>
          <p:cNvSpPr>
            <a:spLocks noGrp="1"/>
          </p:cNvSpPr>
          <p:nvPr>
            <p:ph type="title"/>
          </p:nvPr>
        </p:nvSpPr>
        <p:spPr/>
        <p:txBody>
          <a:bodyPr/>
          <a:lstStyle/>
          <a:p>
            <a:r>
              <a:rPr lang="en-US"/>
              <a:t>Verify your application</a:t>
            </a:r>
          </a:p>
        </p:txBody>
      </p:sp>
      <p:graphicFrame>
        <p:nvGraphicFramePr>
          <p:cNvPr id="3" name="Diagram 2">
            <a:extLst>
              <a:ext uri="{FF2B5EF4-FFF2-40B4-BE49-F238E27FC236}">
                <a16:creationId xmlns:a16="http://schemas.microsoft.com/office/drawing/2014/main" id="{370B4516-0110-4C39-BB0A-86F1346808AB}"/>
              </a:ext>
            </a:extLst>
          </p:cNvPr>
          <p:cNvGraphicFramePr/>
          <p:nvPr>
            <p:extLst>
              <p:ext uri="{D42A27DB-BD31-4B8C-83A1-F6EECF244321}">
                <p14:modId xmlns:p14="http://schemas.microsoft.com/office/powerpoint/2010/main" val="411220244"/>
              </p:ext>
            </p:extLst>
          </p:nvPr>
        </p:nvGraphicFramePr>
        <p:xfrm>
          <a:off x="1985818" y="1579603"/>
          <a:ext cx="8220363" cy="46281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606500440"/>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75734" y="3302337"/>
            <a:ext cx="9144000" cy="1354217"/>
          </a:xfrm>
        </p:spPr>
        <p:txBody>
          <a:bodyPr/>
          <a:lstStyle/>
          <a:p>
            <a:r>
              <a:rPr lang="en-US" sz="4400">
                <a:solidFill>
                  <a:schemeClr val="accent6"/>
                </a:solidFill>
              </a:rPr>
              <a:t>Demo</a:t>
            </a:r>
            <a:br>
              <a:rPr lang="en-US" sz="4400">
                <a:solidFill>
                  <a:schemeClr val="accent6"/>
                </a:solidFill>
              </a:rPr>
            </a:br>
            <a:r>
              <a:rPr lang="en-US" sz="4400">
                <a:solidFill>
                  <a:schemeClr val="accent2"/>
                </a:solidFill>
              </a:rPr>
              <a:t>Verify your workload</a:t>
            </a:r>
            <a:endParaRPr lang="en-US" sz="4400" spc="0">
              <a:solidFill>
                <a:schemeClr val="accent2"/>
              </a:solidFill>
            </a:endParaRPr>
          </a:p>
        </p:txBody>
      </p:sp>
    </p:spTree>
    <p:extLst>
      <p:ext uri="{BB962C8B-B14F-4D97-AF65-F5344CB8AC3E}">
        <p14:creationId xmlns:p14="http://schemas.microsoft.com/office/powerpoint/2010/main" val="300177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533BB-0359-4170-99F5-D095BCD20778}"/>
              </a:ext>
            </a:extLst>
          </p:cNvPr>
          <p:cNvSpPr>
            <a:spLocks noGrp="1"/>
          </p:cNvSpPr>
          <p:nvPr>
            <p:ph type="title"/>
          </p:nvPr>
        </p:nvSpPr>
        <p:spPr/>
        <p:txBody>
          <a:bodyPr/>
          <a:lstStyle/>
          <a:p>
            <a:r>
              <a:rPr lang="en-US"/>
              <a:t>Setup Microsoft Defender for SQL</a:t>
            </a:r>
          </a:p>
        </p:txBody>
      </p:sp>
      <p:pic>
        <p:nvPicPr>
          <p:cNvPr id="4" name="Picture 3" descr="A screenshot of a cell phone&#10;&#10;Description automatically generated">
            <a:extLst>
              <a:ext uri="{FF2B5EF4-FFF2-40B4-BE49-F238E27FC236}">
                <a16:creationId xmlns:a16="http://schemas.microsoft.com/office/drawing/2014/main" id="{896ACD7C-4C86-4443-9C26-75C429DB4C6E}"/>
              </a:ext>
            </a:extLst>
          </p:cNvPr>
          <p:cNvPicPr>
            <a:picLocks noChangeAspect="1"/>
          </p:cNvPicPr>
          <p:nvPr/>
        </p:nvPicPr>
        <p:blipFill>
          <a:blip r:embed="rId3"/>
          <a:stretch>
            <a:fillRect/>
          </a:stretch>
        </p:blipFill>
        <p:spPr>
          <a:xfrm>
            <a:off x="-1420646" y="1397890"/>
            <a:ext cx="10705024" cy="3603601"/>
          </a:xfrm>
          <a:prstGeom prst="rect">
            <a:avLst/>
          </a:prstGeom>
        </p:spPr>
      </p:pic>
      <p:sp>
        <p:nvSpPr>
          <p:cNvPr id="6" name="Rectangle 5">
            <a:extLst>
              <a:ext uri="{FF2B5EF4-FFF2-40B4-BE49-F238E27FC236}">
                <a16:creationId xmlns:a16="http://schemas.microsoft.com/office/drawing/2014/main" id="{4F354329-4C8D-42CE-9D09-D2E284D87F2B}"/>
              </a:ext>
            </a:extLst>
          </p:cNvPr>
          <p:cNvSpPr/>
          <p:nvPr/>
        </p:nvSpPr>
        <p:spPr bwMode="auto">
          <a:xfrm>
            <a:off x="-1731819" y="1274618"/>
            <a:ext cx="3768437" cy="4308763"/>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8" name="TextBox 7">
            <a:extLst>
              <a:ext uri="{FF2B5EF4-FFF2-40B4-BE49-F238E27FC236}">
                <a16:creationId xmlns:a16="http://schemas.microsoft.com/office/drawing/2014/main" id="{8A0DFB5C-2FF2-4D0A-8E52-F662EF251D67}"/>
              </a:ext>
            </a:extLst>
          </p:cNvPr>
          <p:cNvSpPr txBox="1"/>
          <p:nvPr/>
        </p:nvSpPr>
        <p:spPr>
          <a:xfrm>
            <a:off x="2284906" y="5203517"/>
            <a:ext cx="2855129" cy="369332"/>
          </a:xfrm>
          <a:prstGeom prst="rect">
            <a:avLst/>
          </a:prstGeom>
          <a:noFill/>
        </p:spPr>
        <p:txBody>
          <a:bodyPr wrap="square">
            <a:spAutoFit/>
          </a:bodyPr>
          <a:lstStyle/>
          <a:p>
            <a:pPr defTabSz="914192">
              <a:spcBef>
                <a:spcPts val="1200"/>
              </a:spcBef>
              <a:defRPr/>
            </a:pPr>
            <a:r>
              <a:rPr kumimoji="0" lang="en-US" sz="1800" b="1" i="0" u="none" strike="noStrike" kern="1200" cap="none" spc="0" normalizeH="0" baseline="0" noProof="0">
                <a:ln>
                  <a:noFill/>
                </a:ln>
                <a:solidFill>
                  <a:schemeClr val="accent1"/>
                </a:solidFill>
                <a:effectLst/>
                <a:uLnTx/>
                <a:uFillTx/>
                <a:latin typeface="Segoe UI Semibold" panose="020B0502040204020203" pitchFamily="34" charset="0"/>
                <a:ea typeface="+mn-ea"/>
                <a:cs typeface="Segoe UI Semibold" panose="020B0502040204020203" pitchFamily="34" charset="0"/>
              </a:rPr>
              <a:t>Scan based on frequency</a:t>
            </a:r>
          </a:p>
        </p:txBody>
      </p:sp>
      <p:sp>
        <p:nvSpPr>
          <p:cNvPr id="10" name="TextBox 9">
            <a:extLst>
              <a:ext uri="{FF2B5EF4-FFF2-40B4-BE49-F238E27FC236}">
                <a16:creationId xmlns:a16="http://schemas.microsoft.com/office/drawing/2014/main" id="{C0715CA2-0A8D-4243-99FA-17CA6652367C}"/>
              </a:ext>
            </a:extLst>
          </p:cNvPr>
          <p:cNvSpPr txBox="1"/>
          <p:nvPr/>
        </p:nvSpPr>
        <p:spPr>
          <a:xfrm>
            <a:off x="2284906" y="5611273"/>
            <a:ext cx="3173784" cy="369332"/>
          </a:xfrm>
          <a:prstGeom prst="rect">
            <a:avLst/>
          </a:prstGeom>
          <a:noFill/>
        </p:spPr>
        <p:txBody>
          <a:bodyPr wrap="square">
            <a:spAutoFit/>
          </a:bodyPr>
          <a:lstStyle/>
          <a:p>
            <a:pPr defTabSz="914192">
              <a:spcBef>
                <a:spcPts val="1200"/>
              </a:spcBef>
              <a:defRPr/>
            </a:pPr>
            <a:r>
              <a:rPr kumimoji="0" lang="en-US" sz="1800" b="1" i="0" u="none" strike="noStrike" kern="1200" cap="none" spc="0" normalizeH="0" baseline="0" noProof="0">
                <a:ln>
                  <a:noFill/>
                </a:ln>
                <a:solidFill>
                  <a:schemeClr val="accent1"/>
                </a:solidFill>
                <a:effectLst/>
                <a:uLnTx/>
                <a:uFillTx/>
                <a:latin typeface="Segoe UI Semibold" panose="020B0502040204020203" pitchFamily="34" charset="0"/>
                <a:ea typeface="+mn-ea"/>
                <a:cs typeface="Segoe UI Semibold" panose="020B0502040204020203" pitchFamily="34" charset="0"/>
              </a:rPr>
              <a:t>Based on industry standards</a:t>
            </a:r>
          </a:p>
        </p:txBody>
      </p:sp>
      <p:sp>
        <p:nvSpPr>
          <p:cNvPr id="12" name="TextBox 11">
            <a:extLst>
              <a:ext uri="{FF2B5EF4-FFF2-40B4-BE49-F238E27FC236}">
                <a16:creationId xmlns:a16="http://schemas.microsoft.com/office/drawing/2014/main" id="{00220471-EB8C-4964-9457-1AD131E4E9F4}"/>
              </a:ext>
            </a:extLst>
          </p:cNvPr>
          <p:cNvSpPr txBox="1"/>
          <p:nvPr/>
        </p:nvSpPr>
        <p:spPr>
          <a:xfrm>
            <a:off x="2284905" y="5979370"/>
            <a:ext cx="2855129" cy="369332"/>
          </a:xfrm>
          <a:prstGeom prst="rect">
            <a:avLst/>
          </a:prstGeom>
          <a:noFill/>
        </p:spPr>
        <p:txBody>
          <a:bodyPr wrap="square">
            <a:spAutoFit/>
          </a:bodyPr>
          <a:lstStyle/>
          <a:p>
            <a:pPr defTabSz="914192">
              <a:spcBef>
                <a:spcPts val="1200"/>
              </a:spcBef>
              <a:defRPr/>
            </a:pPr>
            <a:r>
              <a:rPr kumimoji="0" lang="en-US" sz="1800" b="1" i="0" u="none" strike="noStrike" kern="1200" cap="none" spc="0" normalizeH="0" baseline="0" noProof="0">
                <a:ln>
                  <a:noFill/>
                </a:ln>
                <a:solidFill>
                  <a:schemeClr val="accent1"/>
                </a:solidFill>
                <a:effectLst/>
                <a:uLnTx/>
                <a:uFillTx/>
                <a:latin typeface="Segoe UI Semibold" panose="020B0502040204020203" pitchFamily="34" charset="0"/>
                <a:ea typeface="+mn-ea"/>
                <a:cs typeface="Segoe UI Semibold" panose="020B0502040204020203" pitchFamily="34" charset="0"/>
              </a:rPr>
              <a:t>Rules refreshed</a:t>
            </a:r>
          </a:p>
        </p:txBody>
      </p:sp>
      <p:sp>
        <p:nvSpPr>
          <p:cNvPr id="14" name="TextBox 13">
            <a:extLst>
              <a:ext uri="{FF2B5EF4-FFF2-40B4-BE49-F238E27FC236}">
                <a16:creationId xmlns:a16="http://schemas.microsoft.com/office/drawing/2014/main" id="{5CD02997-8787-4D10-B1E7-F7E9C5D24DB6}"/>
              </a:ext>
            </a:extLst>
          </p:cNvPr>
          <p:cNvSpPr txBox="1"/>
          <p:nvPr/>
        </p:nvSpPr>
        <p:spPr>
          <a:xfrm>
            <a:off x="2284905" y="6387126"/>
            <a:ext cx="2855129" cy="369332"/>
          </a:xfrm>
          <a:prstGeom prst="rect">
            <a:avLst/>
          </a:prstGeom>
          <a:noFill/>
        </p:spPr>
        <p:txBody>
          <a:bodyPr wrap="square">
            <a:spAutoFit/>
          </a:bodyPr>
          <a:lstStyle/>
          <a:p>
            <a:pPr defTabSz="914192">
              <a:spcBef>
                <a:spcPts val="1200"/>
              </a:spcBef>
              <a:defRPr/>
            </a:pPr>
            <a:r>
              <a:rPr kumimoji="0" lang="en-US" sz="1800" b="1" i="0" u="none" strike="noStrike" kern="1200" cap="none" spc="0" normalizeH="0" baseline="0" noProof="0">
                <a:ln>
                  <a:noFill/>
                </a:ln>
                <a:solidFill>
                  <a:schemeClr val="accent1"/>
                </a:solidFill>
                <a:effectLst/>
                <a:uLnTx/>
                <a:uFillTx/>
                <a:latin typeface="Segoe UI Semibold" panose="020B0502040204020203" pitchFamily="34" charset="0"/>
                <a:ea typeface="+mn-ea"/>
                <a:cs typeface="Segoe UI Semibold" panose="020B0502040204020203" pitchFamily="34" charset="0"/>
              </a:rPr>
              <a:t>Baselines and insights</a:t>
            </a:r>
          </a:p>
        </p:txBody>
      </p:sp>
      <p:sp>
        <p:nvSpPr>
          <p:cNvPr id="16" name="TextBox 15">
            <a:extLst>
              <a:ext uri="{FF2B5EF4-FFF2-40B4-BE49-F238E27FC236}">
                <a16:creationId xmlns:a16="http://schemas.microsoft.com/office/drawing/2014/main" id="{4C6CDE8A-4035-4CFD-A266-6F217674CA6B}"/>
              </a:ext>
            </a:extLst>
          </p:cNvPr>
          <p:cNvSpPr txBox="1"/>
          <p:nvPr/>
        </p:nvSpPr>
        <p:spPr>
          <a:xfrm>
            <a:off x="8286304" y="105786"/>
            <a:ext cx="3746924" cy="369332"/>
          </a:xfrm>
          <a:prstGeom prst="rect">
            <a:avLst/>
          </a:prstGeom>
          <a:noFill/>
        </p:spPr>
        <p:txBody>
          <a:bodyPr wrap="square">
            <a:spAutoFit/>
          </a:bodyPr>
          <a:lstStyle/>
          <a:p>
            <a:pPr defTabSz="914192">
              <a:spcBef>
                <a:spcPts val="1200"/>
              </a:spcBef>
              <a:defRPr/>
            </a:pPr>
            <a:r>
              <a:rPr kumimoji="0" lang="en-US" sz="1800" b="1" i="0" u="none" strike="noStrike" kern="1200" cap="none" spc="0" normalizeH="0" baseline="0" noProof="0">
                <a:ln>
                  <a:noFill/>
                </a:ln>
                <a:solidFill>
                  <a:schemeClr val="accent1"/>
                </a:solidFill>
                <a:effectLst/>
                <a:uLnTx/>
                <a:uFillTx/>
                <a:latin typeface="Segoe UI Semibold" panose="020B0502040204020203" pitchFamily="34" charset="0"/>
                <a:ea typeface="+mn-ea"/>
                <a:cs typeface="Segoe UI Semibold" panose="020B0502040204020203" pitchFamily="34" charset="0"/>
              </a:rPr>
              <a:t>Microsoft Defender for Cloud</a:t>
            </a:r>
          </a:p>
        </p:txBody>
      </p:sp>
      <p:sp>
        <p:nvSpPr>
          <p:cNvPr id="18" name="TextBox 17">
            <a:extLst>
              <a:ext uri="{FF2B5EF4-FFF2-40B4-BE49-F238E27FC236}">
                <a16:creationId xmlns:a16="http://schemas.microsoft.com/office/drawing/2014/main" id="{8D3E8E0F-FA34-40D4-A2D1-6596BF802738}"/>
              </a:ext>
            </a:extLst>
          </p:cNvPr>
          <p:cNvSpPr txBox="1"/>
          <p:nvPr/>
        </p:nvSpPr>
        <p:spPr>
          <a:xfrm>
            <a:off x="5970215" y="5203517"/>
            <a:ext cx="2855129" cy="369332"/>
          </a:xfrm>
          <a:prstGeom prst="rect">
            <a:avLst/>
          </a:prstGeom>
          <a:noFill/>
        </p:spPr>
        <p:txBody>
          <a:bodyPr wrap="square">
            <a:spAutoFit/>
          </a:bodyPr>
          <a:lstStyle/>
          <a:p>
            <a:pPr defTabSz="914192">
              <a:spcBef>
                <a:spcPts val="1200"/>
              </a:spcBef>
              <a:defRPr/>
            </a:pPr>
            <a:r>
              <a:rPr kumimoji="0" lang="en-US" sz="1800" b="1" i="0" u="none" strike="noStrike" kern="1200" cap="none" spc="0" normalizeH="0" baseline="0" noProof="0">
                <a:ln>
                  <a:noFill/>
                </a:ln>
                <a:solidFill>
                  <a:schemeClr val="accent1"/>
                </a:solidFill>
                <a:effectLst/>
                <a:uLnTx/>
                <a:uFillTx/>
                <a:latin typeface="Segoe UI Semibold" panose="020B0502040204020203" pitchFamily="34" charset="0"/>
                <a:ea typeface="+mn-ea"/>
                <a:cs typeface="Segoe UI Semibold" panose="020B0502040204020203" pitchFamily="34" charset="0"/>
              </a:rPr>
              <a:t>SQL injection attacks</a:t>
            </a:r>
          </a:p>
        </p:txBody>
      </p:sp>
      <p:sp>
        <p:nvSpPr>
          <p:cNvPr id="20" name="TextBox 19">
            <a:extLst>
              <a:ext uri="{FF2B5EF4-FFF2-40B4-BE49-F238E27FC236}">
                <a16:creationId xmlns:a16="http://schemas.microsoft.com/office/drawing/2014/main" id="{EA790320-D5F9-4A21-8BA8-B2005C5C860F}"/>
              </a:ext>
            </a:extLst>
          </p:cNvPr>
          <p:cNvSpPr txBox="1"/>
          <p:nvPr/>
        </p:nvSpPr>
        <p:spPr>
          <a:xfrm>
            <a:off x="5970215" y="5611273"/>
            <a:ext cx="3173784" cy="369332"/>
          </a:xfrm>
          <a:prstGeom prst="rect">
            <a:avLst/>
          </a:prstGeom>
          <a:noFill/>
        </p:spPr>
        <p:txBody>
          <a:bodyPr wrap="square">
            <a:spAutoFit/>
          </a:bodyPr>
          <a:lstStyle/>
          <a:p>
            <a:pPr defTabSz="914192">
              <a:spcBef>
                <a:spcPts val="1200"/>
              </a:spcBef>
              <a:defRPr/>
            </a:pPr>
            <a:r>
              <a:rPr kumimoji="0" lang="en-US" sz="1800" b="1" i="0" u="none" strike="noStrike" kern="1200" cap="none" spc="0" normalizeH="0" baseline="0" noProof="0">
                <a:ln>
                  <a:noFill/>
                </a:ln>
                <a:solidFill>
                  <a:schemeClr val="accent1"/>
                </a:solidFill>
                <a:effectLst/>
                <a:uLnTx/>
                <a:uFillTx/>
                <a:latin typeface="Segoe UI Semibold" panose="020B0502040204020203" pitchFamily="34" charset="0"/>
                <a:ea typeface="+mn-ea"/>
                <a:cs typeface="Segoe UI Semibold" panose="020B0502040204020203" pitchFamily="34" charset="0"/>
              </a:rPr>
              <a:t>Brute force attacks</a:t>
            </a:r>
          </a:p>
        </p:txBody>
      </p:sp>
      <p:sp>
        <p:nvSpPr>
          <p:cNvPr id="22" name="TextBox 21">
            <a:extLst>
              <a:ext uri="{FF2B5EF4-FFF2-40B4-BE49-F238E27FC236}">
                <a16:creationId xmlns:a16="http://schemas.microsoft.com/office/drawing/2014/main" id="{6378694C-D889-426B-A622-4301A39C2EA8}"/>
              </a:ext>
            </a:extLst>
          </p:cNvPr>
          <p:cNvSpPr txBox="1"/>
          <p:nvPr/>
        </p:nvSpPr>
        <p:spPr>
          <a:xfrm>
            <a:off x="5970214" y="5979370"/>
            <a:ext cx="2855129" cy="369332"/>
          </a:xfrm>
          <a:prstGeom prst="rect">
            <a:avLst/>
          </a:prstGeom>
          <a:noFill/>
        </p:spPr>
        <p:txBody>
          <a:bodyPr wrap="square">
            <a:spAutoFit/>
          </a:bodyPr>
          <a:lstStyle/>
          <a:p>
            <a:pPr defTabSz="914192">
              <a:spcBef>
                <a:spcPts val="1200"/>
              </a:spcBef>
              <a:defRPr/>
            </a:pPr>
            <a:r>
              <a:rPr kumimoji="0" lang="en-US" sz="1800" b="1" i="0" u="none" strike="noStrike" kern="1200" cap="none" spc="0" normalizeH="0" baseline="0" noProof="0">
                <a:ln>
                  <a:noFill/>
                </a:ln>
                <a:solidFill>
                  <a:schemeClr val="accent1"/>
                </a:solidFill>
                <a:effectLst/>
                <a:uLnTx/>
                <a:uFillTx/>
                <a:latin typeface="Segoe UI Semibold" panose="020B0502040204020203" pitchFamily="34" charset="0"/>
                <a:ea typeface="+mn-ea"/>
                <a:cs typeface="Segoe UI Semibold" panose="020B0502040204020203" pitchFamily="34" charset="0"/>
              </a:rPr>
              <a:t>Suspicious activity</a:t>
            </a:r>
          </a:p>
        </p:txBody>
      </p:sp>
      <p:sp>
        <p:nvSpPr>
          <p:cNvPr id="24" name="TextBox 23">
            <a:extLst>
              <a:ext uri="{FF2B5EF4-FFF2-40B4-BE49-F238E27FC236}">
                <a16:creationId xmlns:a16="http://schemas.microsoft.com/office/drawing/2014/main" id="{27792CB6-FD03-4114-8459-EC013DB0A6FA}"/>
              </a:ext>
            </a:extLst>
          </p:cNvPr>
          <p:cNvSpPr txBox="1"/>
          <p:nvPr/>
        </p:nvSpPr>
        <p:spPr>
          <a:xfrm>
            <a:off x="5970214" y="6387126"/>
            <a:ext cx="2855129" cy="369332"/>
          </a:xfrm>
          <a:prstGeom prst="rect">
            <a:avLst/>
          </a:prstGeom>
          <a:noFill/>
        </p:spPr>
        <p:txBody>
          <a:bodyPr wrap="square">
            <a:spAutoFit/>
          </a:bodyPr>
          <a:lstStyle/>
          <a:p>
            <a:pPr defTabSz="914192">
              <a:spcBef>
                <a:spcPts val="1200"/>
              </a:spcBef>
              <a:defRPr/>
            </a:pPr>
            <a:r>
              <a:rPr kumimoji="0" lang="en-US" sz="1800" b="1" i="0" u="none" strike="noStrike" kern="1200" cap="none" spc="0" normalizeH="0" baseline="0" noProof="0">
                <a:ln>
                  <a:noFill/>
                </a:ln>
                <a:solidFill>
                  <a:schemeClr val="accent1"/>
                </a:solidFill>
                <a:effectLst/>
                <a:uLnTx/>
                <a:uFillTx/>
                <a:latin typeface="Segoe UI Semibold" panose="020B0502040204020203" pitchFamily="34" charset="0"/>
                <a:ea typeface="+mn-ea"/>
                <a:cs typeface="Segoe UI Semibold" panose="020B0502040204020203" pitchFamily="34" charset="0"/>
              </a:rPr>
              <a:t>Alerts</a:t>
            </a:r>
          </a:p>
        </p:txBody>
      </p:sp>
      <p:sp>
        <p:nvSpPr>
          <p:cNvPr id="26" name="TextBox 25">
            <a:extLst>
              <a:ext uri="{FF2B5EF4-FFF2-40B4-BE49-F238E27FC236}">
                <a16:creationId xmlns:a16="http://schemas.microsoft.com/office/drawing/2014/main" id="{447A0F29-A4EC-45AD-A1D5-BF6A75DB4A81}"/>
              </a:ext>
            </a:extLst>
          </p:cNvPr>
          <p:cNvSpPr txBox="1"/>
          <p:nvPr/>
        </p:nvSpPr>
        <p:spPr>
          <a:xfrm>
            <a:off x="8286304" y="483798"/>
            <a:ext cx="3746924" cy="369332"/>
          </a:xfrm>
          <a:prstGeom prst="rect">
            <a:avLst/>
          </a:prstGeom>
          <a:noFill/>
        </p:spPr>
        <p:txBody>
          <a:bodyPr wrap="square">
            <a:spAutoFit/>
          </a:bodyPr>
          <a:lstStyle/>
          <a:p>
            <a:pPr defTabSz="914192">
              <a:spcBef>
                <a:spcPts val="1200"/>
              </a:spcBef>
              <a:defRPr/>
            </a:pPr>
            <a:r>
              <a:rPr kumimoji="0" lang="en-US" sz="1800" b="1" i="0" u="none" strike="noStrike" kern="1200" cap="none" spc="0" normalizeH="0" baseline="0" noProof="0">
                <a:ln>
                  <a:noFill/>
                </a:ln>
                <a:solidFill>
                  <a:schemeClr val="accent1"/>
                </a:solidFill>
                <a:effectLst/>
                <a:uLnTx/>
                <a:uFillTx/>
                <a:latin typeface="Segoe UI Semibold" panose="020B0502040204020203" pitchFamily="34" charset="0"/>
                <a:ea typeface="+mn-ea"/>
                <a:cs typeface="Segoe UI Semibold" panose="020B0502040204020203" pitchFamily="34" charset="0"/>
              </a:rPr>
              <a:t>Works across all SQL</a:t>
            </a:r>
          </a:p>
        </p:txBody>
      </p:sp>
      <p:sp>
        <p:nvSpPr>
          <p:cNvPr id="28" name="TextBox 27">
            <a:extLst>
              <a:ext uri="{FF2B5EF4-FFF2-40B4-BE49-F238E27FC236}">
                <a16:creationId xmlns:a16="http://schemas.microsoft.com/office/drawing/2014/main" id="{57B0FBF2-7675-45C9-80D9-23647DFAB74A}"/>
              </a:ext>
            </a:extLst>
          </p:cNvPr>
          <p:cNvSpPr txBox="1"/>
          <p:nvPr/>
        </p:nvSpPr>
        <p:spPr>
          <a:xfrm>
            <a:off x="8286304" y="902885"/>
            <a:ext cx="3746924" cy="369332"/>
          </a:xfrm>
          <a:prstGeom prst="rect">
            <a:avLst/>
          </a:prstGeom>
          <a:noFill/>
        </p:spPr>
        <p:txBody>
          <a:bodyPr wrap="square">
            <a:spAutoFit/>
          </a:bodyPr>
          <a:lstStyle/>
          <a:p>
            <a:pPr defTabSz="914192">
              <a:spcBef>
                <a:spcPts val="1200"/>
              </a:spcBef>
              <a:defRPr/>
            </a:pPr>
            <a:r>
              <a:rPr kumimoji="0" lang="en-US" sz="1800" b="1" i="0" u="none" strike="noStrike" kern="1200" cap="none" spc="0" normalizeH="0" baseline="0" noProof="0">
                <a:ln>
                  <a:noFill/>
                </a:ln>
                <a:solidFill>
                  <a:schemeClr val="accent1"/>
                </a:solidFill>
                <a:effectLst/>
                <a:uLnTx/>
                <a:uFillTx/>
                <a:latin typeface="Segoe UI Semibold" panose="020B0502040204020203" pitchFamily="34" charset="0"/>
                <a:ea typeface="+mn-ea"/>
                <a:cs typeface="Segoe UI Semibold" panose="020B0502040204020203" pitchFamily="34" charset="0"/>
              </a:rPr>
              <a:t>Enable at subscription or resource</a:t>
            </a:r>
          </a:p>
        </p:txBody>
      </p:sp>
    </p:spTree>
    <p:extLst>
      <p:ext uri="{BB962C8B-B14F-4D97-AF65-F5344CB8AC3E}">
        <p14:creationId xmlns:p14="http://schemas.microsoft.com/office/powerpoint/2010/main" val="306946103"/>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533BB-0359-4170-99F5-D095BCD20778}"/>
              </a:ext>
            </a:extLst>
          </p:cNvPr>
          <p:cNvSpPr>
            <a:spLocks noGrp="1"/>
          </p:cNvSpPr>
          <p:nvPr>
            <p:ph type="title"/>
          </p:nvPr>
        </p:nvSpPr>
        <p:spPr/>
        <p:txBody>
          <a:bodyPr/>
          <a:lstStyle/>
          <a:p>
            <a:r>
              <a:rPr lang="en-US"/>
              <a:t>Setup SQL Insights</a:t>
            </a:r>
          </a:p>
        </p:txBody>
      </p:sp>
      <p:sp>
        <p:nvSpPr>
          <p:cNvPr id="4" name="TextBox 3">
            <a:extLst>
              <a:ext uri="{FF2B5EF4-FFF2-40B4-BE49-F238E27FC236}">
                <a16:creationId xmlns:a16="http://schemas.microsoft.com/office/drawing/2014/main" id="{566EE73D-9E29-4414-A1C5-5108619DAC23}"/>
              </a:ext>
            </a:extLst>
          </p:cNvPr>
          <p:cNvSpPr txBox="1"/>
          <p:nvPr/>
        </p:nvSpPr>
        <p:spPr>
          <a:xfrm>
            <a:off x="8938106" y="241756"/>
            <a:ext cx="2680029" cy="307777"/>
          </a:xfrm>
          <a:prstGeom prst="rect">
            <a:avLst/>
          </a:prstGeom>
          <a:noFill/>
        </p:spPr>
        <p:txBody>
          <a:bodyPr wrap="none" lIns="0" tIns="0" rIns="0" bIns="0" rtlCol="0">
            <a:spAutoFit/>
          </a:bodyPr>
          <a:lstStyle/>
          <a:p>
            <a:pPr algn="l"/>
            <a:r>
              <a:rPr lang="en-US" sz="2000">
                <a:gradFill>
                  <a:gsLst>
                    <a:gs pos="2917">
                      <a:schemeClr val="tx1"/>
                    </a:gs>
                    <a:gs pos="30000">
                      <a:schemeClr val="tx1"/>
                    </a:gs>
                  </a:gsLst>
                  <a:lin ang="5400000" scaled="0"/>
                </a:gradFill>
              </a:rPr>
              <a:t>aka.ms/azuresqlinsights</a:t>
            </a:r>
          </a:p>
        </p:txBody>
      </p:sp>
      <p:pic>
        <p:nvPicPr>
          <p:cNvPr id="7170" name="Picture 2">
            <a:extLst>
              <a:ext uri="{FF2B5EF4-FFF2-40B4-BE49-F238E27FC236}">
                <a16:creationId xmlns:a16="http://schemas.microsoft.com/office/drawing/2014/main" id="{4DA51F84-154F-45F8-8F6F-D1B3583DA4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7862" y="1704109"/>
            <a:ext cx="6291088" cy="378991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B4F28A5C-B98C-44CB-8273-CC32E546A7FF}"/>
              </a:ext>
            </a:extLst>
          </p:cNvPr>
          <p:cNvSpPr txBox="1"/>
          <p:nvPr/>
        </p:nvSpPr>
        <p:spPr>
          <a:xfrm>
            <a:off x="8263682" y="2382982"/>
            <a:ext cx="2736828" cy="369332"/>
          </a:xfrm>
          <a:prstGeom prst="rect">
            <a:avLst/>
          </a:prstGeom>
          <a:noFill/>
        </p:spPr>
        <p:txBody>
          <a:bodyPr wrap="square">
            <a:spAutoFit/>
          </a:bodyPr>
          <a:lstStyle/>
          <a:p>
            <a:pPr defTabSz="914192">
              <a:spcBef>
                <a:spcPts val="1200"/>
              </a:spcBef>
              <a:defRPr/>
            </a:pPr>
            <a:r>
              <a:rPr lang="en-US" sz="1800" b="1">
                <a:solidFill>
                  <a:schemeClr val="accent1"/>
                </a:solidFill>
                <a:latin typeface="Segoe UI Semibold" panose="020B0502040204020203" pitchFamily="34" charset="0"/>
                <a:cs typeface="Segoe UI Semibold" panose="020B0502040204020203" pitchFamily="34" charset="0"/>
              </a:rPr>
              <a:t>“perfmon” for the cloud</a:t>
            </a:r>
            <a:endParaRPr kumimoji="0" lang="en-US" sz="1800" b="1" i="0" u="none" strike="noStrike" kern="1200" cap="none" spc="0" normalizeH="0" baseline="0" noProof="0">
              <a:ln>
                <a:noFill/>
              </a:ln>
              <a:solidFill>
                <a:schemeClr val="accent1"/>
              </a:solidFill>
              <a:effectLst/>
              <a:uLnTx/>
              <a:uFillTx/>
              <a:latin typeface="Segoe UI Semibold" panose="020B0502040204020203" pitchFamily="34" charset="0"/>
              <a:ea typeface="+mn-ea"/>
              <a:cs typeface="Segoe UI Semibold" panose="020B0502040204020203" pitchFamily="34" charset="0"/>
            </a:endParaRPr>
          </a:p>
        </p:txBody>
      </p:sp>
      <p:sp>
        <p:nvSpPr>
          <p:cNvPr id="7" name="TextBox 6">
            <a:extLst>
              <a:ext uri="{FF2B5EF4-FFF2-40B4-BE49-F238E27FC236}">
                <a16:creationId xmlns:a16="http://schemas.microsoft.com/office/drawing/2014/main" id="{932E36A6-1672-4366-AB45-7E179831F9FC}"/>
              </a:ext>
            </a:extLst>
          </p:cNvPr>
          <p:cNvSpPr txBox="1"/>
          <p:nvPr/>
        </p:nvSpPr>
        <p:spPr>
          <a:xfrm>
            <a:off x="8263682" y="2992582"/>
            <a:ext cx="2736828" cy="369332"/>
          </a:xfrm>
          <a:prstGeom prst="rect">
            <a:avLst/>
          </a:prstGeom>
          <a:noFill/>
        </p:spPr>
        <p:txBody>
          <a:bodyPr wrap="square">
            <a:spAutoFit/>
          </a:bodyPr>
          <a:lstStyle/>
          <a:p>
            <a:pPr defTabSz="914192">
              <a:spcBef>
                <a:spcPts val="1200"/>
              </a:spcBef>
              <a:defRPr/>
            </a:pPr>
            <a:r>
              <a:rPr lang="en-US" sz="1800" b="1">
                <a:solidFill>
                  <a:schemeClr val="accent1"/>
                </a:solidFill>
                <a:latin typeface="Segoe UI Semibold" panose="020B0502040204020203" pitchFamily="34" charset="0"/>
                <a:cs typeface="Segoe UI Semibold" panose="020B0502040204020203" pitchFamily="34" charset="0"/>
              </a:rPr>
              <a:t>Monitoring VM</a:t>
            </a:r>
            <a:endParaRPr kumimoji="0" lang="en-US" sz="1800" b="1" i="0" u="none" strike="noStrike" kern="1200" cap="none" spc="0" normalizeH="0" baseline="0" noProof="0">
              <a:ln>
                <a:noFill/>
              </a:ln>
              <a:solidFill>
                <a:schemeClr val="accent1"/>
              </a:solidFill>
              <a:effectLst/>
              <a:uLnTx/>
              <a:uFillTx/>
              <a:latin typeface="Segoe UI Semibold" panose="020B0502040204020203" pitchFamily="34" charset="0"/>
              <a:ea typeface="+mn-ea"/>
              <a:cs typeface="Segoe UI Semibold" panose="020B0502040204020203" pitchFamily="34" charset="0"/>
            </a:endParaRPr>
          </a:p>
        </p:txBody>
      </p:sp>
      <p:sp>
        <p:nvSpPr>
          <p:cNvPr id="9" name="TextBox 8">
            <a:extLst>
              <a:ext uri="{FF2B5EF4-FFF2-40B4-BE49-F238E27FC236}">
                <a16:creationId xmlns:a16="http://schemas.microsoft.com/office/drawing/2014/main" id="{7925856A-FCEE-4936-BEAC-5704BC8B457C}"/>
              </a:ext>
            </a:extLst>
          </p:cNvPr>
          <p:cNvSpPr txBox="1"/>
          <p:nvPr/>
        </p:nvSpPr>
        <p:spPr>
          <a:xfrm>
            <a:off x="8263682" y="3611480"/>
            <a:ext cx="2736828" cy="369332"/>
          </a:xfrm>
          <a:prstGeom prst="rect">
            <a:avLst/>
          </a:prstGeom>
          <a:noFill/>
        </p:spPr>
        <p:txBody>
          <a:bodyPr wrap="square">
            <a:spAutoFit/>
          </a:bodyPr>
          <a:lstStyle/>
          <a:p>
            <a:pPr defTabSz="914192">
              <a:spcBef>
                <a:spcPts val="1200"/>
              </a:spcBef>
              <a:defRPr/>
            </a:pPr>
            <a:r>
              <a:rPr kumimoji="0" lang="en-US" sz="1800" b="1" i="0" u="none" strike="noStrike" kern="1200" cap="none" spc="0" normalizeH="0" baseline="0" noProof="0">
                <a:ln>
                  <a:noFill/>
                </a:ln>
                <a:solidFill>
                  <a:schemeClr val="accent1"/>
                </a:solidFill>
                <a:effectLst/>
                <a:uLnTx/>
                <a:uFillTx/>
                <a:latin typeface="Segoe UI Semibold" panose="020B0502040204020203" pitchFamily="34" charset="0"/>
                <a:ea typeface="+mn-ea"/>
                <a:cs typeface="Segoe UI Semibold" panose="020B0502040204020203" pitchFamily="34" charset="0"/>
              </a:rPr>
              <a:t>SQL collections</a:t>
            </a:r>
          </a:p>
        </p:txBody>
      </p:sp>
      <p:sp>
        <p:nvSpPr>
          <p:cNvPr id="11" name="TextBox 10">
            <a:extLst>
              <a:ext uri="{FF2B5EF4-FFF2-40B4-BE49-F238E27FC236}">
                <a16:creationId xmlns:a16="http://schemas.microsoft.com/office/drawing/2014/main" id="{98EEC581-A6BD-41B6-9378-16AE0EBBFBAB}"/>
              </a:ext>
            </a:extLst>
          </p:cNvPr>
          <p:cNvSpPr txBox="1"/>
          <p:nvPr/>
        </p:nvSpPr>
        <p:spPr>
          <a:xfrm>
            <a:off x="4353821" y="395644"/>
            <a:ext cx="2855129" cy="369332"/>
          </a:xfrm>
          <a:prstGeom prst="rect">
            <a:avLst/>
          </a:prstGeom>
          <a:noFill/>
        </p:spPr>
        <p:txBody>
          <a:bodyPr wrap="square">
            <a:spAutoFit/>
          </a:bodyPr>
          <a:lstStyle/>
          <a:p>
            <a:pPr defTabSz="914192">
              <a:spcBef>
                <a:spcPts val="1200"/>
              </a:spcBef>
              <a:defRPr/>
            </a:pPr>
            <a:r>
              <a:rPr kumimoji="0" lang="en-US" sz="1800" b="1" i="0" u="none" strike="noStrike" kern="1200" cap="none" spc="0" normalizeH="0" baseline="0" noProof="0">
                <a:ln>
                  <a:noFill/>
                </a:ln>
                <a:solidFill>
                  <a:schemeClr val="accent1"/>
                </a:solidFill>
                <a:effectLst/>
                <a:uLnTx/>
                <a:uFillTx/>
                <a:latin typeface="Segoe UI Semibold" panose="020B0502040204020203" pitchFamily="34" charset="0"/>
                <a:ea typeface="+mn-ea"/>
                <a:cs typeface="Segoe UI Semibold" panose="020B0502040204020203" pitchFamily="34" charset="0"/>
              </a:rPr>
              <a:t>PREVIEW</a:t>
            </a:r>
          </a:p>
        </p:txBody>
      </p:sp>
      <p:sp>
        <p:nvSpPr>
          <p:cNvPr id="13" name="TextBox 12">
            <a:extLst>
              <a:ext uri="{FF2B5EF4-FFF2-40B4-BE49-F238E27FC236}">
                <a16:creationId xmlns:a16="http://schemas.microsoft.com/office/drawing/2014/main" id="{D5908336-EFA7-47B8-BE44-3EC9AB97F2D1}"/>
              </a:ext>
            </a:extLst>
          </p:cNvPr>
          <p:cNvSpPr txBox="1"/>
          <p:nvPr/>
        </p:nvSpPr>
        <p:spPr>
          <a:xfrm>
            <a:off x="8263682" y="4267385"/>
            <a:ext cx="2736828" cy="369332"/>
          </a:xfrm>
          <a:prstGeom prst="rect">
            <a:avLst/>
          </a:prstGeom>
          <a:noFill/>
        </p:spPr>
        <p:txBody>
          <a:bodyPr wrap="square">
            <a:spAutoFit/>
          </a:bodyPr>
          <a:lstStyle/>
          <a:p>
            <a:pPr defTabSz="914192">
              <a:spcBef>
                <a:spcPts val="1200"/>
              </a:spcBef>
              <a:defRPr/>
            </a:pPr>
            <a:r>
              <a:rPr lang="en-US" sz="1800" b="1">
                <a:solidFill>
                  <a:schemeClr val="accent1"/>
                </a:solidFill>
                <a:latin typeface="Segoe UI Semibold" panose="020B0502040204020203" pitchFamily="34" charset="0"/>
                <a:cs typeface="Segoe UI Semibold" panose="020B0502040204020203" pitchFamily="34" charset="0"/>
              </a:rPr>
              <a:t>Works across Azure SQL</a:t>
            </a:r>
            <a:endParaRPr kumimoji="0" lang="en-US" sz="1800" b="1" i="0" u="none" strike="noStrike" kern="1200" cap="none" spc="0" normalizeH="0" baseline="0" noProof="0">
              <a:ln>
                <a:noFill/>
              </a:ln>
              <a:solidFill>
                <a:schemeClr val="accent1"/>
              </a:solidFill>
              <a:effectLst/>
              <a:uLnTx/>
              <a:uFillTx/>
              <a:latin typeface="Segoe UI Semibold" panose="020B0502040204020203" pitchFamily="34" charset="0"/>
              <a:ea typeface="+mn-ea"/>
              <a:cs typeface="Segoe UI Semibold" panose="020B0502040204020203" pitchFamily="34" charset="0"/>
            </a:endParaRPr>
          </a:p>
        </p:txBody>
      </p:sp>
      <p:sp>
        <p:nvSpPr>
          <p:cNvPr id="15" name="TextBox 14">
            <a:extLst>
              <a:ext uri="{FF2B5EF4-FFF2-40B4-BE49-F238E27FC236}">
                <a16:creationId xmlns:a16="http://schemas.microsoft.com/office/drawing/2014/main" id="{8029E987-0A09-4E1D-8CF9-7E4C4B689073}"/>
              </a:ext>
            </a:extLst>
          </p:cNvPr>
          <p:cNvSpPr txBox="1"/>
          <p:nvPr/>
        </p:nvSpPr>
        <p:spPr>
          <a:xfrm>
            <a:off x="8263682" y="4830680"/>
            <a:ext cx="2736828" cy="369332"/>
          </a:xfrm>
          <a:prstGeom prst="rect">
            <a:avLst/>
          </a:prstGeom>
          <a:noFill/>
        </p:spPr>
        <p:txBody>
          <a:bodyPr wrap="square">
            <a:spAutoFit/>
          </a:bodyPr>
          <a:lstStyle/>
          <a:p>
            <a:pPr defTabSz="914192">
              <a:spcBef>
                <a:spcPts val="1200"/>
              </a:spcBef>
              <a:defRPr/>
            </a:pPr>
            <a:r>
              <a:rPr lang="en-US" sz="1800" b="1">
                <a:solidFill>
                  <a:schemeClr val="accent1"/>
                </a:solidFill>
                <a:latin typeface="Segoe UI Semibold" panose="020B0502040204020203" pitchFamily="34" charset="0"/>
                <a:cs typeface="Segoe UI Semibold" panose="020B0502040204020203" pitchFamily="34" charset="0"/>
              </a:rPr>
              <a:t>Log Analytics</a:t>
            </a:r>
            <a:endParaRPr kumimoji="0" lang="en-US" sz="1800" b="1" i="0" u="none" strike="noStrike" kern="1200" cap="none" spc="0" normalizeH="0" baseline="0" noProof="0">
              <a:ln>
                <a:noFill/>
              </a:ln>
              <a:solidFill>
                <a:schemeClr val="accent1"/>
              </a:solidFill>
              <a:effectLst/>
              <a:uLnTx/>
              <a:uFillTx/>
              <a:latin typeface="Segoe UI Semibold" panose="020B0502040204020203" pitchFamily="34" charset="0"/>
              <a:ea typeface="+mn-ea"/>
              <a:cs typeface="Segoe UI Semibold" panose="020B0502040204020203" pitchFamily="34" charset="0"/>
            </a:endParaRPr>
          </a:p>
        </p:txBody>
      </p:sp>
    </p:spTree>
    <p:extLst>
      <p:ext uri="{BB962C8B-B14F-4D97-AF65-F5344CB8AC3E}">
        <p14:creationId xmlns:p14="http://schemas.microsoft.com/office/powerpoint/2010/main" val="3197377312"/>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75734" y="3302337"/>
            <a:ext cx="9144000" cy="1354217"/>
          </a:xfrm>
        </p:spPr>
        <p:txBody>
          <a:bodyPr/>
          <a:lstStyle/>
          <a:p>
            <a:r>
              <a:rPr lang="en-US" sz="4400">
                <a:solidFill>
                  <a:schemeClr val="accent6"/>
                </a:solidFill>
              </a:rPr>
              <a:t>Demo</a:t>
            </a:r>
            <a:br>
              <a:rPr lang="en-US" sz="4400">
                <a:solidFill>
                  <a:schemeClr val="accent6"/>
                </a:solidFill>
              </a:rPr>
            </a:br>
            <a:r>
              <a:rPr lang="en-US" sz="4400">
                <a:solidFill>
                  <a:schemeClr val="accent2"/>
                </a:solidFill>
              </a:rPr>
              <a:t>Using the power of Azure</a:t>
            </a:r>
            <a:endParaRPr lang="en-US" sz="4400" spc="0">
              <a:solidFill>
                <a:schemeClr val="accent2"/>
              </a:solidFill>
            </a:endParaRPr>
          </a:p>
        </p:txBody>
      </p:sp>
    </p:spTree>
    <p:extLst>
      <p:ext uri="{BB962C8B-B14F-4D97-AF65-F5344CB8AC3E}">
        <p14:creationId xmlns:p14="http://schemas.microsoft.com/office/powerpoint/2010/main" val="839021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533BB-0359-4170-99F5-D095BCD20778}"/>
              </a:ext>
            </a:extLst>
          </p:cNvPr>
          <p:cNvSpPr>
            <a:spLocks noGrp="1"/>
          </p:cNvSpPr>
          <p:nvPr>
            <p:ph type="title"/>
          </p:nvPr>
        </p:nvSpPr>
        <p:spPr/>
        <p:txBody>
          <a:bodyPr/>
          <a:lstStyle/>
          <a:p>
            <a:r>
              <a:rPr lang="en-US"/>
              <a:t>Setup SQL Assessment</a:t>
            </a:r>
          </a:p>
        </p:txBody>
      </p:sp>
      <p:pic>
        <p:nvPicPr>
          <p:cNvPr id="5122" name="Picture 2" descr="thumbnail image 1 of blog post titled &#10; &#10; &#10;  &#10; &#10; &#10; &#10;    &#10;  &#10;   &#10;    &#10;      &#10;       Preview: SQL Assessment for SQL Server on Azure Virtual Machines&#10;       &#10;      &#10;     &#10;   &#10;  &#10; &#10;   &#10; &#10; &#10; &#10; &#10; &#10;">
            <a:extLst>
              <a:ext uri="{FF2B5EF4-FFF2-40B4-BE49-F238E27FC236}">
                <a16:creationId xmlns:a16="http://schemas.microsoft.com/office/drawing/2014/main" id="{5B11FDF8-A326-4DFE-9C7B-ACE1C8508C79}"/>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4158065" y="1551709"/>
            <a:ext cx="7264696" cy="453043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E4643C2-8E83-4F06-899F-D459224F8F71}"/>
              </a:ext>
            </a:extLst>
          </p:cNvPr>
          <p:cNvSpPr txBox="1"/>
          <p:nvPr/>
        </p:nvSpPr>
        <p:spPr>
          <a:xfrm>
            <a:off x="5263633" y="364867"/>
            <a:ext cx="2855129" cy="369332"/>
          </a:xfrm>
          <a:prstGeom prst="rect">
            <a:avLst/>
          </a:prstGeom>
          <a:noFill/>
        </p:spPr>
        <p:txBody>
          <a:bodyPr wrap="square">
            <a:spAutoFit/>
          </a:bodyPr>
          <a:lstStyle/>
          <a:p>
            <a:pPr defTabSz="914192">
              <a:spcBef>
                <a:spcPts val="1200"/>
              </a:spcBef>
              <a:defRPr/>
            </a:pPr>
            <a:r>
              <a:rPr kumimoji="0" lang="en-US" sz="1800" b="1" i="0" u="none" strike="noStrike" kern="1200" cap="none" spc="0" normalizeH="0" baseline="0" noProof="0">
                <a:ln>
                  <a:noFill/>
                </a:ln>
                <a:solidFill>
                  <a:schemeClr val="accent1"/>
                </a:solidFill>
                <a:effectLst/>
                <a:uLnTx/>
                <a:uFillTx/>
                <a:latin typeface="Segoe UI Semibold" panose="020B0502040204020203" pitchFamily="34" charset="0"/>
                <a:ea typeface="+mn-ea"/>
                <a:cs typeface="Segoe UI Semibold" panose="020B0502040204020203" pitchFamily="34" charset="0"/>
              </a:rPr>
              <a:t>PREVIEW</a:t>
            </a:r>
          </a:p>
        </p:txBody>
      </p:sp>
      <p:sp>
        <p:nvSpPr>
          <p:cNvPr id="5" name="TextBox 4">
            <a:extLst>
              <a:ext uri="{FF2B5EF4-FFF2-40B4-BE49-F238E27FC236}">
                <a16:creationId xmlns:a16="http://schemas.microsoft.com/office/drawing/2014/main" id="{124BC33D-08A3-462C-A59E-A75CA4249956}"/>
              </a:ext>
            </a:extLst>
          </p:cNvPr>
          <p:cNvSpPr txBox="1"/>
          <p:nvPr/>
        </p:nvSpPr>
        <p:spPr>
          <a:xfrm>
            <a:off x="588263" y="1781444"/>
            <a:ext cx="2855129" cy="369332"/>
          </a:xfrm>
          <a:prstGeom prst="rect">
            <a:avLst/>
          </a:prstGeom>
          <a:noFill/>
        </p:spPr>
        <p:txBody>
          <a:bodyPr wrap="square">
            <a:spAutoFit/>
          </a:bodyPr>
          <a:lstStyle/>
          <a:p>
            <a:pPr defTabSz="914192">
              <a:spcBef>
                <a:spcPts val="1200"/>
              </a:spcBef>
              <a:defRPr/>
            </a:pPr>
            <a:r>
              <a:rPr kumimoji="0" lang="en-US" sz="1800" b="1" i="0" u="none" strike="noStrike" kern="1200" cap="none" spc="0" normalizeH="0" baseline="0" noProof="0">
                <a:ln>
                  <a:noFill/>
                </a:ln>
                <a:solidFill>
                  <a:schemeClr val="accent1"/>
                </a:solidFill>
                <a:effectLst/>
                <a:uLnTx/>
                <a:uFillTx/>
                <a:latin typeface="Segoe UI Semibold" panose="020B0502040204020203" pitchFamily="34" charset="0"/>
                <a:ea typeface="+mn-ea"/>
                <a:cs typeface="Segoe UI Semibold" panose="020B0502040204020203" pitchFamily="34" charset="0"/>
              </a:rPr>
              <a:t>Assess for best practices</a:t>
            </a:r>
          </a:p>
        </p:txBody>
      </p:sp>
      <p:sp>
        <p:nvSpPr>
          <p:cNvPr id="7" name="TextBox 6">
            <a:extLst>
              <a:ext uri="{FF2B5EF4-FFF2-40B4-BE49-F238E27FC236}">
                <a16:creationId xmlns:a16="http://schemas.microsoft.com/office/drawing/2014/main" id="{2EF4E47C-2C88-4190-9261-0F99C14B3241}"/>
              </a:ext>
            </a:extLst>
          </p:cNvPr>
          <p:cNvSpPr txBox="1"/>
          <p:nvPr/>
        </p:nvSpPr>
        <p:spPr>
          <a:xfrm>
            <a:off x="588261" y="2520375"/>
            <a:ext cx="2855129" cy="369332"/>
          </a:xfrm>
          <a:prstGeom prst="rect">
            <a:avLst/>
          </a:prstGeom>
          <a:noFill/>
        </p:spPr>
        <p:txBody>
          <a:bodyPr wrap="square">
            <a:spAutoFit/>
          </a:bodyPr>
          <a:lstStyle/>
          <a:p>
            <a:pPr defTabSz="914192">
              <a:spcBef>
                <a:spcPts val="1200"/>
              </a:spcBef>
              <a:defRPr/>
            </a:pPr>
            <a:r>
              <a:rPr lang="en-US" sz="1800" b="1">
                <a:solidFill>
                  <a:schemeClr val="accent1"/>
                </a:solidFill>
                <a:latin typeface="Segoe UI Semibold" panose="020B0502040204020203" pitchFamily="34" charset="0"/>
                <a:cs typeface="Segoe UI Semibold" panose="020B0502040204020203" pitchFamily="34" charset="0"/>
              </a:rPr>
              <a:t>Rich ruleset</a:t>
            </a:r>
            <a:endParaRPr kumimoji="0" lang="en-US" sz="1800" b="1" i="0" u="none" strike="noStrike" kern="1200" cap="none" spc="0" normalizeH="0" baseline="0" noProof="0">
              <a:ln>
                <a:noFill/>
              </a:ln>
              <a:solidFill>
                <a:schemeClr val="accent1"/>
              </a:solidFill>
              <a:effectLst/>
              <a:uLnTx/>
              <a:uFillTx/>
              <a:latin typeface="Segoe UI Semibold" panose="020B0502040204020203" pitchFamily="34" charset="0"/>
              <a:ea typeface="+mn-ea"/>
              <a:cs typeface="Segoe UI Semibold" panose="020B0502040204020203" pitchFamily="34" charset="0"/>
            </a:endParaRPr>
          </a:p>
        </p:txBody>
      </p:sp>
      <p:sp>
        <p:nvSpPr>
          <p:cNvPr id="9" name="TextBox 8">
            <a:extLst>
              <a:ext uri="{FF2B5EF4-FFF2-40B4-BE49-F238E27FC236}">
                <a16:creationId xmlns:a16="http://schemas.microsoft.com/office/drawing/2014/main" id="{FC5C8BE8-DA55-46BA-8526-F1AF6C036D9D}"/>
              </a:ext>
            </a:extLst>
          </p:cNvPr>
          <p:cNvSpPr txBox="1"/>
          <p:nvPr/>
        </p:nvSpPr>
        <p:spPr>
          <a:xfrm>
            <a:off x="588262" y="3260458"/>
            <a:ext cx="2855129" cy="369332"/>
          </a:xfrm>
          <a:prstGeom prst="rect">
            <a:avLst/>
          </a:prstGeom>
          <a:noFill/>
        </p:spPr>
        <p:txBody>
          <a:bodyPr wrap="square">
            <a:spAutoFit/>
          </a:bodyPr>
          <a:lstStyle/>
          <a:p>
            <a:pPr defTabSz="914192">
              <a:spcBef>
                <a:spcPts val="1200"/>
              </a:spcBef>
              <a:defRPr/>
            </a:pPr>
            <a:r>
              <a:rPr lang="en-US" sz="1800" b="1">
                <a:solidFill>
                  <a:schemeClr val="accent1"/>
                </a:solidFill>
                <a:latin typeface="Segoe UI Semibold" panose="020B0502040204020203" pitchFamily="34" charset="0"/>
                <a:cs typeface="Segoe UI Semibold" panose="020B0502040204020203" pitchFamily="34" charset="0"/>
              </a:rPr>
              <a:t>SQL Assessment API</a:t>
            </a:r>
            <a:endParaRPr kumimoji="0" lang="en-US" sz="1800" b="1" i="0" u="none" strike="noStrike" kern="1200" cap="none" spc="0" normalizeH="0" baseline="0" noProof="0">
              <a:ln>
                <a:noFill/>
              </a:ln>
              <a:solidFill>
                <a:schemeClr val="accent1"/>
              </a:solidFill>
              <a:effectLst/>
              <a:uLnTx/>
              <a:uFillTx/>
              <a:latin typeface="Segoe UI Semibold" panose="020B0502040204020203" pitchFamily="34" charset="0"/>
              <a:ea typeface="+mn-ea"/>
              <a:cs typeface="Segoe UI Semibold" panose="020B0502040204020203" pitchFamily="34" charset="0"/>
            </a:endParaRPr>
          </a:p>
        </p:txBody>
      </p:sp>
      <p:sp>
        <p:nvSpPr>
          <p:cNvPr id="11" name="TextBox 10">
            <a:extLst>
              <a:ext uri="{FF2B5EF4-FFF2-40B4-BE49-F238E27FC236}">
                <a16:creationId xmlns:a16="http://schemas.microsoft.com/office/drawing/2014/main" id="{01353010-F255-4128-BD96-A24560ACE0B1}"/>
              </a:ext>
            </a:extLst>
          </p:cNvPr>
          <p:cNvSpPr txBox="1"/>
          <p:nvPr/>
        </p:nvSpPr>
        <p:spPr>
          <a:xfrm>
            <a:off x="588261" y="3973968"/>
            <a:ext cx="2855129" cy="369332"/>
          </a:xfrm>
          <a:prstGeom prst="rect">
            <a:avLst/>
          </a:prstGeom>
          <a:noFill/>
        </p:spPr>
        <p:txBody>
          <a:bodyPr wrap="square">
            <a:spAutoFit/>
          </a:bodyPr>
          <a:lstStyle/>
          <a:p>
            <a:pPr defTabSz="914192">
              <a:spcBef>
                <a:spcPts val="1200"/>
              </a:spcBef>
              <a:defRPr/>
            </a:pPr>
            <a:r>
              <a:rPr lang="en-US" sz="1800" b="1">
                <a:solidFill>
                  <a:schemeClr val="accent1"/>
                </a:solidFill>
                <a:latin typeface="Segoe UI Semibold" panose="020B0502040204020203" pitchFamily="34" charset="0"/>
                <a:cs typeface="Segoe UI Semibold" panose="020B0502040204020203" pitchFamily="34" charset="0"/>
              </a:rPr>
              <a:t>Log Analytics Workspace</a:t>
            </a:r>
            <a:endParaRPr kumimoji="0" lang="en-US" sz="1800" b="1" i="0" u="none" strike="noStrike" kern="1200" cap="none" spc="0" normalizeH="0" baseline="0" noProof="0">
              <a:ln>
                <a:noFill/>
              </a:ln>
              <a:solidFill>
                <a:schemeClr val="accent1"/>
              </a:solidFill>
              <a:effectLst/>
              <a:uLnTx/>
              <a:uFillTx/>
              <a:latin typeface="Segoe UI Semibold" panose="020B0502040204020203" pitchFamily="34" charset="0"/>
              <a:ea typeface="+mn-ea"/>
              <a:cs typeface="Segoe UI Semibold" panose="020B0502040204020203" pitchFamily="34" charset="0"/>
            </a:endParaRPr>
          </a:p>
        </p:txBody>
      </p:sp>
      <p:sp>
        <p:nvSpPr>
          <p:cNvPr id="13" name="TextBox 12">
            <a:extLst>
              <a:ext uri="{FF2B5EF4-FFF2-40B4-BE49-F238E27FC236}">
                <a16:creationId xmlns:a16="http://schemas.microsoft.com/office/drawing/2014/main" id="{B34F3F0F-F3B2-4EE1-B21C-613F91737BC2}"/>
              </a:ext>
            </a:extLst>
          </p:cNvPr>
          <p:cNvSpPr txBox="1"/>
          <p:nvPr/>
        </p:nvSpPr>
        <p:spPr>
          <a:xfrm>
            <a:off x="588261" y="4714051"/>
            <a:ext cx="2855129" cy="369332"/>
          </a:xfrm>
          <a:prstGeom prst="rect">
            <a:avLst/>
          </a:prstGeom>
          <a:noFill/>
        </p:spPr>
        <p:txBody>
          <a:bodyPr wrap="square">
            <a:spAutoFit/>
          </a:bodyPr>
          <a:lstStyle/>
          <a:p>
            <a:pPr defTabSz="914192">
              <a:spcBef>
                <a:spcPts val="1200"/>
              </a:spcBef>
              <a:defRPr/>
            </a:pPr>
            <a:r>
              <a:rPr lang="en-US" sz="1800" b="1">
                <a:solidFill>
                  <a:schemeClr val="accent1"/>
                </a:solidFill>
                <a:latin typeface="Segoe UI Semibold" panose="020B0502040204020203" pitchFamily="34" charset="0"/>
                <a:cs typeface="Segoe UI Semibold" panose="020B0502040204020203" pitchFamily="34" charset="0"/>
              </a:rPr>
              <a:t>Dashboards and trends</a:t>
            </a:r>
            <a:endParaRPr kumimoji="0" lang="en-US" sz="1800" b="1" i="0" u="none" strike="noStrike" kern="1200" cap="none" spc="0" normalizeH="0" baseline="0" noProof="0">
              <a:ln>
                <a:noFill/>
              </a:ln>
              <a:solidFill>
                <a:schemeClr val="accent1"/>
              </a:solidFill>
              <a:effectLst/>
              <a:uLnTx/>
              <a:uFillTx/>
              <a:latin typeface="Segoe UI Semibold" panose="020B0502040204020203" pitchFamily="34" charset="0"/>
              <a:ea typeface="+mn-ea"/>
              <a:cs typeface="Segoe UI Semibold" panose="020B0502040204020203" pitchFamily="34" charset="0"/>
            </a:endParaRPr>
          </a:p>
        </p:txBody>
      </p:sp>
      <p:sp>
        <p:nvSpPr>
          <p:cNvPr id="15" name="TextBox 14">
            <a:extLst>
              <a:ext uri="{FF2B5EF4-FFF2-40B4-BE49-F238E27FC236}">
                <a16:creationId xmlns:a16="http://schemas.microsoft.com/office/drawing/2014/main" id="{4A592E27-EB63-48FF-8D41-B5CD07624D04}"/>
              </a:ext>
            </a:extLst>
          </p:cNvPr>
          <p:cNvSpPr txBox="1"/>
          <p:nvPr/>
        </p:nvSpPr>
        <p:spPr>
          <a:xfrm>
            <a:off x="588261" y="5454134"/>
            <a:ext cx="2855129" cy="369332"/>
          </a:xfrm>
          <a:prstGeom prst="rect">
            <a:avLst/>
          </a:prstGeom>
          <a:noFill/>
        </p:spPr>
        <p:txBody>
          <a:bodyPr wrap="square">
            <a:spAutoFit/>
          </a:bodyPr>
          <a:lstStyle/>
          <a:p>
            <a:pPr defTabSz="914192">
              <a:spcBef>
                <a:spcPts val="1200"/>
              </a:spcBef>
              <a:defRPr/>
            </a:pPr>
            <a:r>
              <a:rPr lang="en-US" sz="1800" b="1">
                <a:solidFill>
                  <a:schemeClr val="accent1"/>
                </a:solidFill>
                <a:latin typeface="Segoe UI Semibold" panose="020B0502040204020203" pitchFamily="34" charset="0"/>
                <a:cs typeface="Segoe UI Semibold" panose="020B0502040204020203" pitchFamily="34" charset="0"/>
              </a:rPr>
              <a:t>Schedule or on-demand</a:t>
            </a:r>
            <a:endParaRPr kumimoji="0" lang="en-US" sz="1800" b="1" i="0" u="none" strike="noStrike" kern="1200" cap="none" spc="0" normalizeH="0" baseline="0" noProof="0">
              <a:ln>
                <a:noFill/>
              </a:ln>
              <a:solidFill>
                <a:schemeClr val="accent1"/>
              </a:solidFill>
              <a:effectLst/>
              <a:uLnTx/>
              <a:uFillTx/>
              <a:latin typeface="Segoe UI Semibold" panose="020B0502040204020203" pitchFamily="34" charset="0"/>
              <a:ea typeface="+mn-ea"/>
              <a:cs typeface="Segoe UI Semibold" panose="020B0502040204020203" pitchFamily="34" charset="0"/>
            </a:endParaRPr>
          </a:p>
        </p:txBody>
      </p:sp>
      <p:sp>
        <p:nvSpPr>
          <p:cNvPr id="17" name="TextBox 16">
            <a:extLst>
              <a:ext uri="{FF2B5EF4-FFF2-40B4-BE49-F238E27FC236}">
                <a16:creationId xmlns:a16="http://schemas.microsoft.com/office/drawing/2014/main" id="{8873061A-44FB-4411-9952-C51808A52CE0}"/>
              </a:ext>
            </a:extLst>
          </p:cNvPr>
          <p:cNvSpPr txBox="1"/>
          <p:nvPr/>
        </p:nvSpPr>
        <p:spPr>
          <a:xfrm>
            <a:off x="8938106" y="241756"/>
            <a:ext cx="2829301" cy="307777"/>
          </a:xfrm>
          <a:prstGeom prst="rect">
            <a:avLst/>
          </a:prstGeom>
          <a:noFill/>
        </p:spPr>
        <p:txBody>
          <a:bodyPr wrap="none" lIns="0" tIns="0" rIns="0" bIns="0" rtlCol="0">
            <a:spAutoFit/>
          </a:bodyPr>
          <a:lstStyle/>
          <a:p>
            <a:pPr algn="l"/>
            <a:r>
              <a:rPr lang="en-US" sz="2000">
                <a:gradFill>
                  <a:gsLst>
                    <a:gs pos="2917">
                      <a:schemeClr val="tx1"/>
                    </a:gs>
                    <a:gs pos="30000">
                      <a:schemeClr val="tx1"/>
                    </a:gs>
                  </a:gsLst>
                  <a:lin ang="5400000" scaled="0"/>
                </a:gradFill>
              </a:rPr>
              <a:t>aka.ms/sqlassessmentvm</a:t>
            </a:r>
          </a:p>
        </p:txBody>
      </p:sp>
    </p:spTree>
    <p:extLst>
      <p:ext uri="{BB962C8B-B14F-4D97-AF65-F5344CB8AC3E}">
        <p14:creationId xmlns:p14="http://schemas.microsoft.com/office/powerpoint/2010/main" val="2901379615"/>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75734" y="3302337"/>
            <a:ext cx="9144000" cy="1354217"/>
          </a:xfrm>
        </p:spPr>
        <p:txBody>
          <a:bodyPr/>
          <a:lstStyle/>
          <a:p>
            <a:r>
              <a:rPr lang="en-US" sz="4400">
                <a:solidFill>
                  <a:schemeClr val="accent6"/>
                </a:solidFill>
              </a:rPr>
              <a:t>Demo</a:t>
            </a:r>
            <a:br>
              <a:rPr lang="en-US" sz="4400">
                <a:solidFill>
                  <a:schemeClr val="accent6"/>
                </a:solidFill>
              </a:rPr>
            </a:br>
            <a:r>
              <a:rPr lang="en-US" sz="4400">
                <a:solidFill>
                  <a:schemeClr val="accent2"/>
                </a:solidFill>
              </a:rPr>
              <a:t>SQL Assessment</a:t>
            </a:r>
            <a:endParaRPr lang="en-US" sz="4400" spc="0">
              <a:solidFill>
                <a:schemeClr val="accent2"/>
              </a:solidFill>
            </a:endParaRPr>
          </a:p>
        </p:txBody>
      </p:sp>
    </p:spTree>
    <p:extLst>
      <p:ext uri="{BB962C8B-B14F-4D97-AF65-F5344CB8AC3E}">
        <p14:creationId xmlns:p14="http://schemas.microsoft.com/office/powerpoint/2010/main" val="2110510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1D7693D-708A-0345-9384-E3F327DAC1E8}"/>
              </a:ext>
            </a:extLst>
          </p:cNvPr>
          <p:cNvSpPr txBox="1"/>
          <p:nvPr/>
        </p:nvSpPr>
        <p:spPr>
          <a:xfrm>
            <a:off x="4873113" y="1764355"/>
            <a:ext cx="6916643" cy="3077766"/>
          </a:xfrm>
          <a:prstGeom prst="rect">
            <a:avLst/>
          </a:prstGeom>
          <a:noFill/>
        </p:spPr>
        <p:txBody>
          <a:bodyPr wrap="square" lIns="0" tIns="0" rIns="0" bIns="0" rtlCol="0">
            <a:spAutoFit/>
          </a:bodyPr>
          <a:lstStyle/>
          <a:p>
            <a:pPr>
              <a:spcAft>
                <a:spcPts val="2400"/>
              </a:spcAft>
            </a:pPr>
            <a:r>
              <a:rPr lang="en-US" sz="2000"/>
              <a:t>Take advantage of the </a:t>
            </a:r>
            <a:r>
              <a:rPr lang="en-US" sz="2000" b="1"/>
              <a:t>SQL IaaS Agent extension</a:t>
            </a:r>
          </a:p>
          <a:p>
            <a:pPr>
              <a:spcAft>
                <a:spcPts val="2400"/>
              </a:spcAft>
            </a:pPr>
            <a:r>
              <a:rPr lang="en-US" sz="2000"/>
              <a:t>Implement our </a:t>
            </a:r>
            <a:r>
              <a:rPr lang="en-US" sz="2000" b="1"/>
              <a:t>best practices</a:t>
            </a:r>
            <a:endParaRPr lang="en-US" sz="2000"/>
          </a:p>
          <a:p>
            <a:pPr>
              <a:spcAft>
                <a:spcPts val="2400"/>
              </a:spcAft>
            </a:pPr>
            <a:r>
              <a:rPr lang="en-US" sz="2000"/>
              <a:t>Setup and configure </a:t>
            </a:r>
            <a:r>
              <a:rPr lang="en-US" sz="2000" b="1"/>
              <a:t>HADR </a:t>
            </a:r>
            <a:r>
              <a:rPr lang="en-US" sz="2000"/>
              <a:t>per your requirements</a:t>
            </a:r>
          </a:p>
          <a:p>
            <a:pPr>
              <a:spcAft>
                <a:spcPts val="2400"/>
              </a:spcAft>
            </a:pPr>
            <a:r>
              <a:rPr lang="en-US" sz="2000" b="1"/>
              <a:t>Verify </a:t>
            </a:r>
            <a:r>
              <a:rPr lang="en-US" sz="2000"/>
              <a:t>your workload and application</a:t>
            </a:r>
          </a:p>
          <a:p>
            <a:pPr>
              <a:spcAft>
                <a:spcPts val="2400"/>
              </a:spcAft>
            </a:pPr>
            <a:r>
              <a:rPr lang="en-US" sz="2000"/>
              <a:t>Use </a:t>
            </a:r>
            <a:r>
              <a:rPr lang="en-US" sz="2000" b="1"/>
              <a:t>Azure services </a:t>
            </a:r>
            <a:r>
              <a:rPr lang="en-US" sz="2000"/>
              <a:t>such as Defender, SQL Assessment, and SQL Insights</a:t>
            </a:r>
          </a:p>
        </p:txBody>
      </p:sp>
      <p:grpSp>
        <p:nvGrpSpPr>
          <p:cNvPr id="19" name="Group 46">
            <a:extLst>
              <a:ext uri="{FF2B5EF4-FFF2-40B4-BE49-F238E27FC236}">
                <a16:creationId xmlns:a16="http://schemas.microsoft.com/office/drawing/2014/main" id="{097AB684-A54D-AD41-8E0B-3F8C8E107AAA}"/>
              </a:ext>
            </a:extLst>
          </p:cNvPr>
          <p:cNvGrpSpPr>
            <a:grpSpLocks noChangeAspect="1"/>
          </p:cNvGrpSpPr>
          <p:nvPr/>
        </p:nvGrpSpPr>
        <p:grpSpPr bwMode="auto">
          <a:xfrm>
            <a:off x="4314131" y="1769481"/>
            <a:ext cx="263951" cy="263951"/>
            <a:chOff x="2812" y="999"/>
            <a:chExt cx="312" cy="312"/>
          </a:xfrm>
        </p:grpSpPr>
        <p:sp>
          <p:nvSpPr>
            <p:cNvPr id="20" name="AutoShape 45">
              <a:extLst>
                <a:ext uri="{FF2B5EF4-FFF2-40B4-BE49-F238E27FC236}">
                  <a16:creationId xmlns:a16="http://schemas.microsoft.com/office/drawing/2014/main" id="{1027582D-D4CE-AD42-8FA9-323B898D638B}"/>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47">
              <a:extLst>
                <a:ext uri="{FF2B5EF4-FFF2-40B4-BE49-F238E27FC236}">
                  <a16:creationId xmlns:a16="http://schemas.microsoft.com/office/drawing/2014/main" id="{1CE197E7-E8B2-2E42-BC13-2D2A65C7F2FD}"/>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48">
              <a:extLst>
                <a:ext uri="{FF2B5EF4-FFF2-40B4-BE49-F238E27FC236}">
                  <a16:creationId xmlns:a16="http://schemas.microsoft.com/office/drawing/2014/main" id="{B996120E-823C-C14D-BCED-54C76EC9446D}"/>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49">
              <a:extLst>
                <a:ext uri="{FF2B5EF4-FFF2-40B4-BE49-F238E27FC236}">
                  <a16:creationId xmlns:a16="http://schemas.microsoft.com/office/drawing/2014/main" id="{2AFC887A-9154-5546-98D9-111962442137}"/>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4" name="Group 46">
            <a:extLst>
              <a:ext uri="{FF2B5EF4-FFF2-40B4-BE49-F238E27FC236}">
                <a16:creationId xmlns:a16="http://schemas.microsoft.com/office/drawing/2014/main" id="{BF688133-BD35-754C-BFC4-FECE63682FF0}"/>
              </a:ext>
            </a:extLst>
          </p:cNvPr>
          <p:cNvGrpSpPr>
            <a:grpSpLocks noChangeAspect="1"/>
          </p:cNvGrpSpPr>
          <p:nvPr/>
        </p:nvGrpSpPr>
        <p:grpSpPr bwMode="auto">
          <a:xfrm>
            <a:off x="4314131" y="2389770"/>
            <a:ext cx="263951" cy="263951"/>
            <a:chOff x="2812" y="999"/>
            <a:chExt cx="312" cy="312"/>
          </a:xfrm>
        </p:grpSpPr>
        <p:sp>
          <p:nvSpPr>
            <p:cNvPr id="25" name="AutoShape 45">
              <a:extLst>
                <a:ext uri="{FF2B5EF4-FFF2-40B4-BE49-F238E27FC236}">
                  <a16:creationId xmlns:a16="http://schemas.microsoft.com/office/drawing/2014/main" id="{6C998203-6421-1344-8A0F-B6154C1887AC}"/>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47">
              <a:extLst>
                <a:ext uri="{FF2B5EF4-FFF2-40B4-BE49-F238E27FC236}">
                  <a16:creationId xmlns:a16="http://schemas.microsoft.com/office/drawing/2014/main" id="{E3207953-F5B6-E14C-AA3F-5CE3903DFDC6}"/>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48">
              <a:extLst>
                <a:ext uri="{FF2B5EF4-FFF2-40B4-BE49-F238E27FC236}">
                  <a16:creationId xmlns:a16="http://schemas.microsoft.com/office/drawing/2014/main" id="{B1E1DD5E-F1BF-B548-8974-19A3FEBDCDB0}"/>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49">
              <a:extLst>
                <a:ext uri="{FF2B5EF4-FFF2-40B4-BE49-F238E27FC236}">
                  <a16:creationId xmlns:a16="http://schemas.microsoft.com/office/drawing/2014/main" id="{52AE7E4F-46C5-CF43-A2FD-DDF9F7F27A6B}"/>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9" name="Group 46">
            <a:extLst>
              <a:ext uri="{FF2B5EF4-FFF2-40B4-BE49-F238E27FC236}">
                <a16:creationId xmlns:a16="http://schemas.microsoft.com/office/drawing/2014/main" id="{4798D51D-C60E-C841-BE1B-F9613B7D7A05}"/>
              </a:ext>
            </a:extLst>
          </p:cNvPr>
          <p:cNvGrpSpPr>
            <a:grpSpLocks noChangeAspect="1"/>
          </p:cNvGrpSpPr>
          <p:nvPr/>
        </p:nvGrpSpPr>
        <p:grpSpPr bwMode="auto">
          <a:xfrm>
            <a:off x="4314131" y="3010059"/>
            <a:ext cx="263951" cy="263951"/>
            <a:chOff x="2812" y="999"/>
            <a:chExt cx="312" cy="312"/>
          </a:xfrm>
        </p:grpSpPr>
        <p:sp>
          <p:nvSpPr>
            <p:cNvPr id="30" name="AutoShape 45">
              <a:extLst>
                <a:ext uri="{FF2B5EF4-FFF2-40B4-BE49-F238E27FC236}">
                  <a16:creationId xmlns:a16="http://schemas.microsoft.com/office/drawing/2014/main" id="{F68D1F87-653F-C14A-803F-D9AC4512850E}"/>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47">
              <a:extLst>
                <a:ext uri="{FF2B5EF4-FFF2-40B4-BE49-F238E27FC236}">
                  <a16:creationId xmlns:a16="http://schemas.microsoft.com/office/drawing/2014/main" id="{4B9AB891-FE28-3F41-960B-A91E19F835AF}"/>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48">
              <a:extLst>
                <a:ext uri="{FF2B5EF4-FFF2-40B4-BE49-F238E27FC236}">
                  <a16:creationId xmlns:a16="http://schemas.microsoft.com/office/drawing/2014/main" id="{8B689A8C-84FF-F64C-BFFB-34DFB53298E9}"/>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49">
              <a:extLst>
                <a:ext uri="{FF2B5EF4-FFF2-40B4-BE49-F238E27FC236}">
                  <a16:creationId xmlns:a16="http://schemas.microsoft.com/office/drawing/2014/main" id="{9BA95139-0659-1749-9A7C-59DCCBC4177E}"/>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4" name="Group 46">
            <a:extLst>
              <a:ext uri="{FF2B5EF4-FFF2-40B4-BE49-F238E27FC236}">
                <a16:creationId xmlns:a16="http://schemas.microsoft.com/office/drawing/2014/main" id="{143C6786-54A7-1846-8449-ED338FCA537E}"/>
              </a:ext>
            </a:extLst>
          </p:cNvPr>
          <p:cNvGrpSpPr>
            <a:grpSpLocks noChangeAspect="1"/>
          </p:cNvGrpSpPr>
          <p:nvPr/>
        </p:nvGrpSpPr>
        <p:grpSpPr bwMode="auto">
          <a:xfrm>
            <a:off x="4314131" y="3611494"/>
            <a:ext cx="263951" cy="263951"/>
            <a:chOff x="2812" y="999"/>
            <a:chExt cx="312" cy="312"/>
          </a:xfrm>
        </p:grpSpPr>
        <p:sp>
          <p:nvSpPr>
            <p:cNvPr id="35" name="AutoShape 45">
              <a:extLst>
                <a:ext uri="{FF2B5EF4-FFF2-40B4-BE49-F238E27FC236}">
                  <a16:creationId xmlns:a16="http://schemas.microsoft.com/office/drawing/2014/main" id="{40E703D8-E625-BE42-864E-1F293DD8710E}"/>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47">
              <a:extLst>
                <a:ext uri="{FF2B5EF4-FFF2-40B4-BE49-F238E27FC236}">
                  <a16:creationId xmlns:a16="http://schemas.microsoft.com/office/drawing/2014/main" id="{36D54B5D-351C-EB4F-A37A-EA3CA016DA9B}"/>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48">
              <a:extLst>
                <a:ext uri="{FF2B5EF4-FFF2-40B4-BE49-F238E27FC236}">
                  <a16:creationId xmlns:a16="http://schemas.microsoft.com/office/drawing/2014/main" id="{A02F9616-4439-FF4E-92A1-5FB9C6ACE453}"/>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49">
              <a:extLst>
                <a:ext uri="{FF2B5EF4-FFF2-40B4-BE49-F238E27FC236}">
                  <a16:creationId xmlns:a16="http://schemas.microsoft.com/office/drawing/2014/main" id="{9C5D815D-9A7B-4A4D-805D-BD87BB00DC6B}"/>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9" name="Group 46">
            <a:extLst>
              <a:ext uri="{FF2B5EF4-FFF2-40B4-BE49-F238E27FC236}">
                <a16:creationId xmlns:a16="http://schemas.microsoft.com/office/drawing/2014/main" id="{61CDD549-C127-064D-A348-4C97DD327B43}"/>
              </a:ext>
            </a:extLst>
          </p:cNvPr>
          <p:cNvGrpSpPr>
            <a:grpSpLocks noChangeAspect="1"/>
          </p:cNvGrpSpPr>
          <p:nvPr/>
        </p:nvGrpSpPr>
        <p:grpSpPr bwMode="auto">
          <a:xfrm>
            <a:off x="4314131" y="4210934"/>
            <a:ext cx="263951" cy="263951"/>
            <a:chOff x="2812" y="999"/>
            <a:chExt cx="312" cy="312"/>
          </a:xfrm>
        </p:grpSpPr>
        <p:sp>
          <p:nvSpPr>
            <p:cNvPr id="40" name="AutoShape 45">
              <a:extLst>
                <a:ext uri="{FF2B5EF4-FFF2-40B4-BE49-F238E27FC236}">
                  <a16:creationId xmlns:a16="http://schemas.microsoft.com/office/drawing/2014/main" id="{2FB7ADB2-12CB-434B-8120-440644830C20}"/>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47">
              <a:extLst>
                <a:ext uri="{FF2B5EF4-FFF2-40B4-BE49-F238E27FC236}">
                  <a16:creationId xmlns:a16="http://schemas.microsoft.com/office/drawing/2014/main" id="{DB9954F7-8BA7-4D41-81FE-DE9684ADC1C5}"/>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48">
              <a:extLst>
                <a:ext uri="{FF2B5EF4-FFF2-40B4-BE49-F238E27FC236}">
                  <a16:creationId xmlns:a16="http://schemas.microsoft.com/office/drawing/2014/main" id="{6919CE6A-5236-C342-BE1C-6881E8C50FE4}"/>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49">
              <a:extLst>
                <a:ext uri="{FF2B5EF4-FFF2-40B4-BE49-F238E27FC236}">
                  <a16:creationId xmlns:a16="http://schemas.microsoft.com/office/drawing/2014/main" id="{872493EE-82B1-1547-9725-43A4D9EF9C01}"/>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75" name="Title 1">
            <a:extLst>
              <a:ext uri="{FF2B5EF4-FFF2-40B4-BE49-F238E27FC236}">
                <a16:creationId xmlns:a16="http://schemas.microsoft.com/office/drawing/2014/main" id="{53914F35-FEA8-4743-97AC-6E101303034E}"/>
              </a:ext>
            </a:extLst>
          </p:cNvPr>
          <p:cNvSpPr>
            <a:spLocks noGrp="1"/>
          </p:cNvSpPr>
          <p:nvPr>
            <p:ph type="title"/>
          </p:nvPr>
        </p:nvSpPr>
        <p:spPr>
          <a:xfrm>
            <a:off x="584200" y="2643166"/>
            <a:ext cx="2326410" cy="553998"/>
          </a:xfrm>
        </p:spPr>
        <p:txBody>
          <a:bodyPr/>
          <a:lstStyle/>
          <a:p>
            <a:r>
              <a:rPr lang="en-US"/>
              <a:t>Summary</a:t>
            </a:r>
          </a:p>
        </p:txBody>
      </p:sp>
      <p:cxnSp>
        <p:nvCxnSpPr>
          <p:cNvPr id="81" name="Straight Connector 80">
            <a:extLst>
              <a:ext uri="{FF2B5EF4-FFF2-40B4-BE49-F238E27FC236}">
                <a16:creationId xmlns:a16="http://schemas.microsoft.com/office/drawing/2014/main" id="{BDD2F30F-7693-7B4E-B7E2-BB0DCA5917EA}"/>
              </a:ext>
            </a:extLst>
          </p:cNvPr>
          <p:cNvCxnSpPr>
            <a:cxnSpLocks/>
          </p:cNvCxnSpPr>
          <p:nvPr/>
        </p:nvCxnSpPr>
        <p:spPr>
          <a:xfrm>
            <a:off x="3368233" y="749460"/>
            <a:ext cx="0" cy="4664597"/>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61293200"/>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485FEB-E3D9-4486-985D-60AAD6814E2C}"/>
              </a:ext>
            </a:extLst>
          </p:cNvPr>
          <p:cNvSpPr>
            <a:spLocks noGrp="1"/>
          </p:cNvSpPr>
          <p:nvPr>
            <p:ph type="title"/>
          </p:nvPr>
        </p:nvSpPr>
        <p:spPr>
          <a:xfrm>
            <a:off x="7601356" y="1548710"/>
            <a:ext cx="4590644" cy="1231106"/>
          </a:xfrm>
        </p:spPr>
        <p:txBody>
          <a:bodyPr wrap="square" anchor="t">
            <a:normAutofit/>
          </a:bodyPr>
          <a:lstStyle/>
          <a:p>
            <a:pPr algn="ctr"/>
            <a:r>
              <a:rPr lang="en-US"/>
              <a:t>Big break</a:t>
            </a:r>
          </a:p>
        </p:txBody>
      </p:sp>
      <p:sp>
        <p:nvSpPr>
          <p:cNvPr id="8" name="Text Placeholder 3">
            <a:extLst>
              <a:ext uri="{FF2B5EF4-FFF2-40B4-BE49-F238E27FC236}">
                <a16:creationId xmlns:a16="http://schemas.microsoft.com/office/drawing/2014/main" id="{1483045B-5B0E-40B8-B6FD-BD1AAA935408}"/>
              </a:ext>
            </a:extLst>
          </p:cNvPr>
          <p:cNvSpPr>
            <a:spLocks noGrp="1"/>
          </p:cNvSpPr>
          <p:nvPr>
            <p:ph type="body" sz="quarter" idx="11"/>
          </p:nvPr>
        </p:nvSpPr>
        <p:spPr>
          <a:xfrm>
            <a:off x="8539316" y="4082756"/>
            <a:ext cx="2738972" cy="620124"/>
          </a:xfrm>
        </p:spPr>
        <p:txBody>
          <a:bodyPr/>
          <a:lstStyle/>
          <a:p>
            <a:pPr algn="ctr"/>
            <a:r>
              <a:rPr lang="en-US" sz="1800" b="1"/>
              <a:t>1 hour</a:t>
            </a:r>
          </a:p>
          <a:p>
            <a:r>
              <a:rPr lang="en-US" sz="1800"/>
              <a:t>See you back here soon!</a:t>
            </a:r>
          </a:p>
        </p:txBody>
      </p:sp>
      <p:pic>
        <p:nvPicPr>
          <p:cNvPr id="8194" name="Picture 2" descr="See the source image">
            <a:extLst>
              <a:ext uri="{FF2B5EF4-FFF2-40B4-BE49-F238E27FC236}">
                <a16:creationId xmlns:a16="http://schemas.microsoft.com/office/drawing/2014/main" id="{758D217D-DBDF-4DDD-A8E3-B957B035CC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2480" y="923925"/>
            <a:ext cx="7600950" cy="5010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100589"/>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Migrate to Azure SQL Managed Instance</a:t>
            </a:r>
            <a:endParaRPr lang="en-US" sz="2000" spc="0">
              <a:solidFill>
                <a:schemeClr val="tx1"/>
              </a:solidFill>
            </a:endParaRPr>
          </a:p>
        </p:txBody>
      </p:sp>
      <p:sp>
        <p:nvSpPr>
          <p:cNvPr id="9" name="TextBox 8">
            <a:extLst>
              <a:ext uri="{FF2B5EF4-FFF2-40B4-BE49-F238E27FC236}">
                <a16:creationId xmlns:a16="http://schemas.microsoft.com/office/drawing/2014/main" id="{F04622ED-90F1-1140-83C4-506085F9A3FE}"/>
              </a:ext>
            </a:extLst>
          </p:cNvPr>
          <p:cNvSpPr txBox="1"/>
          <p:nvPr/>
        </p:nvSpPr>
        <p:spPr>
          <a:xfrm>
            <a:off x="584200" y="537856"/>
            <a:ext cx="864019" cy="246221"/>
          </a:xfrm>
          <a:prstGeom prst="rect">
            <a:avLst/>
          </a:prstGeom>
          <a:noFill/>
        </p:spPr>
        <p:txBody>
          <a:bodyPr wrap="none" lIns="0" tIns="0" rIns="0" bIns="0" rtlCol="0">
            <a:spAutoFit/>
          </a:bodyPr>
          <a:lstStyle/>
          <a:p>
            <a:pPr algn="l"/>
            <a:r>
              <a:rPr lang="en-US" sz="1600">
                <a:gradFill>
                  <a:gsLst>
                    <a:gs pos="2917">
                      <a:schemeClr val="tx1"/>
                    </a:gs>
                    <a:gs pos="30000">
                      <a:schemeClr val="tx1"/>
                    </a:gs>
                  </a:gsLst>
                  <a:lin ang="5400000" scaled="0"/>
                </a:gradFill>
              </a:rPr>
              <a:t>Module 5</a:t>
            </a:r>
          </a:p>
        </p:txBody>
      </p:sp>
      <p:sp>
        <p:nvSpPr>
          <p:cNvPr id="10" name="TextBox 9">
            <a:extLst>
              <a:ext uri="{FF2B5EF4-FFF2-40B4-BE49-F238E27FC236}">
                <a16:creationId xmlns:a16="http://schemas.microsoft.com/office/drawing/2014/main" id="{2DB51ECA-5804-D44E-B859-F2F77F6CDF8E}"/>
              </a:ext>
            </a:extLst>
          </p:cNvPr>
          <p:cNvSpPr txBox="1"/>
          <p:nvPr/>
        </p:nvSpPr>
        <p:spPr>
          <a:xfrm>
            <a:off x="584200" y="3924089"/>
            <a:ext cx="4553857" cy="2185214"/>
          </a:xfrm>
          <a:prstGeom prst="rect">
            <a:avLst/>
          </a:prstGeom>
          <a:noFill/>
        </p:spPr>
        <p:txBody>
          <a:bodyPr wrap="square" lIns="0" tIns="0" rIns="0" bIns="0" rtlCol="0">
            <a:spAutoFit/>
          </a:bodyPr>
          <a:lstStyle/>
          <a:p>
            <a:pPr marL="457200" marR="0" lvl="0" indent="-457200" fontAlgn="auto">
              <a:lnSpc>
                <a:spcPct val="100000"/>
              </a:lnSpc>
              <a:spcBef>
                <a:spcPts val="0"/>
              </a:spcBef>
              <a:spcAft>
                <a:spcPts val="600"/>
              </a:spcAft>
              <a:buClrTx/>
              <a:buSzTx/>
              <a:buFontTx/>
              <a:buNone/>
              <a:defRPr/>
            </a:pPr>
            <a:r>
              <a:rPr lang="en-US" sz="1600">
                <a:gradFill>
                  <a:gsLst>
                    <a:gs pos="2917">
                      <a:prstClr val="white"/>
                    </a:gs>
                    <a:gs pos="30000">
                      <a:prstClr val="white"/>
                    </a:gs>
                  </a:gsLst>
                  <a:lin ang="5400000" scaled="0"/>
                </a:gradFill>
                <a:latin typeface="Segoe UI"/>
              </a:rPr>
              <a:t>Overview</a:t>
            </a:r>
          </a:p>
          <a:p>
            <a:pPr marL="457200" indent="-457200">
              <a:spcAft>
                <a:spcPts val="600"/>
              </a:spcAft>
              <a:defRPr/>
            </a:pPr>
            <a:r>
              <a:rPr lang="en-US" sz="1600">
                <a:gradFill>
                  <a:gsLst>
                    <a:gs pos="2917">
                      <a:prstClr val="white"/>
                    </a:gs>
                    <a:gs pos="30000">
                      <a:prstClr val="white"/>
                    </a:gs>
                  </a:gsLst>
                  <a:lin ang="5400000" scaled="0"/>
                </a:gradFill>
                <a:latin typeface="Segoe UI"/>
              </a:rPr>
              <a:t>Deploy Azure SQL Managed Instance</a:t>
            </a:r>
          </a:p>
          <a:p>
            <a:pPr marL="457200" marR="0" lvl="0" indent="-457200" fontAlgn="auto">
              <a:lnSpc>
                <a:spcPct val="100000"/>
              </a:lnSpc>
              <a:spcBef>
                <a:spcPts val="0"/>
              </a:spcBef>
              <a:spcAft>
                <a:spcPts val="600"/>
              </a:spcAft>
              <a:buClrTx/>
              <a:buSzTx/>
              <a:buFontTx/>
              <a:buNone/>
              <a:defRPr/>
            </a:pPr>
            <a:r>
              <a:rPr lang="en-US" sz="1600">
                <a:gradFill>
                  <a:gsLst>
                    <a:gs pos="2917">
                      <a:prstClr val="white"/>
                    </a:gs>
                    <a:gs pos="30000">
                      <a:prstClr val="white"/>
                    </a:gs>
                  </a:gsLst>
                  <a:lin ang="5400000" scaled="0"/>
                </a:gradFill>
                <a:latin typeface="Segoe UI"/>
              </a:rPr>
              <a:t>Offline database migration</a:t>
            </a:r>
          </a:p>
          <a:p>
            <a:pPr marL="457200" marR="0" lvl="0" indent="-457200" fontAlgn="auto">
              <a:lnSpc>
                <a:spcPct val="100000"/>
              </a:lnSpc>
              <a:spcBef>
                <a:spcPts val="0"/>
              </a:spcBef>
              <a:spcAft>
                <a:spcPts val="600"/>
              </a:spcAft>
              <a:buClrTx/>
              <a:buSzTx/>
              <a:buFontTx/>
              <a:buNone/>
              <a:defRPr/>
            </a:pPr>
            <a:r>
              <a:rPr lang="en-US" sz="1600">
                <a:gradFill>
                  <a:gsLst>
                    <a:gs pos="2917">
                      <a:prstClr val="white"/>
                    </a:gs>
                    <a:gs pos="30000">
                      <a:prstClr val="white"/>
                    </a:gs>
                  </a:gsLst>
                  <a:lin ang="5400000" scaled="0"/>
                </a:gradFill>
                <a:latin typeface="Segoe UI"/>
              </a:rPr>
              <a:t>Online database migration</a:t>
            </a:r>
          </a:p>
          <a:p>
            <a:pPr marL="457200" marR="0" lvl="0" indent="-457200" fontAlgn="auto">
              <a:lnSpc>
                <a:spcPct val="100000"/>
              </a:lnSpc>
              <a:spcBef>
                <a:spcPts val="0"/>
              </a:spcBef>
              <a:spcAft>
                <a:spcPts val="600"/>
              </a:spcAft>
              <a:buClrTx/>
              <a:buSzTx/>
              <a:buFontTx/>
              <a:buNone/>
              <a:defRPr/>
            </a:pPr>
            <a:r>
              <a:rPr lang="en-US" sz="1600">
                <a:gradFill>
                  <a:gsLst>
                    <a:gs pos="2917">
                      <a:prstClr val="white"/>
                    </a:gs>
                    <a:gs pos="30000">
                      <a:prstClr val="white"/>
                    </a:gs>
                  </a:gsLst>
                  <a:lin ang="5400000" scaled="0"/>
                </a:gradFill>
                <a:latin typeface="Segoe UI"/>
              </a:rPr>
              <a:t>Migrate other objects</a:t>
            </a:r>
          </a:p>
          <a:p>
            <a:pPr marL="457200" marR="0" lvl="0" indent="-457200" fontAlgn="auto">
              <a:lnSpc>
                <a:spcPct val="100000"/>
              </a:lnSpc>
              <a:spcBef>
                <a:spcPts val="0"/>
              </a:spcBef>
              <a:spcAft>
                <a:spcPts val="600"/>
              </a:spcAft>
              <a:buClrTx/>
              <a:buSzTx/>
              <a:buFontTx/>
              <a:buNone/>
              <a:defRPr/>
            </a:pPr>
            <a:r>
              <a:rPr lang="en-US" sz="1600">
                <a:gradFill>
                  <a:gsLst>
                    <a:gs pos="2917">
                      <a:prstClr val="white"/>
                    </a:gs>
                    <a:gs pos="30000">
                      <a:prstClr val="white"/>
                    </a:gs>
                  </a:gsLst>
                  <a:lin ang="5400000" scaled="0"/>
                </a:gradFill>
                <a:latin typeface="Segoe UI"/>
              </a:rPr>
              <a:t>Customer stories</a:t>
            </a:r>
          </a:p>
          <a:p>
            <a:pPr marL="457200" marR="0" lvl="0" indent="-457200" fontAlgn="auto">
              <a:lnSpc>
                <a:spcPct val="100000"/>
              </a:lnSpc>
              <a:spcBef>
                <a:spcPts val="0"/>
              </a:spcBef>
              <a:spcAft>
                <a:spcPts val="600"/>
              </a:spcAft>
              <a:buClrTx/>
              <a:buSzTx/>
              <a:buFontTx/>
              <a:buNone/>
              <a:defRPr/>
            </a:pPr>
            <a:r>
              <a:rPr lang="en-US" sz="1600">
                <a:gradFill>
                  <a:gsLst>
                    <a:gs pos="2917">
                      <a:prstClr val="white"/>
                    </a:gs>
                    <a:gs pos="30000">
                      <a:prstClr val="white"/>
                    </a:gs>
                  </a:gsLst>
                  <a:lin ang="5400000" scaled="0"/>
                </a:gradFill>
                <a:latin typeface="Segoe UI"/>
              </a:rPr>
              <a:t>Summary</a:t>
            </a:r>
            <a:endParaRPr kumimoji="0" lang="en-US" sz="1600" b="0" i="0" u="none" strike="noStrike" kern="1200" cap="none" spc="0" normalizeH="0" baseline="0" noProof="0">
              <a:ln>
                <a:noFill/>
              </a:ln>
              <a:gradFill>
                <a:gsLst>
                  <a:gs pos="2917">
                    <a:prstClr val="white"/>
                  </a:gs>
                  <a:gs pos="30000">
                    <a:prstClr val="white"/>
                  </a:gs>
                </a:gsLst>
                <a:lin ang="5400000" scaled="0"/>
              </a:gradFill>
              <a:effectLst/>
              <a:uLnTx/>
              <a:uFillTx/>
              <a:latin typeface="Segoe UI"/>
              <a:ea typeface="+mn-ea"/>
              <a:cs typeface="+mn-cs"/>
            </a:endParaRPr>
          </a:p>
        </p:txBody>
      </p:sp>
      <p:pic>
        <p:nvPicPr>
          <p:cNvPr id="3" name="Graphic 2">
            <a:extLst>
              <a:ext uri="{FF2B5EF4-FFF2-40B4-BE49-F238E27FC236}">
                <a16:creationId xmlns:a16="http://schemas.microsoft.com/office/drawing/2014/main" id="{D116CAEF-7084-43F0-9353-F63850FF52C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84200" y="1719617"/>
            <a:ext cx="812846" cy="808309"/>
          </a:xfrm>
          <a:prstGeom prst="rect">
            <a:avLst/>
          </a:prstGeom>
        </p:spPr>
      </p:pic>
    </p:spTree>
    <p:extLst>
      <p:ext uri="{BB962C8B-B14F-4D97-AF65-F5344CB8AC3E}">
        <p14:creationId xmlns:p14="http://schemas.microsoft.com/office/powerpoint/2010/main" val="472963580"/>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4888CC-EC9A-4333-AFB9-F37EEECC6D89}"/>
              </a:ext>
            </a:extLst>
          </p:cNvPr>
          <p:cNvSpPr>
            <a:spLocks noGrp="1"/>
          </p:cNvSpPr>
          <p:nvPr>
            <p:ph type="title"/>
          </p:nvPr>
        </p:nvSpPr>
        <p:spPr/>
        <p:txBody>
          <a:bodyPr/>
          <a:lstStyle/>
          <a:p>
            <a:r>
              <a:rPr lang="en-US" b="0"/>
              <a:t>Azure Ecosystem</a:t>
            </a:r>
          </a:p>
        </p:txBody>
      </p:sp>
      <p:sp>
        <p:nvSpPr>
          <p:cNvPr id="17" name="Rectangle 16">
            <a:extLst>
              <a:ext uri="{FF2B5EF4-FFF2-40B4-BE49-F238E27FC236}">
                <a16:creationId xmlns:a16="http://schemas.microsoft.com/office/drawing/2014/main" id="{4ADBBB3B-F1CA-C24D-B94F-011D7C3B9172}"/>
              </a:ext>
            </a:extLst>
          </p:cNvPr>
          <p:cNvSpPr/>
          <p:nvPr/>
        </p:nvSpPr>
        <p:spPr bwMode="auto">
          <a:xfrm>
            <a:off x="586390" y="1654115"/>
            <a:ext cx="2467895" cy="133860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solidFill>
                  <a:schemeClr val="accent1"/>
                </a:solidFill>
                <a:latin typeface="+mj-lt"/>
                <a:ea typeface="Segoe UI" pitchFamily="34" charset="0"/>
                <a:cs typeface="Segoe UI" pitchFamily="34" charset="0"/>
              </a:rPr>
              <a:t>Azure Accounts and Subscriptions</a:t>
            </a:r>
          </a:p>
        </p:txBody>
      </p:sp>
      <p:sp>
        <p:nvSpPr>
          <p:cNvPr id="18" name="Rectangle 17">
            <a:extLst>
              <a:ext uri="{FF2B5EF4-FFF2-40B4-BE49-F238E27FC236}">
                <a16:creationId xmlns:a16="http://schemas.microsoft.com/office/drawing/2014/main" id="{CA3A4F66-ACDE-1541-9800-7E8D0AB72677}"/>
              </a:ext>
            </a:extLst>
          </p:cNvPr>
          <p:cNvSpPr/>
          <p:nvPr/>
        </p:nvSpPr>
        <p:spPr bwMode="auto">
          <a:xfrm>
            <a:off x="3438694" y="1654115"/>
            <a:ext cx="2467895" cy="133860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solidFill>
                  <a:schemeClr val="accent1"/>
                </a:solidFill>
                <a:latin typeface="+mj-lt"/>
                <a:ea typeface="Segoe UI" pitchFamily="34" charset="0"/>
                <a:cs typeface="Segoe UI" pitchFamily="34" charset="0"/>
              </a:rPr>
              <a:t>Azure Portal</a:t>
            </a:r>
          </a:p>
        </p:txBody>
      </p:sp>
      <p:sp>
        <p:nvSpPr>
          <p:cNvPr id="19" name="Rectangle 18">
            <a:extLst>
              <a:ext uri="{FF2B5EF4-FFF2-40B4-BE49-F238E27FC236}">
                <a16:creationId xmlns:a16="http://schemas.microsoft.com/office/drawing/2014/main" id="{3EC1B42E-1116-AE47-A0A3-966879E7009D}"/>
              </a:ext>
            </a:extLst>
          </p:cNvPr>
          <p:cNvSpPr/>
          <p:nvPr/>
        </p:nvSpPr>
        <p:spPr bwMode="auto">
          <a:xfrm>
            <a:off x="6290998" y="1654115"/>
            <a:ext cx="2467895" cy="133860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solidFill>
                  <a:schemeClr val="accent1"/>
                </a:solidFill>
                <a:latin typeface="+mj-lt"/>
                <a:ea typeface="Segoe UI" pitchFamily="34" charset="0"/>
                <a:cs typeface="Segoe UI" pitchFamily="34" charset="0"/>
              </a:rPr>
              <a:t>Azure Marketplace</a:t>
            </a:r>
          </a:p>
        </p:txBody>
      </p:sp>
      <p:sp>
        <p:nvSpPr>
          <p:cNvPr id="20" name="Rectangle 19">
            <a:extLst>
              <a:ext uri="{FF2B5EF4-FFF2-40B4-BE49-F238E27FC236}">
                <a16:creationId xmlns:a16="http://schemas.microsoft.com/office/drawing/2014/main" id="{DE6636AA-5C22-454C-81EA-2E88DC19A5D0}"/>
              </a:ext>
            </a:extLst>
          </p:cNvPr>
          <p:cNvSpPr/>
          <p:nvPr/>
        </p:nvSpPr>
        <p:spPr bwMode="auto">
          <a:xfrm>
            <a:off x="9143302" y="1654115"/>
            <a:ext cx="2467895" cy="133860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solidFill>
                  <a:schemeClr val="accent1"/>
                </a:solidFill>
                <a:latin typeface="+mj-lt"/>
                <a:ea typeface="Segoe UI" pitchFamily="34" charset="0"/>
                <a:cs typeface="Segoe UI" pitchFamily="34" charset="0"/>
              </a:rPr>
              <a:t>Azure APIs and CLIs</a:t>
            </a:r>
          </a:p>
        </p:txBody>
      </p:sp>
      <p:sp>
        <p:nvSpPr>
          <p:cNvPr id="21" name="Rectangle 20">
            <a:extLst>
              <a:ext uri="{FF2B5EF4-FFF2-40B4-BE49-F238E27FC236}">
                <a16:creationId xmlns:a16="http://schemas.microsoft.com/office/drawing/2014/main" id="{F3DCBE32-A658-9849-868C-56415B7241C6}"/>
              </a:ext>
            </a:extLst>
          </p:cNvPr>
          <p:cNvSpPr/>
          <p:nvPr/>
        </p:nvSpPr>
        <p:spPr bwMode="auto">
          <a:xfrm>
            <a:off x="586390" y="3479925"/>
            <a:ext cx="2467895" cy="133860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solidFill>
                  <a:schemeClr val="accent1"/>
                </a:solidFill>
                <a:latin typeface="+mj-lt"/>
                <a:ea typeface="Segoe UI" pitchFamily="34" charset="0"/>
                <a:cs typeface="Segoe UI" pitchFamily="34" charset="0"/>
              </a:rPr>
              <a:t>Azure Resource Manager (ARM)</a:t>
            </a:r>
          </a:p>
        </p:txBody>
      </p:sp>
      <p:sp>
        <p:nvSpPr>
          <p:cNvPr id="22" name="Rectangle 21">
            <a:extLst>
              <a:ext uri="{FF2B5EF4-FFF2-40B4-BE49-F238E27FC236}">
                <a16:creationId xmlns:a16="http://schemas.microsoft.com/office/drawing/2014/main" id="{759F3059-4A61-6B48-856A-B58874366507}"/>
              </a:ext>
            </a:extLst>
          </p:cNvPr>
          <p:cNvSpPr/>
          <p:nvPr/>
        </p:nvSpPr>
        <p:spPr bwMode="auto">
          <a:xfrm>
            <a:off x="3438694" y="3479925"/>
            <a:ext cx="2467895" cy="133860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solidFill>
                  <a:schemeClr val="accent1"/>
                </a:solidFill>
                <a:latin typeface="+mj-lt"/>
                <a:ea typeface="Segoe UI" pitchFamily="34" charset="0"/>
                <a:cs typeface="Segoe UI" pitchFamily="34" charset="0"/>
              </a:rPr>
              <a:t>Azure Monitor</a:t>
            </a:r>
          </a:p>
        </p:txBody>
      </p:sp>
      <p:sp>
        <p:nvSpPr>
          <p:cNvPr id="23" name="Rectangle 22">
            <a:extLst>
              <a:ext uri="{FF2B5EF4-FFF2-40B4-BE49-F238E27FC236}">
                <a16:creationId xmlns:a16="http://schemas.microsoft.com/office/drawing/2014/main" id="{7C2140A2-2261-FA46-BD9E-E4F7A20192C4}"/>
              </a:ext>
            </a:extLst>
          </p:cNvPr>
          <p:cNvSpPr/>
          <p:nvPr/>
        </p:nvSpPr>
        <p:spPr bwMode="auto">
          <a:xfrm>
            <a:off x="6290998" y="3479925"/>
            <a:ext cx="2467895" cy="133860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solidFill>
                  <a:schemeClr val="accent1"/>
                </a:solidFill>
                <a:latin typeface="+mj-lt"/>
                <a:ea typeface="Segoe UI" pitchFamily="34" charset="0"/>
                <a:cs typeface="Segoe UI" pitchFamily="34" charset="0"/>
              </a:rPr>
              <a:t>Azure Regions and Datacenters</a:t>
            </a:r>
          </a:p>
        </p:txBody>
      </p:sp>
      <p:sp>
        <p:nvSpPr>
          <p:cNvPr id="24" name="Rectangle 23">
            <a:extLst>
              <a:ext uri="{FF2B5EF4-FFF2-40B4-BE49-F238E27FC236}">
                <a16:creationId xmlns:a16="http://schemas.microsoft.com/office/drawing/2014/main" id="{6D249834-7034-C045-94AD-28D39D07D557}"/>
              </a:ext>
            </a:extLst>
          </p:cNvPr>
          <p:cNvSpPr/>
          <p:nvPr/>
        </p:nvSpPr>
        <p:spPr bwMode="auto">
          <a:xfrm>
            <a:off x="9143302" y="3479925"/>
            <a:ext cx="2467895" cy="133860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solidFill>
                  <a:schemeClr val="accent1"/>
                </a:solidFill>
                <a:latin typeface="+mj-lt"/>
                <a:ea typeface="Segoe UI" pitchFamily="34" charset="0"/>
                <a:cs typeface="Segoe UI" pitchFamily="34" charset="0"/>
              </a:rPr>
              <a:t>Azure SLA, Compliance, and Trust</a:t>
            </a:r>
          </a:p>
        </p:txBody>
      </p:sp>
    </p:spTree>
    <p:extLst>
      <p:ext uri="{BB962C8B-B14F-4D97-AF65-F5344CB8AC3E}">
        <p14:creationId xmlns:p14="http://schemas.microsoft.com/office/powerpoint/2010/main" val="801419009"/>
      </p:ext>
    </p:extLst>
  </p:cSld>
  <p:clrMapOvr>
    <a:masterClrMapping/>
  </p:clrMapOvr>
  <p:transition>
    <p:fad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43639-DE7C-4921-961B-F41105624850}"/>
              </a:ext>
            </a:extLst>
          </p:cNvPr>
          <p:cNvSpPr>
            <a:spLocks noGrp="1"/>
          </p:cNvSpPr>
          <p:nvPr>
            <p:ph type="title"/>
          </p:nvPr>
        </p:nvSpPr>
        <p:spPr/>
        <p:txBody>
          <a:bodyPr/>
          <a:lstStyle/>
          <a:p>
            <a:r>
              <a:rPr lang="en-US"/>
              <a:t>Migrate SQL Server to Azure SQL Managed Instance</a:t>
            </a:r>
          </a:p>
        </p:txBody>
      </p:sp>
      <p:grpSp>
        <p:nvGrpSpPr>
          <p:cNvPr id="19" name="Group 18">
            <a:extLst>
              <a:ext uri="{FF2B5EF4-FFF2-40B4-BE49-F238E27FC236}">
                <a16:creationId xmlns:a16="http://schemas.microsoft.com/office/drawing/2014/main" id="{44C4209F-184C-9A49-AD00-9A8F19591089}"/>
              </a:ext>
            </a:extLst>
          </p:cNvPr>
          <p:cNvGrpSpPr/>
          <p:nvPr/>
        </p:nvGrpSpPr>
        <p:grpSpPr>
          <a:xfrm>
            <a:off x="6629839" y="1682678"/>
            <a:ext cx="4063018" cy="3317638"/>
            <a:chOff x="7199149" y="1275905"/>
            <a:chExt cx="4063018" cy="3317638"/>
          </a:xfrm>
        </p:grpSpPr>
        <p:sp>
          <p:nvSpPr>
            <p:cNvPr id="20" name="Rectangle 19">
              <a:extLst>
                <a:ext uri="{FF2B5EF4-FFF2-40B4-BE49-F238E27FC236}">
                  <a16:creationId xmlns:a16="http://schemas.microsoft.com/office/drawing/2014/main" id="{9731506E-81D0-B446-B0D3-7064DABF64A3}"/>
                </a:ext>
              </a:extLst>
            </p:cNvPr>
            <p:cNvSpPr/>
            <p:nvPr/>
          </p:nvSpPr>
          <p:spPr bwMode="auto">
            <a:xfrm>
              <a:off x="7199149" y="1275905"/>
              <a:ext cx="4063018" cy="601358"/>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r>
                <a:rPr lang="en-US" sz="2000">
                  <a:solidFill>
                    <a:schemeClr val="accent1"/>
                  </a:solidFill>
                  <a:latin typeface="+mj-lt"/>
                </a:rPr>
                <a:t>Migrate</a:t>
              </a:r>
            </a:p>
          </p:txBody>
        </p:sp>
        <p:sp>
          <p:nvSpPr>
            <p:cNvPr id="21" name="Rectangle 20">
              <a:extLst>
                <a:ext uri="{FF2B5EF4-FFF2-40B4-BE49-F238E27FC236}">
                  <a16:creationId xmlns:a16="http://schemas.microsoft.com/office/drawing/2014/main" id="{C31F7B95-2725-E849-933A-1C170D4A48FA}"/>
                </a:ext>
              </a:extLst>
            </p:cNvPr>
            <p:cNvSpPr/>
            <p:nvPr/>
          </p:nvSpPr>
          <p:spPr bwMode="auto">
            <a:xfrm>
              <a:off x="7199149" y="1877789"/>
              <a:ext cx="4063018" cy="2715754"/>
            </a:xfrm>
            <a:prstGeom prst="rect">
              <a:avLst/>
            </a:prstGeom>
            <a:solidFill>
              <a:schemeClr val="bg1"/>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114300" lvl="0" indent="-114300">
                <a:spcAft>
                  <a:spcPts val="600"/>
                </a:spcAft>
                <a:buClr>
                  <a:schemeClr val="accent1"/>
                </a:buClr>
                <a:buFont typeface="Arial" panose="020B0604020202020204" pitchFamily="34" charset="0"/>
                <a:buChar char="•"/>
              </a:pPr>
              <a:r>
                <a:rPr lang="en-US" sz="1400">
                  <a:solidFill>
                    <a:schemeClr val="tx1"/>
                  </a:solidFill>
                </a:rPr>
                <a:t>Perform an offline migration to Azure SQL Managed Instance</a:t>
              </a:r>
            </a:p>
            <a:p>
              <a:pPr marL="114300" lvl="0" indent="-114300">
                <a:spcAft>
                  <a:spcPts val="600"/>
                </a:spcAft>
                <a:buClr>
                  <a:schemeClr val="accent1"/>
                </a:buClr>
                <a:buFont typeface="Arial" panose="020B0604020202020204" pitchFamily="34" charset="0"/>
                <a:buChar char="•"/>
              </a:pPr>
              <a:r>
                <a:rPr lang="en-US" sz="1400">
                  <a:solidFill>
                    <a:schemeClr val="tx1"/>
                  </a:solidFill>
                </a:rPr>
                <a:t>Perform and online migration to Azure SQL Managed Instance</a:t>
              </a:r>
            </a:p>
            <a:p>
              <a:pPr marL="114300" lvl="0" indent="-114300">
                <a:spcAft>
                  <a:spcPts val="600"/>
                </a:spcAft>
                <a:buClr>
                  <a:schemeClr val="accent1"/>
                </a:buClr>
                <a:buFont typeface="Arial" panose="020B0604020202020204" pitchFamily="34" charset="0"/>
                <a:buChar char="•"/>
              </a:pPr>
              <a:r>
                <a:rPr lang="en-US" sz="1400">
                  <a:solidFill>
                    <a:schemeClr val="tx1"/>
                  </a:solidFill>
                </a:rPr>
                <a:t>Migrate other objects</a:t>
              </a:r>
            </a:p>
          </p:txBody>
        </p:sp>
      </p:grpSp>
      <p:grpSp>
        <p:nvGrpSpPr>
          <p:cNvPr id="22" name="Group 21">
            <a:extLst>
              <a:ext uri="{FF2B5EF4-FFF2-40B4-BE49-F238E27FC236}">
                <a16:creationId xmlns:a16="http://schemas.microsoft.com/office/drawing/2014/main" id="{0CCB8070-8477-BD45-B576-22A88D8580AB}"/>
              </a:ext>
            </a:extLst>
          </p:cNvPr>
          <p:cNvGrpSpPr/>
          <p:nvPr/>
        </p:nvGrpSpPr>
        <p:grpSpPr>
          <a:xfrm>
            <a:off x="1499143" y="1682678"/>
            <a:ext cx="4063018" cy="3317638"/>
            <a:chOff x="7199149" y="1275905"/>
            <a:chExt cx="4063018" cy="3317638"/>
          </a:xfrm>
        </p:grpSpPr>
        <p:sp>
          <p:nvSpPr>
            <p:cNvPr id="23" name="Rectangle 22">
              <a:extLst>
                <a:ext uri="{FF2B5EF4-FFF2-40B4-BE49-F238E27FC236}">
                  <a16:creationId xmlns:a16="http://schemas.microsoft.com/office/drawing/2014/main" id="{16319CF8-F9DF-274D-845A-47AC3D6A6A4D}"/>
                </a:ext>
              </a:extLst>
            </p:cNvPr>
            <p:cNvSpPr/>
            <p:nvPr/>
          </p:nvSpPr>
          <p:spPr bwMode="auto">
            <a:xfrm>
              <a:off x="7199149" y="1275905"/>
              <a:ext cx="4063018" cy="601358"/>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r>
                <a:rPr lang="en-US" sz="2000">
                  <a:solidFill>
                    <a:schemeClr val="accent1"/>
                  </a:solidFill>
                  <a:latin typeface="+mj-lt"/>
                </a:rPr>
                <a:t>Deploy</a:t>
              </a:r>
            </a:p>
          </p:txBody>
        </p:sp>
        <p:sp>
          <p:nvSpPr>
            <p:cNvPr id="24" name="Rectangle 23">
              <a:extLst>
                <a:ext uri="{FF2B5EF4-FFF2-40B4-BE49-F238E27FC236}">
                  <a16:creationId xmlns:a16="http://schemas.microsoft.com/office/drawing/2014/main" id="{853D7571-ECFA-4149-8AE2-3FE569A91919}"/>
                </a:ext>
              </a:extLst>
            </p:cNvPr>
            <p:cNvSpPr/>
            <p:nvPr/>
          </p:nvSpPr>
          <p:spPr bwMode="auto">
            <a:xfrm>
              <a:off x="7199149" y="1877788"/>
              <a:ext cx="4063018" cy="2715755"/>
            </a:xfrm>
            <a:prstGeom prst="rect">
              <a:avLst/>
            </a:prstGeom>
            <a:solidFill>
              <a:schemeClr val="bg1"/>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114300" indent="-114300">
                <a:spcAft>
                  <a:spcPts val="600"/>
                </a:spcAft>
                <a:buClr>
                  <a:schemeClr val="accent1"/>
                </a:buClr>
                <a:buFont typeface="Arial" panose="020B0604020202020204" pitchFamily="34" charset="0"/>
                <a:buChar char="•"/>
              </a:pPr>
              <a:r>
                <a:rPr lang="en-US" sz="1400">
                  <a:solidFill>
                    <a:schemeClr val="tx1"/>
                  </a:solidFill>
                </a:rPr>
                <a:t>Review the assessment and plan</a:t>
              </a:r>
            </a:p>
            <a:p>
              <a:pPr marL="114300" indent="-114300">
                <a:spcAft>
                  <a:spcPts val="600"/>
                </a:spcAft>
                <a:buClr>
                  <a:schemeClr val="accent1"/>
                </a:buClr>
                <a:buFont typeface="Arial" panose="020B0604020202020204" pitchFamily="34" charset="0"/>
                <a:buChar char="•"/>
              </a:pPr>
              <a:r>
                <a:rPr lang="en-US" sz="1400">
                  <a:solidFill>
                    <a:schemeClr val="tx1"/>
                  </a:solidFill>
                </a:rPr>
                <a:t>Deploy Azure SQL Managed Instance</a:t>
              </a:r>
            </a:p>
          </p:txBody>
        </p:sp>
      </p:grpSp>
    </p:spTree>
    <p:extLst>
      <p:ext uri="{BB962C8B-B14F-4D97-AF65-F5344CB8AC3E}">
        <p14:creationId xmlns:p14="http://schemas.microsoft.com/office/powerpoint/2010/main" val="2742143914"/>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533BB-0359-4170-99F5-D095BCD20778}"/>
              </a:ext>
            </a:extLst>
          </p:cNvPr>
          <p:cNvSpPr>
            <a:spLocks noGrp="1"/>
          </p:cNvSpPr>
          <p:nvPr>
            <p:ph type="title"/>
          </p:nvPr>
        </p:nvSpPr>
        <p:spPr/>
        <p:txBody>
          <a:bodyPr/>
          <a:lstStyle/>
          <a:p>
            <a:r>
              <a:rPr lang="en-US"/>
              <a:t>Review the assessment and plan</a:t>
            </a:r>
          </a:p>
        </p:txBody>
      </p:sp>
      <p:graphicFrame>
        <p:nvGraphicFramePr>
          <p:cNvPr id="4" name="Diagram 3">
            <a:extLst>
              <a:ext uri="{FF2B5EF4-FFF2-40B4-BE49-F238E27FC236}">
                <a16:creationId xmlns:a16="http://schemas.microsoft.com/office/drawing/2014/main" id="{72CB943E-E647-4B14-BA83-DADB68D6ACF3}"/>
              </a:ext>
            </a:extLst>
          </p:cNvPr>
          <p:cNvGraphicFramePr/>
          <p:nvPr>
            <p:extLst>
              <p:ext uri="{D42A27DB-BD31-4B8C-83A1-F6EECF244321}">
                <p14:modId xmlns:p14="http://schemas.microsoft.com/office/powerpoint/2010/main" val="516215741"/>
              </p:ext>
            </p:extLst>
          </p:nvPr>
        </p:nvGraphicFramePr>
        <p:xfrm>
          <a:off x="670791" y="1135302"/>
          <a:ext cx="10831945" cy="550448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Rectangle 4">
            <a:extLst>
              <a:ext uri="{FF2B5EF4-FFF2-40B4-BE49-F238E27FC236}">
                <a16:creationId xmlns:a16="http://schemas.microsoft.com/office/drawing/2014/main" id="{F623FFCD-BDD5-4DC8-BD17-99734C9FE272}"/>
              </a:ext>
            </a:extLst>
          </p:cNvPr>
          <p:cNvSpPr/>
          <p:nvPr/>
        </p:nvSpPr>
        <p:spPr bwMode="auto">
          <a:xfrm>
            <a:off x="1271787" y="5585934"/>
            <a:ext cx="3945952" cy="76508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800">
                <a:gradFill>
                  <a:gsLst>
                    <a:gs pos="0">
                      <a:srgbClr val="FFFFFF"/>
                    </a:gs>
                    <a:gs pos="100000">
                      <a:srgbClr val="FFFFFF"/>
                    </a:gs>
                  </a:gsLst>
                  <a:lin ang="5400000" scaled="0"/>
                </a:gradFill>
                <a:ea typeface="Segoe UI" pitchFamily="34" charset="0"/>
                <a:cs typeface="Segoe UI" pitchFamily="34" charset="0"/>
              </a:rPr>
              <a:t>Azure templates for automation</a:t>
            </a:r>
          </a:p>
          <a:p>
            <a:pPr algn="ctr" defTabSz="932472" fontAlgn="base">
              <a:spcBef>
                <a:spcPct val="0"/>
              </a:spcBef>
              <a:spcAft>
                <a:spcPct val="0"/>
              </a:spcAft>
            </a:pPr>
            <a:r>
              <a:rPr lang="en-US" sz="1800" b="1">
                <a:gradFill>
                  <a:gsLst>
                    <a:gs pos="0">
                      <a:srgbClr val="FFFFFF"/>
                    </a:gs>
                    <a:gs pos="100000">
                      <a:srgbClr val="FFFFFF"/>
                    </a:gs>
                  </a:gsLst>
                  <a:lin ang="5400000" scaled="0"/>
                </a:gradFill>
                <a:ea typeface="Segoe UI" pitchFamily="34" charset="0"/>
                <a:cs typeface="Segoe UI" pitchFamily="34" charset="0"/>
              </a:rPr>
              <a:t>https://aka.ms/azuretemplates</a:t>
            </a:r>
          </a:p>
        </p:txBody>
      </p:sp>
    </p:spTree>
    <p:extLst>
      <p:ext uri="{BB962C8B-B14F-4D97-AF65-F5344CB8AC3E}">
        <p14:creationId xmlns:p14="http://schemas.microsoft.com/office/powerpoint/2010/main" val="28135243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graphicEl>
                                              <a:dgm id="{E2B82282-A9BC-42D7-AF26-185DF57D3253}"/>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graphicEl>
                                              <a:dgm id="{F65C816F-8F41-415D-94DE-BBFC011C44B4}"/>
                                            </p:graphic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graphicEl>
                                              <a:dgm id="{099E3D23-6C45-4818-96EE-D1AF80426C14}"/>
                                            </p:graphic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graphicEl>
                                              <a:dgm id="{584FCC99-AFA8-4ED8-A4B6-8BF5183FB11A}"/>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uiExpand="1">
        <p:bldSub>
          <a:bldDgm bld="one"/>
        </p:bldSub>
      </p:bldGraphic>
      <p:bldP spid="5"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533BB-0359-4170-99F5-D095BCD20778}"/>
              </a:ext>
            </a:extLst>
          </p:cNvPr>
          <p:cNvSpPr>
            <a:spLocks noGrp="1"/>
          </p:cNvSpPr>
          <p:nvPr>
            <p:ph type="title"/>
          </p:nvPr>
        </p:nvSpPr>
        <p:spPr>
          <a:xfrm>
            <a:off x="588260" y="253795"/>
            <a:ext cx="11018520" cy="553998"/>
          </a:xfrm>
        </p:spPr>
        <p:txBody>
          <a:bodyPr/>
          <a:lstStyle/>
          <a:p>
            <a:r>
              <a:rPr lang="en-US"/>
              <a:t>Deploy Azure SQL Managed Instance</a:t>
            </a:r>
          </a:p>
        </p:txBody>
      </p:sp>
      <p:pic>
        <p:nvPicPr>
          <p:cNvPr id="6" name="Graphic 5" descr="Badge 1 with solid fill">
            <a:extLst>
              <a:ext uri="{FF2B5EF4-FFF2-40B4-BE49-F238E27FC236}">
                <a16:creationId xmlns:a16="http://schemas.microsoft.com/office/drawing/2014/main" id="{27F5A456-9DF7-4090-83AD-3455DEABCD9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05635" y="940064"/>
            <a:ext cx="696191" cy="696191"/>
          </a:xfrm>
          <a:prstGeom prst="rect">
            <a:avLst/>
          </a:prstGeom>
        </p:spPr>
      </p:pic>
      <p:sp>
        <p:nvSpPr>
          <p:cNvPr id="7" name="TextBox 6">
            <a:extLst>
              <a:ext uri="{FF2B5EF4-FFF2-40B4-BE49-F238E27FC236}">
                <a16:creationId xmlns:a16="http://schemas.microsoft.com/office/drawing/2014/main" id="{EA5F73BA-9E9C-4C90-9BCA-57AF55F48D4D}"/>
              </a:ext>
            </a:extLst>
          </p:cNvPr>
          <p:cNvSpPr txBox="1"/>
          <p:nvPr/>
        </p:nvSpPr>
        <p:spPr>
          <a:xfrm>
            <a:off x="1393427" y="1141423"/>
            <a:ext cx="6991273" cy="307777"/>
          </a:xfrm>
          <a:prstGeom prst="rect">
            <a:avLst/>
          </a:prstGeom>
          <a:noFill/>
        </p:spPr>
        <p:txBody>
          <a:bodyPr wrap="none" lIns="0" tIns="0" rIns="0" bIns="0" rtlCol="0">
            <a:spAutoFit/>
          </a:bodyPr>
          <a:lstStyle/>
          <a:p>
            <a:pPr algn="l"/>
            <a:r>
              <a:rPr lang="en-US" sz="2000">
                <a:gradFill>
                  <a:gsLst>
                    <a:gs pos="2917">
                      <a:schemeClr val="tx1"/>
                    </a:gs>
                    <a:gs pos="30000">
                      <a:schemeClr val="tx1"/>
                    </a:gs>
                  </a:gsLst>
                  <a:lin ang="5400000" scaled="0"/>
                </a:gradFill>
              </a:rPr>
              <a:t>Use the </a:t>
            </a:r>
            <a:r>
              <a:rPr lang="en-US" sz="2000" b="1">
                <a:gradFill>
                  <a:gsLst>
                    <a:gs pos="2917">
                      <a:schemeClr val="tx1"/>
                    </a:gs>
                    <a:gs pos="30000">
                      <a:schemeClr val="tx1"/>
                    </a:gs>
                  </a:gsLst>
                  <a:lin ang="5400000" scaled="0"/>
                </a:gradFill>
              </a:rPr>
              <a:t>marketplace</a:t>
            </a:r>
            <a:r>
              <a:rPr lang="en-US" sz="2000">
                <a:gradFill>
                  <a:gsLst>
                    <a:gs pos="2917">
                      <a:schemeClr val="tx1"/>
                    </a:gs>
                    <a:gs pos="30000">
                      <a:schemeClr val="tx1"/>
                    </a:gs>
                  </a:gsLst>
                  <a:lin ang="5400000" scaled="0"/>
                </a:gradFill>
              </a:rPr>
              <a:t> to choose Azure SQL Managed Instance</a:t>
            </a:r>
          </a:p>
        </p:txBody>
      </p:sp>
      <p:sp>
        <p:nvSpPr>
          <p:cNvPr id="11" name="TextBox 10">
            <a:extLst>
              <a:ext uri="{FF2B5EF4-FFF2-40B4-BE49-F238E27FC236}">
                <a16:creationId xmlns:a16="http://schemas.microsoft.com/office/drawing/2014/main" id="{A7EB25AA-33DA-4449-8CB6-B27890DC1509}"/>
              </a:ext>
            </a:extLst>
          </p:cNvPr>
          <p:cNvSpPr txBox="1"/>
          <p:nvPr/>
        </p:nvSpPr>
        <p:spPr>
          <a:xfrm>
            <a:off x="1393427" y="1938532"/>
            <a:ext cx="6811416" cy="307777"/>
          </a:xfrm>
          <a:prstGeom prst="rect">
            <a:avLst/>
          </a:prstGeom>
          <a:noFill/>
        </p:spPr>
        <p:txBody>
          <a:bodyPr wrap="none" lIns="0" tIns="0" rIns="0" bIns="0" rtlCol="0">
            <a:spAutoFit/>
          </a:bodyPr>
          <a:lstStyle/>
          <a:p>
            <a:pPr algn="l"/>
            <a:r>
              <a:rPr lang="en-US" sz="2000">
                <a:gradFill>
                  <a:gsLst>
                    <a:gs pos="2917">
                      <a:schemeClr val="tx1"/>
                    </a:gs>
                    <a:gs pos="30000">
                      <a:schemeClr val="tx1"/>
                    </a:gs>
                  </a:gsLst>
                  <a:lin ang="5400000" scaled="0"/>
                </a:gradFill>
              </a:rPr>
              <a:t>New resource group, instance name, and appropriate region</a:t>
            </a:r>
          </a:p>
        </p:txBody>
      </p:sp>
      <p:sp>
        <p:nvSpPr>
          <p:cNvPr id="15" name="TextBox 14">
            <a:extLst>
              <a:ext uri="{FF2B5EF4-FFF2-40B4-BE49-F238E27FC236}">
                <a16:creationId xmlns:a16="http://schemas.microsoft.com/office/drawing/2014/main" id="{A4B9E08F-6341-4ACA-90B4-53CA22DEA994}"/>
              </a:ext>
            </a:extLst>
          </p:cNvPr>
          <p:cNvSpPr txBox="1"/>
          <p:nvPr/>
        </p:nvSpPr>
        <p:spPr>
          <a:xfrm>
            <a:off x="1393427" y="2804219"/>
            <a:ext cx="3698385" cy="307777"/>
          </a:xfrm>
          <a:prstGeom prst="rect">
            <a:avLst/>
          </a:prstGeom>
          <a:noFill/>
        </p:spPr>
        <p:txBody>
          <a:bodyPr wrap="none" lIns="0" tIns="0" rIns="0" bIns="0" rtlCol="0">
            <a:spAutoFit/>
          </a:bodyPr>
          <a:lstStyle/>
          <a:p>
            <a:pPr algn="l"/>
            <a:r>
              <a:rPr lang="en-US" sz="2000">
                <a:gradFill>
                  <a:gsLst>
                    <a:gs pos="2917">
                      <a:schemeClr val="tx1"/>
                    </a:gs>
                    <a:gs pos="30000">
                      <a:schemeClr val="tx1"/>
                    </a:gs>
                  </a:gsLst>
                  <a:lin ang="5400000" scaled="0"/>
                </a:gradFill>
              </a:rPr>
              <a:t>Service tier and resource choices</a:t>
            </a:r>
          </a:p>
        </p:txBody>
      </p:sp>
      <p:sp>
        <p:nvSpPr>
          <p:cNvPr id="19" name="TextBox 18">
            <a:extLst>
              <a:ext uri="{FF2B5EF4-FFF2-40B4-BE49-F238E27FC236}">
                <a16:creationId xmlns:a16="http://schemas.microsoft.com/office/drawing/2014/main" id="{04E5DC52-74C3-4A69-A6AD-316A6FE114E0}"/>
              </a:ext>
            </a:extLst>
          </p:cNvPr>
          <p:cNvSpPr txBox="1"/>
          <p:nvPr/>
        </p:nvSpPr>
        <p:spPr>
          <a:xfrm>
            <a:off x="1393427" y="3601785"/>
            <a:ext cx="1712007" cy="307777"/>
          </a:xfrm>
          <a:prstGeom prst="rect">
            <a:avLst/>
          </a:prstGeom>
          <a:noFill/>
        </p:spPr>
        <p:txBody>
          <a:bodyPr wrap="none" lIns="0" tIns="0" rIns="0" bIns="0" rtlCol="0">
            <a:spAutoFit/>
          </a:bodyPr>
          <a:lstStyle/>
          <a:p>
            <a:pPr algn="l"/>
            <a:r>
              <a:rPr lang="en-US" sz="2000">
                <a:gradFill>
                  <a:gsLst>
                    <a:gs pos="2917">
                      <a:schemeClr val="tx1"/>
                    </a:gs>
                    <a:gs pos="30000">
                      <a:schemeClr val="tx1"/>
                    </a:gs>
                  </a:gsLst>
                  <a:lin ang="5400000" scaled="0"/>
                </a:gradFill>
              </a:rPr>
              <a:t>Admin account</a:t>
            </a:r>
          </a:p>
        </p:txBody>
      </p:sp>
      <p:sp>
        <p:nvSpPr>
          <p:cNvPr id="23" name="TextBox 22">
            <a:extLst>
              <a:ext uri="{FF2B5EF4-FFF2-40B4-BE49-F238E27FC236}">
                <a16:creationId xmlns:a16="http://schemas.microsoft.com/office/drawing/2014/main" id="{B48613FA-3323-4761-8643-86BD2E028F93}"/>
              </a:ext>
            </a:extLst>
          </p:cNvPr>
          <p:cNvSpPr txBox="1"/>
          <p:nvPr/>
        </p:nvSpPr>
        <p:spPr>
          <a:xfrm>
            <a:off x="1404745" y="4425975"/>
            <a:ext cx="2796471" cy="307777"/>
          </a:xfrm>
          <a:prstGeom prst="rect">
            <a:avLst/>
          </a:prstGeom>
          <a:noFill/>
        </p:spPr>
        <p:txBody>
          <a:bodyPr wrap="none" lIns="0" tIns="0" rIns="0" bIns="0" rtlCol="0">
            <a:spAutoFit/>
          </a:bodyPr>
          <a:lstStyle/>
          <a:p>
            <a:pPr algn="l"/>
            <a:r>
              <a:rPr lang="en-US" sz="2000">
                <a:gradFill>
                  <a:gsLst>
                    <a:gs pos="2917">
                      <a:schemeClr val="tx1"/>
                    </a:gs>
                    <a:gs pos="30000">
                      <a:schemeClr val="tx1"/>
                    </a:gs>
                  </a:gsLst>
                  <a:lin ang="5400000" scaled="0"/>
                </a:gradFill>
              </a:rPr>
              <a:t>Choose network settings</a:t>
            </a:r>
          </a:p>
        </p:txBody>
      </p:sp>
      <p:pic>
        <p:nvPicPr>
          <p:cNvPr id="28" name="Graphic 27" descr="Badge with solid fill">
            <a:extLst>
              <a:ext uri="{FF2B5EF4-FFF2-40B4-BE49-F238E27FC236}">
                <a16:creationId xmlns:a16="http://schemas.microsoft.com/office/drawing/2014/main" id="{4D4EF5D3-95BC-42E1-940E-16710DF85A5C}"/>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605635" y="1757570"/>
            <a:ext cx="696191" cy="696191"/>
          </a:xfrm>
          <a:prstGeom prst="rect">
            <a:avLst/>
          </a:prstGeom>
        </p:spPr>
      </p:pic>
      <p:pic>
        <p:nvPicPr>
          <p:cNvPr id="30" name="Graphic 29" descr="Badge 3 with solid fill">
            <a:extLst>
              <a:ext uri="{FF2B5EF4-FFF2-40B4-BE49-F238E27FC236}">
                <a16:creationId xmlns:a16="http://schemas.microsoft.com/office/drawing/2014/main" id="{B32A7047-C2FD-47FD-B86F-A905DA0BCA95}"/>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605635" y="2588040"/>
            <a:ext cx="696191" cy="696191"/>
          </a:xfrm>
          <a:prstGeom prst="rect">
            <a:avLst/>
          </a:prstGeom>
        </p:spPr>
      </p:pic>
      <p:pic>
        <p:nvPicPr>
          <p:cNvPr id="32" name="Graphic 31" descr="Badge 4 with solid fill">
            <a:extLst>
              <a:ext uri="{FF2B5EF4-FFF2-40B4-BE49-F238E27FC236}">
                <a16:creationId xmlns:a16="http://schemas.microsoft.com/office/drawing/2014/main" id="{3E17D9D3-0776-4B21-9634-1842066FB6BE}"/>
              </a:ext>
            </a:extLst>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588261" y="3424039"/>
            <a:ext cx="696191" cy="696191"/>
          </a:xfrm>
          <a:prstGeom prst="rect">
            <a:avLst/>
          </a:prstGeom>
        </p:spPr>
      </p:pic>
      <p:pic>
        <p:nvPicPr>
          <p:cNvPr id="34" name="Graphic 33" descr="Badge 5 with solid fill">
            <a:extLst>
              <a:ext uri="{FF2B5EF4-FFF2-40B4-BE49-F238E27FC236}">
                <a16:creationId xmlns:a16="http://schemas.microsoft.com/office/drawing/2014/main" id="{A8387433-92E4-4358-BE9B-A1FF24833FA3}"/>
              </a:ext>
            </a:extLst>
          </p:cNvPr>
          <p:cNvPicPr>
            <a:picLocks noChangeAspect="1"/>
          </p:cNvPicPr>
          <p:nvPr/>
        </p:nvPicPr>
        <p:blipFill>
          <a:blip r:embed="rId11">
            <a:extLst>
              <a:ext uri="{96DAC541-7B7A-43D3-8B79-37D633B846F1}">
                <asvg:svgBlip xmlns:asvg="http://schemas.microsoft.com/office/drawing/2016/SVG/main" r:embed="rId12"/>
              </a:ext>
            </a:extLst>
          </a:blip>
          <a:srcRect/>
          <a:stretch/>
        </p:blipFill>
        <p:spPr>
          <a:xfrm>
            <a:off x="590551" y="4281170"/>
            <a:ext cx="696191" cy="696191"/>
          </a:xfrm>
          <a:prstGeom prst="rect">
            <a:avLst/>
          </a:prstGeom>
        </p:spPr>
      </p:pic>
      <p:pic>
        <p:nvPicPr>
          <p:cNvPr id="36" name="Graphic 35" descr="Play with solid fill">
            <a:extLst>
              <a:ext uri="{FF2B5EF4-FFF2-40B4-BE49-F238E27FC236}">
                <a16:creationId xmlns:a16="http://schemas.microsoft.com/office/drawing/2014/main" id="{7D04649C-FF16-4AC7-87C4-B0E2DBE3F69B}"/>
              </a:ext>
            </a:extLst>
          </p:cNvPr>
          <p:cNvPicPr>
            <a:picLocks noChangeAspect="1"/>
          </p:cNvPicPr>
          <p:nvPr/>
        </p:nvPicPr>
        <p:blipFill>
          <a:blip r:embed="rId13">
            <a:extLst>
              <a:ext uri="{96DAC541-7B7A-43D3-8B79-37D633B846F1}">
                <asvg:svgBlip xmlns:asvg="http://schemas.microsoft.com/office/drawing/2016/SVG/main" r:embed="rId14"/>
              </a:ext>
            </a:extLst>
          </a:blip>
          <a:srcRect/>
          <a:stretch/>
        </p:blipFill>
        <p:spPr>
          <a:xfrm>
            <a:off x="694139" y="5908014"/>
            <a:ext cx="696191" cy="696191"/>
          </a:xfrm>
          <a:prstGeom prst="rect">
            <a:avLst/>
          </a:prstGeom>
        </p:spPr>
      </p:pic>
      <p:sp>
        <p:nvSpPr>
          <p:cNvPr id="38" name="TextBox 37">
            <a:extLst>
              <a:ext uri="{FF2B5EF4-FFF2-40B4-BE49-F238E27FC236}">
                <a16:creationId xmlns:a16="http://schemas.microsoft.com/office/drawing/2014/main" id="{A4A03A3F-0722-406B-A329-4FBF7DAFEA93}"/>
              </a:ext>
            </a:extLst>
          </p:cNvPr>
          <p:cNvSpPr txBox="1"/>
          <p:nvPr/>
        </p:nvSpPr>
        <p:spPr>
          <a:xfrm>
            <a:off x="1404745" y="6108493"/>
            <a:ext cx="873637" cy="307777"/>
          </a:xfrm>
          <a:prstGeom prst="rect">
            <a:avLst/>
          </a:prstGeom>
          <a:noFill/>
        </p:spPr>
        <p:txBody>
          <a:bodyPr wrap="none" lIns="0" tIns="0" rIns="0" bIns="0" rtlCol="0">
            <a:spAutoFit/>
          </a:bodyPr>
          <a:lstStyle/>
          <a:p>
            <a:pPr algn="l"/>
            <a:r>
              <a:rPr lang="en-US" sz="2000">
                <a:gradFill>
                  <a:gsLst>
                    <a:gs pos="2917">
                      <a:schemeClr val="tx1"/>
                    </a:gs>
                    <a:gs pos="30000">
                      <a:schemeClr val="tx1"/>
                    </a:gs>
                  </a:gsLst>
                  <a:lin ang="5400000" scaled="0"/>
                </a:gradFill>
              </a:rPr>
              <a:t>Deploy!</a:t>
            </a:r>
          </a:p>
        </p:txBody>
      </p:sp>
      <p:sp>
        <p:nvSpPr>
          <p:cNvPr id="16" name="TextBox 15">
            <a:extLst>
              <a:ext uri="{FF2B5EF4-FFF2-40B4-BE49-F238E27FC236}">
                <a16:creationId xmlns:a16="http://schemas.microsoft.com/office/drawing/2014/main" id="{84100862-DAEC-4D50-8BDD-FBBF2D7B8F8C}"/>
              </a:ext>
            </a:extLst>
          </p:cNvPr>
          <p:cNvSpPr txBox="1"/>
          <p:nvPr/>
        </p:nvSpPr>
        <p:spPr>
          <a:xfrm>
            <a:off x="1404745" y="5250166"/>
            <a:ext cx="2945615" cy="307777"/>
          </a:xfrm>
          <a:prstGeom prst="rect">
            <a:avLst/>
          </a:prstGeom>
          <a:noFill/>
        </p:spPr>
        <p:txBody>
          <a:bodyPr wrap="none" lIns="0" tIns="0" rIns="0" bIns="0" rtlCol="0">
            <a:spAutoFit/>
          </a:bodyPr>
          <a:lstStyle/>
          <a:p>
            <a:pPr algn="l"/>
            <a:r>
              <a:rPr lang="en-US" sz="2000">
                <a:gradFill>
                  <a:gsLst>
                    <a:gs pos="2917">
                      <a:schemeClr val="tx1"/>
                    </a:gs>
                    <a:gs pos="30000">
                      <a:schemeClr val="tx1"/>
                    </a:gs>
                  </a:gsLst>
                  <a:lin ang="5400000" scaled="0"/>
                </a:gradFill>
              </a:rPr>
              <a:t>Review additional settings</a:t>
            </a:r>
          </a:p>
        </p:txBody>
      </p:sp>
      <p:pic>
        <p:nvPicPr>
          <p:cNvPr id="17" name="Graphic 16" descr="Badge 6 with solid fill">
            <a:extLst>
              <a:ext uri="{FF2B5EF4-FFF2-40B4-BE49-F238E27FC236}">
                <a16:creationId xmlns:a16="http://schemas.microsoft.com/office/drawing/2014/main" id="{5589356E-955D-4932-B8DC-13D5607FB4F9}"/>
              </a:ext>
            </a:extLst>
          </p:cNvPr>
          <p:cNvPicPr>
            <a:picLocks noChangeAspect="1"/>
          </p:cNvPicPr>
          <p:nvPr/>
        </p:nvPicPr>
        <p:blipFill>
          <a:blip r:embed="rId15">
            <a:extLst>
              <a:ext uri="{96DAC541-7B7A-43D3-8B79-37D633B846F1}">
                <asvg:svgBlip xmlns:asvg="http://schemas.microsoft.com/office/drawing/2016/SVG/main" r:embed="rId16"/>
              </a:ext>
            </a:extLst>
          </a:blip>
          <a:srcRect/>
          <a:stretch/>
        </p:blipFill>
        <p:spPr>
          <a:xfrm>
            <a:off x="588260" y="5098362"/>
            <a:ext cx="696191" cy="696191"/>
          </a:xfrm>
          <a:prstGeom prst="rect">
            <a:avLst/>
          </a:prstGeom>
        </p:spPr>
      </p:pic>
    </p:spTree>
    <p:extLst>
      <p:ext uri="{BB962C8B-B14F-4D97-AF65-F5344CB8AC3E}">
        <p14:creationId xmlns:p14="http://schemas.microsoft.com/office/powerpoint/2010/main" val="229458646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0-#ppt_w/2"/>
                                          </p:val>
                                        </p:tav>
                                        <p:tav tm="100000">
                                          <p:val>
                                            <p:strVal val="#ppt_x"/>
                                          </p:val>
                                        </p:tav>
                                      </p:tavLst>
                                    </p:anim>
                                    <p:anim calcmode="lin" valueType="num">
                                      <p:cBhvr additive="base">
                                        <p:cTn id="12"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0-#ppt_w/2"/>
                                          </p:val>
                                        </p:tav>
                                        <p:tav tm="100000">
                                          <p:val>
                                            <p:strVal val="#ppt_x"/>
                                          </p:val>
                                        </p:tav>
                                      </p:tavLst>
                                    </p:anim>
                                    <p:anim calcmode="lin" valueType="num">
                                      <p:cBhvr additive="base">
                                        <p:cTn id="18" dur="500" fill="hold"/>
                                        <p:tgtEl>
                                          <p:spTgt spid="11"/>
                                        </p:tgtEl>
                                        <p:attrNameLst>
                                          <p:attrName>ppt_y</p:attrName>
                                        </p:attrNameLst>
                                      </p:cBhvr>
                                      <p:tavLst>
                                        <p:tav tm="0">
                                          <p:val>
                                            <p:strVal val="#ppt_y"/>
                                          </p:val>
                                        </p:tav>
                                        <p:tav tm="100000">
                                          <p:val>
                                            <p:strVal val="#ppt_y"/>
                                          </p:val>
                                        </p:tav>
                                      </p:tavLst>
                                    </p:anim>
                                  </p:childTnLst>
                                </p:cTn>
                              </p:par>
                              <p:par>
                                <p:cTn id="19" presetID="2" presetClass="entr" presetSubtype="8" fill="hold" nodeType="withEffect">
                                  <p:stCondLst>
                                    <p:cond delay="0"/>
                                  </p:stCondLst>
                                  <p:childTnLst>
                                    <p:set>
                                      <p:cBhvr>
                                        <p:cTn id="20" dur="1" fill="hold">
                                          <p:stCondLst>
                                            <p:cond delay="0"/>
                                          </p:stCondLst>
                                        </p:cTn>
                                        <p:tgtEl>
                                          <p:spTgt spid="28"/>
                                        </p:tgtEl>
                                        <p:attrNameLst>
                                          <p:attrName>style.visibility</p:attrName>
                                        </p:attrNameLst>
                                      </p:cBhvr>
                                      <p:to>
                                        <p:strVal val="visible"/>
                                      </p:to>
                                    </p:set>
                                    <p:anim calcmode="lin" valueType="num">
                                      <p:cBhvr additive="base">
                                        <p:cTn id="21" dur="500" fill="hold"/>
                                        <p:tgtEl>
                                          <p:spTgt spid="28"/>
                                        </p:tgtEl>
                                        <p:attrNameLst>
                                          <p:attrName>ppt_x</p:attrName>
                                        </p:attrNameLst>
                                      </p:cBhvr>
                                      <p:tavLst>
                                        <p:tav tm="0">
                                          <p:val>
                                            <p:strVal val="0-#ppt_w/2"/>
                                          </p:val>
                                        </p:tav>
                                        <p:tav tm="100000">
                                          <p:val>
                                            <p:strVal val="#ppt_x"/>
                                          </p:val>
                                        </p:tav>
                                      </p:tavLst>
                                    </p:anim>
                                    <p:anim calcmode="lin" valueType="num">
                                      <p:cBhvr additive="base">
                                        <p:cTn id="22" dur="500" fill="hold"/>
                                        <p:tgtEl>
                                          <p:spTgt spid="28"/>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nodeType="clickEffect">
                                  <p:stCondLst>
                                    <p:cond delay="0"/>
                                  </p:stCondLst>
                                  <p:childTnLst>
                                    <p:set>
                                      <p:cBhvr>
                                        <p:cTn id="26" dur="1" fill="hold">
                                          <p:stCondLst>
                                            <p:cond delay="0"/>
                                          </p:stCondLst>
                                        </p:cTn>
                                        <p:tgtEl>
                                          <p:spTgt spid="30"/>
                                        </p:tgtEl>
                                        <p:attrNameLst>
                                          <p:attrName>style.visibility</p:attrName>
                                        </p:attrNameLst>
                                      </p:cBhvr>
                                      <p:to>
                                        <p:strVal val="visible"/>
                                      </p:to>
                                    </p:set>
                                    <p:anim calcmode="lin" valueType="num">
                                      <p:cBhvr additive="base">
                                        <p:cTn id="27" dur="500" fill="hold"/>
                                        <p:tgtEl>
                                          <p:spTgt spid="30"/>
                                        </p:tgtEl>
                                        <p:attrNameLst>
                                          <p:attrName>ppt_x</p:attrName>
                                        </p:attrNameLst>
                                      </p:cBhvr>
                                      <p:tavLst>
                                        <p:tav tm="0">
                                          <p:val>
                                            <p:strVal val="0-#ppt_w/2"/>
                                          </p:val>
                                        </p:tav>
                                        <p:tav tm="100000">
                                          <p:val>
                                            <p:strVal val="#ppt_x"/>
                                          </p:val>
                                        </p:tav>
                                      </p:tavLst>
                                    </p:anim>
                                    <p:anim calcmode="lin" valueType="num">
                                      <p:cBhvr additive="base">
                                        <p:cTn id="28" dur="500" fill="hold"/>
                                        <p:tgtEl>
                                          <p:spTgt spid="30"/>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anim calcmode="lin" valueType="num">
                                      <p:cBhvr additive="base">
                                        <p:cTn id="31" dur="500" fill="hold"/>
                                        <p:tgtEl>
                                          <p:spTgt spid="15"/>
                                        </p:tgtEl>
                                        <p:attrNameLst>
                                          <p:attrName>ppt_x</p:attrName>
                                        </p:attrNameLst>
                                      </p:cBhvr>
                                      <p:tavLst>
                                        <p:tav tm="0">
                                          <p:val>
                                            <p:strVal val="0-#ppt_w/2"/>
                                          </p:val>
                                        </p:tav>
                                        <p:tav tm="100000">
                                          <p:val>
                                            <p:strVal val="#ppt_x"/>
                                          </p:val>
                                        </p:tav>
                                      </p:tavLst>
                                    </p:anim>
                                    <p:anim calcmode="lin" valueType="num">
                                      <p:cBhvr additive="base">
                                        <p:cTn id="32" dur="50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nodeType="clickEffect">
                                  <p:stCondLst>
                                    <p:cond delay="0"/>
                                  </p:stCondLst>
                                  <p:childTnLst>
                                    <p:set>
                                      <p:cBhvr>
                                        <p:cTn id="36" dur="1" fill="hold">
                                          <p:stCondLst>
                                            <p:cond delay="0"/>
                                          </p:stCondLst>
                                        </p:cTn>
                                        <p:tgtEl>
                                          <p:spTgt spid="32"/>
                                        </p:tgtEl>
                                        <p:attrNameLst>
                                          <p:attrName>style.visibility</p:attrName>
                                        </p:attrNameLst>
                                      </p:cBhvr>
                                      <p:to>
                                        <p:strVal val="visible"/>
                                      </p:to>
                                    </p:set>
                                    <p:anim calcmode="lin" valueType="num">
                                      <p:cBhvr additive="base">
                                        <p:cTn id="37" dur="500" fill="hold"/>
                                        <p:tgtEl>
                                          <p:spTgt spid="32"/>
                                        </p:tgtEl>
                                        <p:attrNameLst>
                                          <p:attrName>ppt_x</p:attrName>
                                        </p:attrNameLst>
                                      </p:cBhvr>
                                      <p:tavLst>
                                        <p:tav tm="0">
                                          <p:val>
                                            <p:strVal val="0-#ppt_w/2"/>
                                          </p:val>
                                        </p:tav>
                                        <p:tav tm="100000">
                                          <p:val>
                                            <p:strVal val="#ppt_x"/>
                                          </p:val>
                                        </p:tav>
                                      </p:tavLst>
                                    </p:anim>
                                    <p:anim calcmode="lin" valueType="num">
                                      <p:cBhvr additive="base">
                                        <p:cTn id="38" dur="500" fill="hold"/>
                                        <p:tgtEl>
                                          <p:spTgt spid="32"/>
                                        </p:tgtEl>
                                        <p:attrNameLst>
                                          <p:attrName>ppt_y</p:attrName>
                                        </p:attrNameLst>
                                      </p:cBhvr>
                                      <p:tavLst>
                                        <p:tav tm="0">
                                          <p:val>
                                            <p:strVal val="#ppt_y"/>
                                          </p:val>
                                        </p:tav>
                                        <p:tav tm="100000">
                                          <p:val>
                                            <p:strVal val="#ppt_y"/>
                                          </p:val>
                                        </p:tav>
                                      </p:tavLst>
                                    </p:anim>
                                  </p:childTnLst>
                                </p:cTn>
                              </p:par>
                              <p:par>
                                <p:cTn id="39" presetID="2" presetClass="entr" presetSubtype="8" fill="hold" grpId="0" nodeType="withEffect">
                                  <p:stCondLst>
                                    <p:cond delay="0"/>
                                  </p:stCondLst>
                                  <p:childTnLst>
                                    <p:set>
                                      <p:cBhvr>
                                        <p:cTn id="40" dur="1" fill="hold">
                                          <p:stCondLst>
                                            <p:cond delay="0"/>
                                          </p:stCondLst>
                                        </p:cTn>
                                        <p:tgtEl>
                                          <p:spTgt spid="19"/>
                                        </p:tgtEl>
                                        <p:attrNameLst>
                                          <p:attrName>style.visibility</p:attrName>
                                        </p:attrNameLst>
                                      </p:cBhvr>
                                      <p:to>
                                        <p:strVal val="visible"/>
                                      </p:to>
                                    </p:set>
                                    <p:anim calcmode="lin" valueType="num">
                                      <p:cBhvr additive="base">
                                        <p:cTn id="41" dur="500" fill="hold"/>
                                        <p:tgtEl>
                                          <p:spTgt spid="19"/>
                                        </p:tgtEl>
                                        <p:attrNameLst>
                                          <p:attrName>ppt_x</p:attrName>
                                        </p:attrNameLst>
                                      </p:cBhvr>
                                      <p:tavLst>
                                        <p:tav tm="0">
                                          <p:val>
                                            <p:strVal val="0-#ppt_w/2"/>
                                          </p:val>
                                        </p:tav>
                                        <p:tav tm="100000">
                                          <p:val>
                                            <p:strVal val="#ppt_x"/>
                                          </p:val>
                                        </p:tav>
                                      </p:tavLst>
                                    </p:anim>
                                    <p:anim calcmode="lin" valueType="num">
                                      <p:cBhvr additive="base">
                                        <p:cTn id="42" dur="500" fill="hold"/>
                                        <p:tgtEl>
                                          <p:spTgt spid="19"/>
                                        </p:tgtEl>
                                        <p:attrNameLst>
                                          <p:attrName>ppt_y</p:attrName>
                                        </p:attrNameLst>
                                      </p:cBhvr>
                                      <p:tavLst>
                                        <p:tav tm="0">
                                          <p:val>
                                            <p:strVal val="#ppt_y"/>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8" fill="hold" nodeType="clickEffect">
                                  <p:stCondLst>
                                    <p:cond delay="0"/>
                                  </p:stCondLst>
                                  <p:childTnLst>
                                    <p:set>
                                      <p:cBhvr>
                                        <p:cTn id="46" dur="1" fill="hold">
                                          <p:stCondLst>
                                            <p:cond delay="0"/>
                                          </p:stCondLst>
                                        </p:cTn>
                                        <p:tgtEl>
                                          <p:spTgt spid="34"/>
                                        </p:tgtEl>
                                        <p:attrNameLst>
                                          <p:attrName>style.visibility</p:attrName>
                                        </p:attrNameLst>
                                      </p:cBhvr>
                                      <p:to>
                                        <p:strVal val="visible"/>
                                      </p:to>
                                    </p:set>
                                    <p:anim calcmode="lin" valueType="num">
                                      <p:cBhvr additive="base">
                                        <p:cTn id="47" dur="500" fill="hold"/>
                                        <p:tgtEl>
                                          <p:spTgt spid="34"/>
                                        </p:tgtEl>
                                        <p:attrNameLst>
                                          <p:attrName>ppt_x</p:attrName>
                                        </p:attrNameLst>
                                      </p:cBhvr>
                                      <p:tavLst>
                                        <p:tav tm="0">
                                          <p:val>
                                            <p:strVal val="0-#ppt_w/2"/>
                                          </p:val>
                                        </p:tav>
                                        <p:tav tm="100000">
                                          <p:val>
                                            <p:strVal val="#ppt_x"/>
                                          </p:val>
                                        </p:tav>
                                      </p:tavLst>
                                    </p:anim>
                                    <p:anim calcmode="lin" valueType="num">
                                      <p:cBhvr additive="base">
                                        <p:cTn id="48" dur="500" fill="hold"/>
                                        <p:tgtEl>
                                          <p:spTgt spid="34"/>
                                        </p:tgtEl>
                                        <p:attrNameLst>
                                          <p:attrName>ppt_y</p:attrName>
                                        </p:attrNameLst>
                                      </p:cBhvr>
                                      <p:tavLst>
                                        <p:tav tm="0">
                                          <p:val>
                                            <p:strVal val="#ppt_y"/>
                                          </p:val>
                                        </p:tav>
                                        <p:tav tm="100000">
                                          <p:val>
                                            <p:strVal val="#ppt_y"/>
                                          </p:val>
                                        </p:tav>
                                      </p:tavLst>
                                    </p:anim>
                                  </p:childTnLst>
                                </p:cTn>
                              </p:par>
                              <p:par>
                                <p:cTn id="49" presetID="2" presetClass="entr" presetSubtype="8" fill="hold" grpId="0" nodeType="withEffect">
                                  <p:stCondLst>
                                    <p:cond delay="0"/>
                                  </p:stCondLst>
                                  <p:childTnLst>
                                    <p:set>
                                      <p:cBhvr>
                                        <p:cTn id="50" dur="1" fill="hold">
                                          <p:stCondLst>
                                            <p:cond delay="0"/>
                                          </p:stCondLst>
                                        </p:cTn>
                                        <p:tgtEl>
                                          <p:spTgt spid="23"/>
                                        </p:tgtEl>
                                        <p:attrNameLst>
                                          <p:attrName>style.visibility</p:attrName>
                                        </p:attrNameLst>
                                      </p:cBhvr>
                                      <p:to>
                                        <p:strVal val="visible"/>
                                      </p:to>
                                    </p:set>
                                    <p:anim calcmode="lin" valueType="num">
                                      <p:cBhvr additive="base">
                                        <p:cTn id="51" dur="500" fill="hold"/>
                                        <p:tgtEl>
                                          <p:spTgt spid="23"/>
                                        </p:tgtEl>
                                        <p:attrNameLst>
                                          <p:attrName>ppt_x</p:attrName>
                                        </p:attrNameLst>
                                      </p:cBhvr>
                                      <p:tavLst>
                                        <p:tav tm="0">
                                          <p:val>
                                            <p:strVal val="0-#ppt_w/2"/>
                                          </p:val>
                                        </p:tav>
                                        <p:tav tm="100000">
                                          <p:val>
                                            <p:strVal val="#ppt_x"/>
                                          </p:val>
                                        </p:tav>
                                      </p:tavLst>
                                    </p:anim>
                                    <p:anim calcmode="lin" valueType="num">
                                      <p:cBhvr additive="base">
                                        <p:cTn id="52" dur="500" fill="hold"/>
                                        <p:tgtEl>
                                          <p:spTgt spid="23"/>
                                        </p:tgtEl>
                                        <p:attrNameLst>
                                          <p:attrName>ppt_y</p:attrName>
                                        </p:attrNameLst>
                                      </p:cBhvr>
                                      <p:tavLst>
                                        <p:tav tm="0">
                                          <p:val>
                                            <p:strVal val="#ppt_y"/>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8" fill="hold" nodeType="clickEffect">
                                  <p:stCondLst>
                                    <p:cond delay="0"/>
                                  </p:stCondLst>
                                  <p:childTnLst>
                                    <p:set>
                                      <p:cBhvr>
                                        <p:cTn id="56" dur="1" fill="hold">
                                          <p:stCondLst>
                                            <p:cond delay="0"/>
                                          </p:stCondLst>
                                        </p:cTn>
                                        <p:tgtEl>
                                          <p:spTgt spid="17"/>
                                        </p:tgtEl>
                                        <p:attrNameLst>
                                          <p:attrName>style.visibility</p:attrName>
                                        </p:attrNameLst>
                                      </p:cBhvr>
                                      <p:to>
                                        <p:strVal val="visible"/>
                                      </p:to>
                                    </p:set>
                                    <p:anim calcmode="lin" valueType="num">
                                      <p:cBhvr additive="base">
                                        <p:cTn id="57" dur="500" fill="hold"/>
                                        <p:tgtEl>
                                          <p:spTgt spid="17"/>
                                        </p:tgtEl>
                                        <p:attrNameLst>
                                          <p:attrName>ppt_x</p:attrName>
                                        </p:attrNameLst>
                                      </p:cBhvr>
                                      <p:tavLst>
                                        <p:tav tm="0">
                                          <p:val>
                                            <p:strVal val="0-#ppt_w/2"/>
                                          </p:val>
                                        </p:tav>
                                        <p:tav tm="100000">
                                          <p:val>
                                            <p:strVal val="#ppt_x"/>
                                          </p:val>
                                        </p:tav>
                                      </p:tavLst>
                                    </p:anim>
                                    <p:anim calcmode="lin" valueType="num">
                                      <p:cBhvr additive="base">
                                        <p:cTn id="58" dur="500" fill="hold"/>
                                        <p:tgtEl>
                                          <p:spTgt spid="17"/>
                                        </p:tgtEl>
                                        <p:attrNameLst>
                                          <p:attrName>ppt_y</p:attrName>
                                        </p:attrNameLst>
                                      </p:cBhvr>
                                      <p:tavLst>
                                        <p:tav tm="0">
                                          <p:val>
                                            <p:strVal val="#ppt_y"/>
                                          </p:val>
                                        </p:tav>
                                        <p:tav tm="100000">
                                          <p:val>
                                            <p:strVal val="#ppt_y"/>
                                          </p:val>
                                        </p:tav>
                                      </p:tavLst>
                                    </p:anim>
                                  </p:childTnLst>
                                </p:cTn>
                              </p:par>
                              <p:par>
                                <p:cTn id="59" presetID="2" presetClass="entr" presetSubtype="8" fill="hold" grpId="0" nodeType="withEffect">
                                  <p:stCondLst>
                                    <p:cond delay="0"/>
                                  </p:stCondLst>
                                  <p:childTnLst>
                                    <p:set>
                                      <p:cBhvr>
                                        <p:cTn id="60" dur="1" fill="hold">
                                          <p:stCondLst>
                                            <p:cond delay="0"/>
                                          </p:stCondLst>
                                        </p:cTn>
                                        <p:tgtEl>
                                          <p:spTgt spid="16"/>
                                        </p:tgtEl>
                                        <p:attrNameLst>
                                          <p:attrName>style.visibility</p:attrName>
                                        </p:attrNameLst>
                                      </p:cBhvr>
                                      <p:to>
                                        <p:strVal val="visible"/>
                                      </p:to>
                                    </p:set>
                                    <p:anim calcmode="lin" valueType="num">
                                      <p:cBhvr additive="base">
                                        <p:cTn id="61" dur="500" fill="hold"/>
                                        <p:tgtEl>
                                          <p:spTgt spid="16"/>
                                        </p:tgtEl>
                                        <p:attrNameLst>
                                          <p:attrName>ppt_x</p:attrName>
                                        </p:attrNameLst>
                                      </p:cBhvr>
                                      <p:tavLst>
                                        <p:tav tm="0">
                                          <p:val>
                                            <p:strVal val="0-#ppt_w/2"/>
                                          </p:val>
                                        </p:tav>
                                        <p:tav tm="100000">
                                          <p:val>
                                            <p:strVal val="#ppt_x"/>
                                          </p:val>
                                        </p:tav>
                                      </p:tavLst>
                                    </p:anim>
                                    <p:anim calcmode="lin" valueType="num">
                                      <p:cBhvr additive="base">
                                        <p:cTn id="62" dur="500" fill="hold"/>
                                        <p:tgtEl>
                                          <p:spTgt spid="16"/>
                                        </p:tgtEl>
                                        <p:attrNameLst>
                                          <p:attrName>ppt_y</p:attrName>
                                        </p:attrNameLst>
                                      </p:cBhvr>
                                      <p:tavLst>
                                        <p:tav tm="0">
                                          <p:val>
                                            <p:strVal val="#ppt_y"/>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8" fill="hold" nodeType="clickEffect">
                                  <p:stCondLst>
                                    <p:cond delay="0"/>
                                  </p:stCondLst>
                                  <p:childTnLst>
                                    <p:set>
                                      <p:cBhvr>
                                        <p:cTn id="66" dur="1" fill="hold">
                                          <p:stCondLst>
                                            <p:cond delay="0"/>
                                          </p:stCondLst>
                                        </p:cTn>
                                        <p:tgtEl>
                                          <p:spTgt spid="36"/>
                                        </p:tgtEl>
                                        <p:attrNameLst>
                                          <p:attrName>style.visibility</p:attrName>
                                        </p:attrNameLst>
                                      </p:cBhvr>
                                      <p:to>
                                        <p:strVal val="visible"/>
                                      </p:to>
                                    </p:set>
                                    <p:anim calcmode="lin" valueType="num">
                                      <p:cBhvr additive="base">
                                        <p:cTn id="67" dur="500" fill="hold"/>
                                        <p:tgtEl>
                                          <p:spTgt spid="36"/>
                                        </p:tgtEl>
                                        <p:attrNameLst>
                                          <p:attrName>ppt_x</p:attrName>
                                        </p:attrNameLst>
                                      </p:cBhvr>
                                      <p:tavLst>
                                        <p:tav tm="0">
                                          <p:val>
                                            <p:strVal val="0-#ppt_w/2"/>
                                          </p:val>
                                        </p:tav>
                                        <p:tav tm="100000">
                                          <p:val>
                                            <p:strVal val="#ppt_x"/>
                                          </p:val>
                                        </p:tav>
                                      </p:tavLst>
                                    </p:anim>
                                    <p:anim calcmode="lin" valueType="num">
                                      <p:cBhvr additive="base">
                                        <p:cTn id="68" dur="500" fill="hold"/>
                                        <p:tgtEl>
                                          <p:spTgt spid="36"/>
                                        </p:tgtEl>
                                        <p:attrNameLst>
                                          <p:attrName>ppt_y</p:attrName>
                                        </p:attrNameLst>
                                      </p:cBhvr>
                                      <p:tavLst>
                                        <p:tav tm="0">
                                          <p:val>
                                            <p:strVal val="#ppt_y"/>
                                          </p:val>
                                        </p:tav>
                                        <p:tav tm="100000">
                                          <p:val>
                                            <p:strVal val="#ppt_y"/>
                                          </p:val>
                                        </p:tav>
                                      </p:tavLst>
                                    </p:anim>
                                  </p:childTnLst>
                                </p:cTn>
                              </p:par>
                              <p:par>
                                <p:cTn id="69" presetID="2" presetClass="entr" presetSubtype="8" fill="hold" grpId="0" nodeType="withEffect">
                                  <p:stCondLst>
                                    <p:cond delay="0"/>
                                  </p:stCondLst>
                                  <p:childTnLst>
                                    <p:set>
                                      <p:cBhvr>
                                        <p:cTn id="70" dur="1" fill="hold">
                                          <p:stCondLst>
                                            <p:cond delay="0"/>
                                          </p:stCondLst>
                                        </p:cTn>
                                        <p:tgtEl>
                                          <p:spTgt spid="38"/>
                                        </p:tgtEl>
                                        <p:attrNameLst>
                                          <p:attrName>style.visibility</p:attrName>
                                        </p:attrNameLst>
                                      </p:cBhvr>
                                      <p:to>
                                        <p:strVal val="visible"/>
                                      </p:to>
                                    </p:set>
                                    <p:anim calcmode="lin" valueType="num">
                                      <p:cBhvr additive="base">
                                        <p:cTn id="71" dur="500" fill="hold"/>
                                        <p:tgtEl>
                                          <p:spTgt spid="38"/>
                                        </p:tgtEl>
                                        <p:attrNameLst>
                                          <p:attrName>ppt_x</p:attrName>
                                        </p:attrNameLst>
                                      </p:cBhvr>
                                      <p:tavLst>
                                        <p:tav tm="0">
                                          <p:val>
                                            <p:strVal val="0-#ppt_w/2"/>
                                          </p:val>
                                        </p:tav>
                                        <p:tav tm="100000">
                                          <p:val>
                                            <p:strVal val="#ppt_x"/>
                                          </p:val>
                                        </p:tav>
                                      </p:tavLst>
                                    </p:anim>
                                    <p:anim calcmode="lin" valueType="num">
                                      <p:cBhvr additive="base">
                                        <p:cTn id="72" dur="500" fill="hold"/>
                                        <p:tgtEl>
                                          <p:spTgt spid="3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1" grpId="0"/>
      <p:bldP spid="15" grpId="0"/>
      <p:bldP spid="19" grpId="0"/>
      <p:bldP spid="23" grpId="0"/>
      <p:bldP spid="38" grpId="0"/>
      <p:bldP spid="16"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75734" y="2625229"/>
            <a:ext cx="10139158" cy="2031325"/>
          </a:xfrm>
        </p:spPr>
        <p:txBody>
          <a:bodyPr/>
          <a:lstStyle/>
          <a:p>
            <a:r>
              <a:rPr lang="en-US" sz="4400">
                <a:solidFill>
                  <a:schemeClr val="accent6"/>
                </a:solidFill>
              </a:rPr>
              <a:t>Demo</a:t>
            </a:r>
            <a:br>
              <a:rPr lang="en-US" sz="4400">
                <a:solidFill>
                  <a:schemeClr val="accent6"/>
                </a:solidFill>
              </a:rPr>
            </a:br>
            <a:r>
              <a:rPr lang="en-US" sz="4400">
                <a:solidFill>
                  <a:schemeClr val="accent2"/>
                </a:solidFill>
              </a:rPr>
              <a:t>Deploy Azure SQL Managed Instance</a:t>
            </a:r>
            <a:endParaRPr lang="en-US" sz="4400" spc="0">
              <a:solidFill>
                <a:schemeClr val="accent2"/>
              </a:solidFill>
            </a:endParaRPr>
          </a:p>
        </p:txBody>
      </p:sp>
    </p:spTree>
    <p:extLst>
      <p:ext uri="{BB962C8B-B14F-4D97-AF65-F5344CB8AC3E}">
        <p14:creationId xmlns:p14="http://schemas.microsoft.com/office/powerpoint/2010/main" val="2154468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533BB-0359-4170-99F5-D095BCD20778}"/>
              </a:ext>
            </a:extLst>
          </p:cNvPr>
          <p:cNvSpPr>
            <a:spLocks noGrp="1"/>
          </p:cNvSpPr>
          <p:nvPr>
            <p:ph type="title"/>
          </p:nvPr>
        </p:nvSpPr>
        <p:spPr>
          <a:xfrm>
            <a:off x="300625" y="221779"/>
            <a:ext cx="11259523" cy="492443"/>
          </a:xfrm>
        </p:spPr>
        <p:txBody>
          <a:bodyPr/>
          <a:lstStyle/>
          <a:p>
            <a:r>
              <a:rPr lang="en-US" sz="3200"/>
              <a:t>Offline database migration to Azure SQL Managed Instance</a:t>
            </a:r>
          </a:p>
        </p:txBody>
      </p:sp>
      <p:pic>
        <p:nvPicPr>
          <p:cNvPr id="4" name="Graphic 3">
            <a:extLst>
              <a:ext uri="{FF2B5EF4-FFF2-40B4-BE49-F238E27FC236}">
                <a16:creationId xmlns:a16="http://schemas.microsoft.com/office/drawing/2014/main" id="{90DA5601-8F73-466E-A957-39A6B553678F}"/>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631754" y="2101846"/>
            <a:ext cx="837400" cy="837401"/>
          </a:xfrm>
          <a:prstGeom prst="rect">
            <a:avLst/>
          </a:prstGeom>
        </p:spPr>
      </p:pic>
      <p:pic>
        <p:nvPicPr>
          <p:cNvPr id="2054" name="Picture 6" descr="See the source image">
            <a:extLst>
              <a:ext uri="{FF2B5EF4-FFF2-40B4-BE49-F238E27FC236}">
                <a16:creationId xmlns:a16="http://schemas.microsoft.com/office/drawing/2014/main" id="{88BAE83F-F0DB-4284-9A91-5E1E9F42178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12546" y="2149661"/>
            <a:ext cx="999259" cy="999259"/>
          </a:xfrm>
          <a:prstGeom prst="rect">
            <a:avLst/>
          </a:prstGeom>
          <a:noFill/>
          <a:extLst>
            <a:ext uri="{909E8E84-426E-40DD-AFC4-6F175D3DCCD1}">
              <a14:hiddenFill xmlns:a14="http://schemas.microsoft.com/office/drawing/2010/main">
                <a:solidFill>
                  <a:srgbClr val="FFFFFF"/>
                </a:solidFill>
              </a14:hiddenFill>
            </a:ext>
          </a:extLst>
        </p:spPr>
      </p:pic>
      <p:sp>
        <p:nvSpPr>
          <p:cNvPr id="5" name="Freeform 182">
            <a:extLst>
              <a:ext uri="{FF2B5EF4-FFF2-40B4-BE49-F238E27FC236}">
                <a16:creationId xmlns:a16="http://schemas.microsoft.com/office/drawing/2014/main" id="{9D1542C4-FC52-47FE-99AB-B3C94FA0DC83}"/>
              </a:ext>
            </a:extLst>
          </p:cNvPr>
          <p:cNvSpPr/>
          <p:nvPr/>
        </p:nvSpPr>
        <p:spPr bwMode="auto">
          <a:xfrm>
            <a:off x="3320756" y="2122701"/>
            <a:ext cx="397147" cy="449137"/>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6" name="Freeform 182">
            <a:extLst>
              <a:ext uri="{FF2B5EF4-FFF2-40B4-BE49-F238E27FC236}">
                <a16:creationId xmlns:a16="http://schemas.microsoft.com/office/drawing/2014/main" id="{752B33ED-E7E1-40A4-B918-11B925525700}"/>
              </a:ext>
            </a:extLst>
          </p:cNvPr>
          <p:cNvSpPr/>
          <p:nvPr/>
        </p:nvSpPr>
        <p:spPr bwMode="auto">
          <a:xfrm>
            <a:off x="7116583" y="2133973"/>
            <a:ext cx="397147" cy="449137"/>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cxnSp>
        <p:nvCxnSpPr>
          <p:cNvPr id="11" name="Straight Arrow Connector 10">
            <a:extLst>
              <a:ext uri="{FF2B5EF4-FFF2-40B4-BE49-F238E27FC236}">
                <a16:creationId xmlns:a16="http://schemas.microsoft.com/office/drawing/2014/main" id="{34D24F1A-AE0C-4935-80B0-7CC863959307}"/>
              </a:ext>
            </a:extLst>
          </p:cNvPr>
          <p:cNvCxnSpPr>
            <a:cxnSpLocks/>
          </p:cNvCxnSpPr>
          <p:nvPr/>
        </p:nvCxnSpPr>
        <p:spPr>
          <a:xfrm flipV="1">
            <a:off x="2469154" y="2661976"/>
            <a:ext cx="2305066" cy="39428"/>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F2797822-4B15-47D5-9220-A613E6A2B2A3}"/>
              </a:ext>
            </a:extLst>
          </p:cNvPr>
          <p:cNvCxnSpPr>
            <a:cxnSpLocks/>
          </p:cNvCxnSpPr>
          <p:nvPr/>
        </p:nvCxnSpPr>
        <p:spPr>
          <a:xfrm flipH="1">
            <a:off x="5963216" y="2667794"/>
            <a:ext cx="2438121"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6EDA461E-3A94-47CC-AB3B-10D21220809D}"/>
              </a:ext>
            </a:extLst>
          </p:cNvPr>
          <p:cNvSpPr txBox="1"/>
          <p:nvPr/>
        </p:nvSpPr>
        <p:spPr>
          <a:xfrm>
            <a:off x="1300638" y="2937520"/>
            <a:ext cx="1238288" cy="307777"/>
          </a:xfrm>
          <a:prstGeom prst="rect">
            <a:avLst/>
          </a:prstGeom>
          <a:noFill/>
        </p:spPr>
        <p:txBody>
          <a:bodyPr wrap="none" lIns="0" tIns="0" rIns="0" bIns="0" rtlCol="0">
            <a:spAutoFit/>
          </a:bodyPr>
          <a:lstStyle/>
          <a:p>
            <a:pPr algn="l"/>
            <a:r>
              <a:rPr lang="en-US" sz="2000">
                <a:gradFill>
                  <a:gsLst>
                    <a:gs pos="2917">
                      <a:schemeClr val="tx1"/>
                    </a:gs>
                    <a:gs pos="30000">
                      <a:schemeClr val="tx1"/>
                    </a:gs>
                  </a:gsLst>
                  <a:lin ang="5400000" scaled="0"/>
                </a:gradFill>
              </a:rPr>
              <a:t>SQL Server</a:t>
            </a:r>
          </a:p>
        </p:txBody>
      </p:sp>
      <p:sp>
        <p:nvSpPr>
          <p:cNvPr id="26" name="TextBox 25">
            <a:extLst>
              <a:ext uri="{FF2B5EF4-FFF2-40B4-BE49-F238E27FC236}">
                <a16:creationId xmlns:a16="http://schemas.microsoft.com/office/drawing/2014/main" id="{F2F5E05B-6325-4712-8F26-5EECF52015FF}"/>
              </a:ext>
            </a:extLst>
          </p:cNvPr>
          <p:cNvSpPr txBox="1"/>
          <p:nvPr/>
        </p:nvSpPr>
        <p:spPr>
          <a:xfrm>
            <a:off x="2581664" y="1702591"/>
            <a:ext cx="1522661" cy="246221"/>
          </a:xfrm>
          <a:prstGeom prst="rect">
            <a:avLst/>
          </a:prstGeom>
          <a:noFill/>
        </p:spPr>
        <p:txBody>
          <a:bodyPr wrap="none" lIns="0" tIns="0" rIns="0" bIns="0" rtlCol="0">
            <a:spAutoFit/>
          </a:bodyPr>
          <a:lstStyle/>
          <a:p>
            <a:pPr algn="l"/>
            <a:r>
              <a:rPr lang="en-US" sz="1600">
                <a:solidFill>
                  <a:schemeClr val="accent1"/>
                </a:solidFill>
                <a:latin typeface="+mj-lt"/>
              </a:rPr>
              <a:t>BACKUP TO URL</a:t>
            </a:r>
          </a:p>
        </p:txBody>
      </p:sp>
      <p:sp>
        <p:nvSpPr>
          <p:cNvPr id="27" name="TextBox 26">
            <a:extLst>
              <a:ext uri="{FF2B5EF4-FFF2-40B4-BE49-F238E27FC236}">
                <a16:creationId xmlns:a16="http://schemas.microsoft.com/office/drawing/2014/main" id="{18E35370-B218-4708-A2E1-8E65702F3BD7}"/>
              </a:ext>
            </a:extLst>
          </p:cNvPr>
          <p:cNvSpPr txBox="1"/>
          <p:nvPr/>
        </p:nvSpPr>
        <p:spPr>
          <a:xfrm>
            <a:off x="6096000" y="1702591"/>
            <a:ext cx="1900264" cy="246221"/>
          </a:xfrm>
          <a:prstGeom prst="rect">
            <a:avLst/>
          </a:prstGeom>
          <a:noFill/>
        </p:spPr>
        <p:txBody>
          <a:bodyPr wrap="none" lIns="0" tIns="0" rIns="0" bIns="0" rtlCol="0">
            <a:spAutoFit/>
          </a:bodyPr>
          <a:lstStyle/>
          <a:p>
            <a:pPr algn="l"/>
            <a:r>
              <a:rPr lang="en-US" sz="1600">
                <a:solidFill>
                  <a:schemeClr val="accent1"/>
                </a:solidFill>
                <a:latin typeface="+mj-lt"/>
              </a:rPr>
              <a:t>RESTORE FROM URL</a:t>
            </a:r>
          </a:p>
        </p:txBody>
      </p:sp>
      <p:pic>
        <p:nvPicPr>
          <p:cNvPr id="35" name="Picture 2" descr="See the source image">
            <a:extLst>
              <a:ext uri="{FF2B5EF4-FFF2-40B4-BE49-F238E27FC236}">
                <a16:creationId xmlns:a16="http://schemas.microsoft.com/office/drawing/2014/main" id="{85FB5C7F-2C0B-44F8-BE78-C90B933951F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05065" y="3549516"/>
            <a:ext cx="866691" cy="883951"/>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2" descr="See the source image">
            <a:extLst>
              <a:ext uri="{FF2B5EF4-FFF2-40B4-BE49-F238E27FC236}">
                <a16:creationId xmlns:a16="http://schemas.microsoft.com/office/drawing/2014/main" id="{AB31FD52-0A05-46D7-A8D4-AE79A72F30D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861759" y="4354528"/>
            <a:ext cx="1281461" cy="672767"/>
          </a:xfrm>
          <a:prstGeom prst="rect">
            <a:avLst/>
          </a:prstGeom>
          <a:noFill/>
          <a:extLst>
            <a:ext uri="{909E8E84-426E-40DD-AFC4-6F175D3DCCD1}">
              <a14:hiddenFill xmlns:a14="http://schemas.microsoft.com/office/drawing/2010/main">
                <a:solidFill>
                  <a:srgbClr val="FFFFFF"/>
                </a:solidFill>
              </a14:hiddenFill>
            </a:ext>
          </a:extLst>
        </p:spPr>
      </p:pic>
      <p:pic>
        <p:nvPicPr>
          <p:cNvPr id="32" name="Graphic 31" descr="Folder Search with solid fill">
            <a:extLst>
              <a:ext uri="{FF2B5EF4-FFF2-40B4-BE49-F238E27FC236}">
                <a16:creationId xmlns:a16="http://schemas.microsoft.com/office/drawing/2014/main" id="{8A57AAF9-DCF0-49B7-A194-9F3CAE0B282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590337" y="2998023"/>
            <a:ext cx="914400" cy="914400"/>
          </a:xfrm>
          <a:prstGeom prst="rect">
            <a:avLst/>
          </a:prstGeom>
        </p:spPr>
      </p:pic>
      <p:sp>
        <p:nvSpPr>
          <p:cNvPr id="48" name="TextBox 47">
            <a:extLst>
              <a:ext uri="{FF2B5EF4-FFF2-40B4-BE49-F238E27FC236}">
                <a16:creationId xmlns:a16="http://schemas.microsoft.com/office/drawing/2014/main" id="{A3E82624-A4B0-4A69-8DDA-CE0B9BB75CB5}"/>
              </a:ext>
            </a:extLst>
          </p:cNvPr>
          <p:cNvSpPr txBox="1"/>
          <p:nvPr/>
        </p:nvSpPr>
        <p:spPr>
          <a:xfrm>
            <a:off x="4830654" y="4534852"/>
            <a:ext cx="1083438" cy="492443"/>
          </a:xfrm>
          <a:prstGeom prst="rect">
            <a:avLst/>
          </a:prstGeom>
          <a:noFill/>
        </p:spPr>
        <p:txBody>
          <a:bodyPr wrap="none" lIns="0" tIns="0" rIns="0" bIns="0" rtlCol="0">
            <a:spAutoFit/>
          </a:bodyPr>
          <a:lstStyle/>
          <a:p>
            <a:r>
              <a:rPr lang="en-US" sz="1600">
                <a:solidFill>
                  <a:schemeClr val="accent1"/>
                </a:solidFill>
                <a:latin typeface="+mj-lt"/>
              </a:rPr>
              <a:t>Azure Data </a:t>
            </a:r>
          </a:p>
          <a:p>
            <a:pPr algn="ctr"/>
            <a:r>
              <a:rPr lang="en-US" sz="1600">
                <a:solidFill>
                  <a:schemeClr val="accent1"/>
                </a:solidFill>
                <a:latin typeface="+mj-lt"/>
              </a:rPr>
              <a:t>Studio</a:t>
            </a:r>
          </a:p>
        </p:txBody>
      </p:sp>
      <p:sp>
        <p:nvSpPr>
          <p:cNvPr id="49" name="TextBox 48">
            <a:extLst>
              <a:ext uri="{FF2B5EF4-FFF2-40B4-BE49-F238E27FC236}">
                <a16:creationId xmlns:a16="http://schemas.microsoft.com/office/drawing/2014/main" id="{E75B8582-E443-49AC-AC20-496E40849B55}"/>
              </a:ext>
            </a:extLst>
          </p:cNvPr>
          <p:cNvSpPr txBox="1"/>
          <p:nvPr/>
        </p:nvSpPr>
        <p:spPr>
          <a:xfrm>
            <a:off x="5682457" y="5094165"/>
            <a:ext cx="1640064" cy="492443"/>
          </a:xfrm>
          <a:prstGeom prst="rect">
            <a:avLst/>
          </a:prstGeom>
          <a:noFill/>
        </p:spPr>
        <p:txBody>
          <a:bodyPr wrap="none" lIns="0" tIns="0" rIns="0" bIns="0" rtlCol="0">
            <a:spAutoFit/>
          </a:bodyPr>
          <a:lstStyle/>
          <a:p>
            <a:pPr algn="ctr"/>
            <a:r>
              <a:rPr lang="en-US" sz="1600">
                <a:solidFill>
                  <a:schemeClr val="accent1"/>
                </a:solidFill>
                <a:latin typeface="+mj-lt"/>
              </a:rPr>
              <a:t>Database </a:t>
            </a:r>
          </a:p>
          <a:p>
            <a:pPr algn="ctr"/>
            <a:r>
              <a:rPr lang="en-US" sz="1600">
                <a:solidFill>
                  <a:schemeClr val="accent1"/>
                </a:solidFill>
                <a:latin typeface="+mj-lt"/>
              </a:rPr>
              <a:t>Migration Service</a:t>
            </a:r>
          </a:p>
        </p:txBody>
      </p:sp>
      <p:pic>
        <p:nvPicPr>
          <p:cNvPr id="45" name="Picture 44">
            <a:extLst>
              <a:ext uri="{FF2B5EF4-FFF2-40B4-BE49-F238E27FC236}">
                <a16:creationId xmlns:a16="http://schemas.microsoft.com/office/drawing/2014/main" id="{F1ED25BB-A7F4-475F-9B08-18BA75F5652A}"/>
              </a:ext>
            </a:extLst>
          </p:cNvPr>
          <p:cNvPicPr>
            <a:picLocks noChangeAspect="1"/>
          </p:cNvPicPr>
          <p:nvPr/>
        </p:nvPicPr>
        <p:blipFill>
          <a:blip r:embed="rId10"/>
          <a:stretch>
            <a:fillRect/>
          </a:stretch>
        </p:blipFill>
        <p:spPr>
          <a:xfrm>
            <a:off x="2198128" y="3699295"/>
            <a:ext cx="849409" cy="959199"/>
          </a:xfrm>
          <a:prstGeom prst="rect">
            <a:avLst/>
          </a:prstGeom>
        </p:spPr>
      </p:pic>
      <p:sp>
        <p:nvSpPr>
          <p:cNvPr id="52" name="TextBox 51">
            <a:extLst>
              <a:ext uri="{FF2B5EF4-FFF2-40B4-BE49-F238E27FC236}">
                <a16:creationId xmlns:a16="http://schemas.microsoft.com/office/drawing/2014/main" id="{EF7F0D75-0C75-4E84-B7E0-E0BA11288D28}"/>
              </a:ext>
            </a:extLst>
          </p:cNvPr>
          <p:cNvSpPr txBox="1"/>
          <p:nvPr/>
        </p:nvSpPr>
        <p:spPr>
          <a:xfrm>
            <a:off x="1837196" y="4756096"/>
            <a:ext cx="1880707" cy="492443"/>
          </a:xfrm>
          <a:prstGeom prst="rect">
            <a:avLst/>
          </a:prstGeom>
          <a:noFill/>
        </p:spPr>
        <p:txBody>
          <a:bodyPr wrap="none" lIns="0" tIns="0" rIns="0" bIns="0" rtlCol="0">
            <a:spAutoFit/>
          </a:bodyPr>
          <a:lstStyle/>
          <a:p>
            <a:pPr algn="ctr"/>
            <a:r>
              <a:rPr lang="en-US" sz="1600">
                <a:solidFill>
                  <a:schemeClr val="accent1"/>
                </a:solidFill>
                <a:latin typeface="+mj-lt"/>
              </a:rPr>
              <a:t>Self-hosted </a:t>
            </a:r>
          </a:p>
          <a:p>
            <a:pPr algn="ctr"/>
            <a:r>
              <a:rPr lang="en-US" sz="1600">
                <a:solidFill>
                  <a:schemeClr val="accent1"/>
                </a:solidFill>
                <a:latin typeface="+mj-lt"/>
              </a:rPr>
              <a:t>Integration runtime </a:t>
            </a:r>
          </a:p>
        </p:txBody>
      </p:sp>
      <p:cxnSp>
        <p:nvCxnSpPr>
          <p:cNvPr id="46" name="Straight Arrow Connector 45">
            <a:extLst>
              <a:ext uri="{FF2B5EF4-FFF2-40B4-BE49-F238E27FC236}">
                <a16:creationId xmlns:a16="http://schemas.microsoft.com/office/drawing/2014/main" id="{29839CF3-2E15-4520-9523-8DBF38560B4E}"/>
              </a:ext>
            </a:extLst>
          </p:cNvPr>
          <p:cNvCxnSpPr>
            <a:cxnSpLocks/>
            <a:stCxn id="32" idx="3"/>
          </p:cNvCxnSpPr>
          <p:nvPr/>
        </p:nvCxnSpPr>
        <p:spPr>
          <a:xfrm flipV="1">
            <a:off x="3504737" y="2947562"/>
            <a:ext cx="1383940" cy="507661"/>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24A64655-C30D-4F08-8A8B-3334ABA9F227}"/>
              </a:ext>
            </a:extLst>
          </p:cNvPr>
          <p:cNvCxnSpPr>
            <a:cxnSpLocks/>
          </p:cNvCxnSpPr>
          <p:nvPr/>
        </p:nvCxnSpPr>
        <p:spPr>
          <a:xfrm flipH="1" flipV="1">
            <a:off x="6008328" y="2939247"/>
            <a:ext cx="2094411" cy="168172"/>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C732CC26-4E51-428A-A9EB-1BD41E225B41}"/>
              </a:ext>
            </a:extLst>
          </p:cNvPr>
          <p:cNvSpPr txBox="1"/>
          <p:nvPr/>
        </p:nvSpPr>
        <p:spPr>
          <a:xfrm>
            <a:off x="3899252" y="3351840"/>
            <a:ext cx="776175" cy="246221"/>
          </a:xfrm>
          <a:prstGeom prst="rect">
            <a:avLst/>
          </a:prstGeom>
          <a:noFill/>
        </p:spPr>
        <p:txBody>
          <a:bodyPr wrap="none" lIns="0" tIns="0" rIns="0" bIns="0" rtlCol="0">
            <a:spAutoFit/>
          </a:bodyPr>
          <a:lstStyle/>
          <a:p>
            <a:r>
              <a:rPr lang="en-US" sz="1600">
                <a:solidFill>
                  <a:schemeClr val="accent1"/>
                </a:solidFill>
                <a:latin typeface="+mj-lt"/>
              </a:rPr>
              <a:t>BACKUP</a:t>
            </a:r>
          </a:p>
        </p:txBody>
      </p:sp>
      <p:sp>
        <p:nvSpPr>
          <p:cNvPr id="65" name="TextBox 64">
            <a:extLst>
              <a:ext uri="{FF2B5EF4-FFF2-40B4-BE49-F238E27FC236}">
                <a16:creationId xmlns:a16="http://schemas.microsoft.com/office/drawing/2014/main" id="{9929C937-6A3A-4810-89B2-298CF1E4053F}"/>
              </a:ext>
            </a:extLst>
          </p:cNvPr>
          <p:cNvSpPr txBox="1"/>
          <p:nvPr/>
        </p:nvSpPr>
        <p:spPr>
          <a:xfrm>
            <a:off x="6798025" y="3191431"/>
            <a:ext cx="880626" cy="492443"/>
          </a:xfrm>
          <a:prstGeom prst="rect">
            <a:avLst/>
          </a:prstGeom>
          <a:noFill/>
        </p:spPr>
        <p:txBody>
          <a:bodyPr wrap="none" lIns="0" tIns="0" rIns="0" bIns="0" rtlCol="0">
            <a:spAutoFit/>
          </a:bodyPr>
          <a:lstStyle/>
          <a:p>
            <a:r>
              <a:rPr lang="en-US" sz="1600">
                <a:solidFill>
                  <a:schemeClr val="accent1"/>
                </a:solidFill>
                <a:latin typeface="+mj-lt"/>
              </a:rPr>
              <a:t>RESTORE</a:t>
            </a:r>
          </a:p>
          <a:p>
            <a:r>
              <a:rPr lang="en-US" sz="1600">
                <a:solidFill>
                  <a:schemeClr val="accent1"/>
                </a:solidFill>
                <a:latin typeface="+mj-lt"/>
              </a:rPr>
              <a:t>RECOVER</a:t>
            </a:r>
          </a:p>
        </p:txBody>
      </p:sp>
      <p:pic>
        <p:nvPicPr>
          <p:cNvPr id="73" name="Graphic 72" descr="Badge 1 with solid fill">
            <a:extLst>
              <a:ext uri="{FF2B5EF4-FFF2-40B4-BE49-F238E27FC236}">
                <a16:creationId xmlns:a16="http://schemas.microsoft.com/office/drawing/2014/main" id="{BFBC1310-7F2B-488C-A642-3208591A4290}"/>
              </a:ext>
            </a:extLst>
          </p:cNvPr>
          <p:cNvPicPr>
            <a:picLocks noChangeAspect="1"/>
          </p:cNvPicPr>
          <p:nvPr/>
        </p:nvPicPr>
        <p:blipFill>
          <a:blip r:embed="rId11">
            <a:extLst>
              <a:ext uri="{96DAC541-7B7A-43D3-8B79-37D633B846F1}">
                <asvg:svgBlip xmlns:asvg="http://schemas.microsoft.com/office/drawing/2016/SVG/main" r:embed="rId12"/>
              </a:ext>
            </a:extLst>
          </a:blip>
          <a:srcRect/>
          <a:stretch/>
        </p:blipFill>
        <p:spPr>
          <a:xfrm>
            <a:off x="4561105" y="1885456"/>
            <a:ext cx="544711" cy="544711"/>
          </a:xfrm>
          <a:prstGeom prst="rect">
            <a:avLst/>
          </a:prstGeom>
        </p:spPr>
      </p:pic>
      <p:pic>
        <p:nvPicPr>
          <p:cNvPr id="74" name="Graphic 73" descr="Badge with solid fill">
            <a:extLst>
              <a:ext uri="{FF2B5EF4-FFF2-40B4-BE49-F238E27FC236}">
                <a16:creationId xmlns:a16="http://schemas.microsoft.com/office/drawing/2014/main" id="{8A414D88-DCBD-4510-87B6-3D39D9CDB232}"/>
              </a:ext>
            </a:extLst>
          </p:cNvPr>
          <p:cNvPicPr>
            <a:picLocks noChangeAspect="1"/>
          </p:cNvPicPr>
          <p:nvPr/>
        </p:nvPicPr>
        <p:blipFill>
          <a:blip r:embed="rId13">
            <a:extLst>
              <a:ext uri="{96DAC541-7B7A-43D3-8B79-37D633B846F1}">
                <asvg:svgBlip xmlns:asvg="http://schemas.microsoft.com/office/drawing/2016/SVG/main" r:embed="rId14"/>
              </a:ext>
            </a:extLst>
          </a:blip>
          <a:srcRect/>
          <a:stretch/>
        </p:blipFill>
        <p:spPr>
          <a:xfrm>
            <a:off x="4379121" y="3858233"/>
            <a:ext cx="544711" cy="544711"/>
          </a:xfrm>
          <a:prstGeom prst="rect">
            <a:avLst/>
          </a:prstGeom>
        </p:spPr>
      </p:pic>
      <p:pic>
        <p:nvPicPr>
          <p:cNvPr id="3" name="Graphic 2">
            <a:extLst>
              <a:ext uri="{FF2B5EF4-FFF2-40B4-BE49-F238E27FC236}">
                <a16:creationId xmlns:a16="http://schemas.microsoft.com/office/drawing/2014/main" id="{6E2E04C0-CCDA-4F39-8D4D-8CBCDBE32F2B}"/>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8711651" y="2167683"/>
            <a:ext cx="812846" cy="808309"/>
          </a:xfrm>
          <a:prstGeom prst="rect">
            <a:avLst/>
          </a:prstGeom>
        </p:spPr>
      </p:pic>
      <p:sp>
        <p:nvSpPr>
          <p:cNvPr id="39" name="Freeform 182">
            <a:extLst>
              <a:ext uri="{FF2B5EF4-FFF2-40B4-BE49-F238E27FC236}">
                <a16:creationId xmlns:a16="http://schemas.microsoft.com/office/drawing/2014/main" id="{623352BF-ACBB-4E4E-8B4E-D97096612251}"/>
              </a:ext>
            </a:extLst>
          </p:cNvPr>
          <p:cNvSpPr/>
          <p:nvPr/>
        </p:nvSpPr>
        <p:spPr bwMode="auto">
          <a:xfrm>
            <a:off x="9733742" y="2219712"/>
            <a:ext cx="397147" cy="449137"/>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6093814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nodeType="withEffect">
                                  <p:stCondLst>
                                    <p:cond delay="0"/>
                                  </p:stCondLst>
                                  <p:childTnLst>
                                    <p:set>
                                      <p:cBhvr>
                                        <p:cTn id="12" dur="1" fill="hold">
                                          <p:stCondLst>
                                            <p:cond delay="0"/>
                                          </p:stCondLst>
                                        </p:cTn>
                                        <p:tgtEl>
                                          <p:spTgt spid="73"/>
                                        </p:tgtEl>
                                        <p:attrNameLst>
                                          <p:attrName>style.visibility</p:attrName>
                                        </p:attrNameLst>
                                      </p:cBhvr>
                                      <p:to>
                                        <p:strVal val="visible"/>
                                      </p:to>
                                    </p:set>
                                    <p:animEffect transition="in" filter="fade">
                                      <p:cBhvr>
                                        <p:cTn id="13" dur="500"/>
                                        <p:tgtEl>
                                          <p:spTgt spid="73"/>
                                        </p:tgtEl>
                                      </p:cBhvr>
                                    </p:animEffect>
                                  </p:childTnLst>
                                </p:cTn>
                              </p:par>
                              <p:par>
                                <p:cTn id="14" presetID="10" presetClass="entr" presetSubtype="0" fill="hold"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par>
                                <p:cTn id="17" presetID="10" presetClass="entr" presetSubtype="0" fill="hold" nodeType="withEffect">
                                  <p:stCondLst>
                                    <p:cond delay="0"/>
                                  </p:stCondLst>
                                  <p:childTnLst>
                                    <p:set>
                                      <p:cBhvr>
                                        <p:cTn id="18" dur="1" fill="hold">
                                          <p:stCondLst>
                                            <p:cond delay="0"/>
                                          </p:stCondLst>
                                        </p:cTn>
                                        <p:tgtEl>
                                          <p:spTgt spid="2054"/>
                                        </p:tgtEl>
                                        <p:attrNameLst>
                                          <p:attrName>style.visibility</p:attrName>
                                        </p:attrNameLst>
                                      </p:cBhvr>
                                      <p:to>
                                        <p:strVal val="visible"/>
                                      </p:to>
                                    </p:set>
                                    <p:animEffect transition="in" filter="fade">
                                      <p:cBhvr>
                                        <p:cTn id="19" dur="500"/>
                                        <p:tgtEl>
                                          <p:spTgt spid="205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fade">
                                      <p:cBhvr>
                                        <p:cTn id="22" dur="500"/>
                                        <p:tgtEl>
                                          <p:spTgt spid="27"/>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500"/>
                                        <p:tgtEl>
                                          <p:spTgt spid="6"/>
                                        </p:tgtEl>
                                      </p:cBhvr>
                                    </p:animEffect>
                                  </p:childTnLst>
                                </p:cTn>
                              </p:par>
                              <p:par>
                                <p:cTn id="26" presetID="10" presetClass="entr" presetSubtype="0" fill="hold" nodeType="with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fade">
                                      <p:cBhvr>
                                        <p:cTn id="28" dur="500"/>
                                        <p:tgtEl>
                                          <p:spTgt spid="17"/>
                                        </p:tgtEl>
                                      </p:cBhvr>
                                    </p:animEffect>
                                  </p:childTnLst>
                                </p:cTn>
                              </p:par>
                              <p:par>
                                <p:cTn id="29" presetID="1" presetClass="entr" presetSubtype="0" fill="hold" grpId="0" nodeType="withEffect">
                                  <p:stCondLst>
                                    <p:cond delay="0"/>
                                  </p:stCondLst>
                                  <p:childTnLst>
                                    <p:set>
                                      <p:cBhvr>
                                        <p:cTn id="30" dur="1" fill="hold">
                                          <p:stCondLst>
                                            <p:cond delay="0"/>
                                          </p:stCondLst>
                                        </p:cTn>
                                        <p:tgtEl>
                                          <p:spTgt spid="3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2"/>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2"/>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6"/>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9"/>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6"/>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64"/>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65"/>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26" grpId="0"/>
      <p:bldP spid="27" grpId="0"/>
      <p:bldP spid="48" grpId="0"/>
      <p:bldP spid="49" grpId="0"/>
      <p:bldP spid="52" grpId="0"/>
      <p:bldP spid="64" grpId="0"/>
      <p:bldP spid="65" grpId="0"/>
      <p:bldP spid="39"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533BB-0359-4170-99F5-D095BCD20778}"/>
              </a:ext>
            </a:extLst>
          </p:cNvPr>
          <p:cNvSpPr>
            <a:spLocks noGrp="1"/>
          </p:cNvSpPr>
          <p:nvPr>
            <p:ph type="title"/>
          </p:nvPr>
        </p:nvSpPr>
        <p:spPr>
          <a:xfrm>
            <a:off x="541628" y="221779"/>
            <a:ext cx="11018520" cy="492443"/>
          </a:xfrm>
        </p:spPr>
        <p:txBody>
          <a:bodyPr/>
          <a:lstStyle/>
          <a:p>
            <a:r>
              <a:rPr lang="en-US" sz="3200"/>
              <a:t>Online database migration to Azure SQL Managed Instance</a:t>
            </a:r>
          </a:p>
        </p:txBody>
      </p:sp>
      <p:pic>
        <p:nvPicPr>
          <p:cNvPr id="4" name="Graphic 3">
            <a:extLst>
              <a:ext uri="{FF2B5EF4-FFF2-40B4-BE49-F238E27FC236}">
                <a16:creationId xmlns:a16="http://schemas.microsoft.com/office/drawing/2014/main" id="{90DA5601-8F73-466E-A957-39A6B553678F}"/>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693301" y="1688130"/>
            <a:ext cx="837400" cy="837401"/>
          </a:xfrm>
          <a:prstGeom prst="rect">
            <a:avLst/>
          </a:prstGeom>
        </p:spPr>
      </p:pic>
      <p:pic>
        <p:nvPicPr>
          <p:cNvPr id="2054" name="Picture 6" descr="See the source image">
            <a:extLst>
              <a:ext uri="{FF2B5EF4-FFF2-40B4-BE49-F238E27FC236}">
                <a16:creationId xmlns:a16="http://schemas.microsoft.com/office/drawing/2014/main" id="{88BAE83F-F0DB-4284-9A91-5E1E9F42178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12441" y="3066628"/>
            <a:ext cx="999259" cy="999259"/>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6EDA461E-3A94-47CC-AB3B-10D21220809D}"/>
              </a:ext>
            </a:extLst>
          </p:cNvPr>
          <p:cNvSpPr txBox="1"/>
          <p:nvPr/>
        </p:nvSpPr>
        <p:spPr>
          <a:xfrm>
            <a:off x="1362185" y="2523804"/>
            <a:ext cx="1238288" cy="307777"/>
          </a:xfrm>
          <a:prstGeom prst="rect">
            <a:avLst/>
          </a:prstGeom>
          <a:noFill/>
        </p:spPr>
        <p:txBody>
          <a:bodyPr wrap="none" lIns="0" tIns="0" rIns="0" bIns="0" rtlCol="0">
            <a:spAutoFit/>
          </a:bodyPr>
          <a:lstStyle/>
          <a:p>
            <a:pPr algn="l"/>
            <a:r>
              <a:rPr lang="en-US" sz="2000">
                <a:gradFill>
                  <a:gsLst>
                    <a:gs pos="2917">
                      <a:schemeClr val="tx1"/>
                    </a:gs>
                    <a:gs pos="30000">
                      <a:schemeClr val="tx1"/>
                    </a:gs>
                  </a:gsLst>
                  <a:lin ang="5400000" scaled="0"/>
                </a:gradFill>
              </a:rPr>
              <a:t>SQL Server</a:t>
            </a:r>
          </a:p>
        </p:txBody>
      </p:sp>
      <p:pic>
        <p:nvPicPr>
          <p:cNvPr id="35" name="Picture 2" descr="See the source image">
            <a:extLst>
              <a:ext uri="{FF2B5EF4-FFF2-40B4-BE49-F238E27FC236}">
                <a16:creationId xmlns:a16="http://schemas.microsoft.com/office/drawing/2014/main" id="{85FB5C7F-2C0B-44F8-BE78-C90B933951F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24224" y="4254215"/>
            <a:ext cx="866691" cy="883951"/>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2" descr="See the source image">
            <a:extLst>
              <a:ext uri="{FF2B5EF4-FFF2-40B4-BE49-F238E27FC236}">
                <a16:creationId xmlns:a16="http://schemas.microsoft.com/office/drawing/2014/main" id="{AB31FD52-0A05-46D7-A8D4-AE79A72F30D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883606" y="4823477"/>
            <a:ext cx="1281461" cy="672767"/>
          </a:xfrm>
          <a:prstGeom prst="rect">
            <a:avLst/>
          </a:prstGeom>
          <a:noFill/>
          <a:extLst>
            <a:ext uri="{909E8E84-426E-40DD-AFC4-6F175D3DCCD1}">
              <a14:hiddenFill xmlns:a14="http://schemas.microsoft.com/office/drawing/2010/main">
                <a:solidFill>
                  <a:srgbClr val="FFFFFF"/>
                </a:solidFill>
              </a14:hiddenFill>
            </a:ext>
          </a:extLst>
        </p:spPr>
      </p:pic>
      <p:pic>
        <p:nvPicPr>
          <p:cNvPr id="32" name="Graphic 31" descr="Folder Search with solid fill">
            <a:extLst>
              <a:ext uri="{FF2B5EF4-FFF2-40B4-BE49-F238E27FC236}">
                <a16:creationId xmlns:a16="http://schemas.microsoft.com/office/drawing/2014/main" id="{8A57AAF9-DCF0-49B7-A194-9F3CAE0B282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409448" y="2830082"/>
            <a:ext cx="914400" cy="914400"/>
          </a:xfrm>
          <a:prstGeom prst="rect">
            <a:avLst/>
          </a:prstGeom>
        </p:spPr>
      </p:pic>
      <p:sp>
        <p:nvSpPr>
          <p:cNvPr id="48" name="TextBox 47">
            <a:extLst>
              <a:ext uri="{FF2B5EF4-FFF2-40B4-BE49-F238E27FC236}">
                <a16:creationId xmlns:a16="http://schemas.microsoft.com/office/drawing/2014/main" id="{A3E82624-A4B0-4A69-8DDA-CE0B9BB75CB5}"/>
              </a:ext>
            </a:extLst>
          </p:cNvPr>
          <p:cNvSpPr txBox="1"/>
          <p:nvPr/>
        </p:nvSpPr>
        <p:spPr>
          <a:xfrm>
            <a:off x="4825168" y="5203195"/>
            <a:ext cx="1083438" cy="492443"/>
          </a:xfrm>
          <a:prstGeom prst="rect">
            <a:avLst/>
          </a:prstGeom>
          <a:noFill/>
        </p:spPr>
        <p:txBody>
          <a:bodyPr wrap="none" lIns="0" tIns="0" rIns="0" bIns="0" rtlCol="0">
            <a:spAutoFit/>
          </a:bodyPr>
          <a:lstStyle/>
          <a:p>
            <a:r>
              <a:rPr lang="en-US" sz="1600">
                <a:solidFill>
                  <a:schemeClr val="accent1"/>
                </a:solidFill>
                <a:latin typeface="+mj-lt"/>
              </a:rPr>
              <a:t>Azure Data </a:t>
            </a:r>
          </a:p>
          <a:p>
            <a:pPr algn="ctr"/>
            <a:r>
              <a:rPr lang="en-US" sz="1600">
                <a:solidFill>
                  <a:schemeClr val="accent1"/>
                </a:solidFill>
                <a:latin typeface="+mj-lt"/>
              </a:rPr>
              <a:t>Studio</a:t>
            </a:r>
          </a:p>
        </p:txBody>
      </p:sp>
      <p:sp>
        <p:nvSpPr>
          <p:cNvPr id="49" name="TextBox 48">
            <a:extLst>
              <a:ext uri="{FF2B5EF4-FFF2-40B4-BE49-F238E27FC236}">
                <a16:creationId xmlns:a16="http://schemas.microsoft.com/office/drawing/2014/main" id="{E75B8582-E443-49AC-AC20-496E40849B55}"/>
              </a:ext>
            </a:extLst>
          </p:cNvPr>
          <p:cNvSpPr txBox="1"/>
          <p:nvPr/>
        </p:nvSpPr>
        <p:spPr>
          <a:xfrm>
            <a:off x="5704304" y="5563114"/>
            <a:ext cx="1640064" cy="492443"/>
          </a:xfrm>
          <a:prstGeom prst="rect">
            <a:avLst/>
          </a:prstGeom>
          <a:noFill/>
        </p:spPr>
        <p:txBody>
          <a:bodyPr wrap="none" lIns="0" tIns="0" rIns="0" bIns="0" rtlCol="0">
            <a:spAutoFit/>
          </a:bodyPr>
          <a:lstStyle/>
          <a:p>
            <a:pPr algn="ctr"/>
            <a:r>
              <a:rPr lang="en-US" sz="1600">
                <a:solidFill>
                  <a:schemeClr val="accent1"/>
                </a:solidFill>
                <a:latin typeface="+mj-lt"/>
              </a:rPr>
              <a:t>Database </a:t>
            </a:r>
          </a:p>
          <a:p>
            <a:pPr algn="ctr"/>
            <a:r>
              <a:rPr lang="en-US" sz="1600">
                <a:solidFill>
                  <a:schemeClr val="accent1"/>
                </a:solidFill>
                <a:latin typeface="+mj-lt"/>
              </a:rPr>
              <a:t>Migration Service</a:t>
            </a:r>
          </a:p>
        </p:txBody>
      </p:sp>
      <p:pic>
        <p:nvPicPr>
          <p:cNvPr id="45" name="Picture 44">
            <a:extLst>
              <a:ext uri="{FF2B5EF4-FFF2-40B4-BE49-F238E27FC236}">
                <a16:creationId xmlns:a16="http://schemas.microsoft.com/office/drawing/2014/main" id="{F1ED25BB-A7F4-475F-9B08-18BA75F5652A}"/>
              </a:ext>
            </a:extLst>
          </p:cNvPr>
          <p:cNvPicPr>
            <a:picLocks noChangeAspect="1"/>
          </p:cNvPicPr>
          <p:nvPr/>
        </p:nvPicPr>
        <p:blipFill>
          <a:blip r:embed="rId10"/>
          <a:stretch>
            <a:fillRect/>
          </a:stretch>
        </p:blipFill>
        <p:spPr>
          <a:xfrm>
            <a:off x="2043332" y="3663794"/>
            <a:ext cx="849409" cy="959199"/>
          </a:xfrm>
          <a:prstGeom prst="rect">
            <a:avLst/>
          </a:prstGeom>
        </p:spPr>
      </p:pic>
      <p:sp>
        <p:nvSpPr>
          <p:cNvPr id="52" name="TextBox 51">
            <a:extLst>
              <a:ext uri="{FF2B5EF4-FFF2-40B4-BE49-F238E27FC236}">
                <a16:creationId xmlns:a16="http://schemas.microsoft.com/office/drawing/2014/main" id="{EF7F0D75-0C75-4E84-B7E0-E0BA11288D28}"/>
              </a:ext>
            </a:extLst>
          </p:cNvPr>
          <p:cNvSpPr txBox="1"/>
          <p:nvPr/>
        </p:nvSpPr>
        <p:spPr>
          <a:xfrm>
            <a:off x="1648428" y="4645723"/>
            <a:ext cx="1880707" cy="492443"/>
          </a:xfrm>
          <a:prstGeom prst="rect">
            <a:avLst/>
          </a:prstGeom>
          <a:noFill/>
        </p:spPr>
        <p:txBody>
          <a:bodyPr wrap="none" lIns="0" tIns="0" rIns="0" bIns="0" rtlCol="0">
            <a:spAutoFit/>
          </a:bodyPr>
          <a:lstStyle/>
          <a:p>
            <a:pPr algn="ctr"/>
            <a:r>
              <a:rPr lang="en-US" sz="1600">
                <a:solidFill>
                  <a:schemeClr val="accent1"/>
                </a:solidFill>
                <a:latin typeface="+mj-lt"/>
              </a:rPr>
              <a:t>Self-hosted </a:t>
            </a:r>
          </a:p>
          <a:p>
            <a:pPr algn="ctr"/>
            <a:r>
              <a:rPr lang="en-US" sz="1600">
                <a:solidFill>
                  <a:schemeClr val="accent1"/>
                </a:solidFill>
                <a:latin typeface="+mj-lt"/>
              </a:rPr>
              <a:t>Integration runtime </a:t>
            </a:r>
          </a:p>
        </p:txBody>
      </p:sp>
      <p:cxnSp>
        <p:nvCxnSpPr>
          <p:cNvPr id="46" name="Straight Arrow Connector 45">
            <a:extLst>
              <a:ext uri="{FF2B5EF4-FFF2-40B4-BE49-F238E27FC236}">
                <a16:creationId xmlns:a16="http://schemas.microsoft.com/office/drawing/2014/main" id="{29839CF3-2E15-4520-9523-8DBF38560B4E}"/>
              </a:ext>
            </a:extLst>
          </p:cNvPr>
          <p:cNvCxnSpPr>
            <a:cxnSpLocks/>
          </p:cNvCxnSpPr>
          <p:nvPr/>
        </p:nvCxnSpPr>
        <p:spPr>
          <a:xfrm>
            <a:off x="3284731" y="3260991"/>
            <a:ext cx="1688593" cy="278976"/>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24A64655-C30D-4F08-8A8B-3334ABA9F227}"/>
              </a:ext>
            </a:extLst>
          </p:cNvPr>
          <p:cNvCxnSpPr>
            <a:cxnSpLocks/>
          </p:cNvCxnSpPr>
          <p:nvPr/>
        </p:nvCxnSpPr>
        <p:spPr>
          <a:xfrm flipH="1">
            <a:off x="6056814" y="2444281"/>
            <a:ext cx="2332756" cy="1095686"/>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C732CC26-4E51-428A-A9EB-1BD41E225B41}"/>
              </a:ext>
            </a:extLst>
          </p:cNvPr>
          <p:cNvSpPr txBox="1"/>
          <p:nvPr/>
        </p:nvSpPr>
        <p:spPr>
          <a:xfrm>
            <a:off x="3780057" y="3630799"/>
            <a:ext cx="776175" cy="246221"/>
          </a:xfrm>
          <a:prstGeom prst="rect">
            <a:avLst/>
          </a:prstGeom>
          <a:noFill/>
        </p:spPr>
        <p:txBody>
          <a:bodyPr wrap="none" lIns="0" tIns="0" rIns="0" bIns="0" rtlCol="0">
            <a:spAutoFit/>
          </a:bodyPr>
          <a:lstStyle/>
          <a:p>
            <a:r>
              <a:rPr lang="en-US" sz="1600">
                <a:solidFill>
                  <a:schemeClr val="accent1"/>
                </a:solidFill>
                <a:latin typeface="+mj-lt"/>
              </a:rPr>
              <a:t>BACKUP</a:t>
            </a:r>
          </a:p>
        </p:txBody>
      </p:sp>
      <p:sp>
        <p:nvSpPr>
          <p:cNvPr id="65" name="TextBox 64">
            <a:extLst>
              <a:ext uri="{FF2B5EF4-FFF2-40B4-BE49-F238E27FC236}">
                <a16:creationId xmlns:a16="http://schemas.microsoft.com/office/drawing/2014/main" id="{9929C937-6A3A-4810-89B2-298CF1E4053F}"/>
              </a:ext>
            </a:extLst>
          </p:cNvPr>
          <p:cNvSpPr txBox="1"/>
          <p:nvPr/>
        </p:nvSpPr>
        <p:spPr>
          <a:xfrm>
            <a:off x="6642412" y="3451780"/>
            <a:ext cx="841064" cy="246221"/>
          </a:xfrm>
          <a:prstGeom prst="rect">
            <a:avLst/>
          </a:prstGeom>
          <a:noFill/>
        </p:spPr>
        <p:txBody>
          <a:bodyPr wrap="none" lIns="0" tIns="0" rIns="0" bIns="0" rtlCol="0">
            <a:spAutoFit/>
          </a:bodyPr>
          <a:lstStyle/>
          <a:p>
            <a:r>
              <a:rPr lang="en-US" sz="1600">
                <a:solidFill>
                  <a:schemeClr val="accent1"/>
                </a:solidFill>
                <a:latin typeface="+mj-lt"/>
              </a:rPr>
              <a:t>RESTORE</a:t>
            </a:r>
          </a:p>
        </p:txBody>
      </p:sp>
      <p:pic>
        <p:nvPicPr>
          <p:cNvPr id="74" name="Graphic 73" descr="Badge 1 with solid fill">
            <a:extLst>
              <a:ext uri="{FF2B5EF4-FFF2-40B4-BE49-F238E27FC236}">
                <a16:creationId xmlns:a16="http://schemas.microsoft.com/office/drawing/2014/main" id="{8A414D88-DCBD-4510-87B6-3D39D9CDB232}"/>
              </a:ext>
            </a:extLst>
          </p:cNvPr>
          <p:cNvPicPr>
            <a:picLocks noChangeAspect="1"/>
          </p:cNvPicPr>
          <p:nvPr/>
        </p:nvPicPr>
        <p:blipFill>
          <a:blip r:embed="rId11">
            <a:extLst>
              <a:ext uri="{96DAC541-7B7A-43D3-8B79-37D633B846F1}">
                <asvg:svgBlip xmlns:asvg="http://schemas.microsoft.com/office/drawing/2016/SVG/main" r:embed="rId12"/>
              </a:ext>
            </a:extLst>
          </a:blip>
          <a:srcRect/>
          <a:stretch/>
        </p:blipFill>
        <p:spPr>
          <a:xfrm>
            <a:off x="4376488" y="4347233"/>
            <a:ext cx="544711" cy="544711"/>
          </a:xfrm>
          <a:prstGeom prst="rect">
            <a:avLst/>
          </a:prstGeom>
        </p:spPr>
      </p:pic>
      <p:sp>
        <p:nvSpPr>
          <p:cNvPr id="41" name="TextBox 40">
            <a:extLst>
              <a:ext uri="{FF2B5EF4-FFF2-40B4-BE49-F238E27FC236}">
                <a16:creationId xmlns:a16="http://schemas.microsoft.com/office/drawing/2014/main" id="{B18613E1-32B0-4CCE-99CB-C0324FCB77FC}"/>
              </a:ext>
            </a:extLst>
          </p:cNvPr>
          <p:cNvSpPr txBox="1"/>
          <p:nvPr/>
        </p:nvSpPr>
        <p:spPr>
          <a:xfrm>
            <a:off x="7049881" y="3800182"/>
            <a:ext cx="1455014" cy="492443"/>
          </a:xfrm>
          <a:prstGeom prst="rect">
            <a:avLst/>
          </a:prstGeom>
          <a:noFill/>
        </p:spPr>
        <p:txBody>
          <a:bodyPr wrap="none" lIns="0" tIns="0" rIns="0" bIns="0" rtlCol="0">
            <a:spAutoFit/>
          </a:bodyPr>
          <a:lstStyle/>
          <a:p>
            <a:r>
              <a:rPr lang="en-US" sz="1600">
                <a:solidFill>
                  <a:srgbClr val="00B050"/>
                </a:solidFill>
                <a:latin typeface="+mj-lt"/>
              </a:rPr>
              <a:t>FINAL RESTORE</a:t>
            </a:r>
          </a:p>
          <a:p>
            <a:r>
              <a:rPr lang="en-US" sz="1600">
                <a:solidFill>
                  <a:srgbClr val="00B050"/>
                </a:solidFill>
                <a:latin typeface="+mj-lt"/>
              </a:rPr>
              <a:t>RECOVERY</a:t>
            </a:r>
          </a:p>
        </p:txBody>
      </p:sp>
      <p:sp>
        <p:nvSpPr>
          <p:cNvPr id="42" name="TextBox 41">
            <a:extLst>
              <a:ext uri="{FF2B5EF4-FFF2-40B4-BE49-F238E27FC236}">
                <a16:creationId xmlns:a16="http://schemas.microsoft.com/office/drawing/2014/main" id="{BA565C71-D226-49DB-AC53-DD23E1100362}"/>
              </a:ext>
            </a:extLst>
          </p:cNvPr>
          <p:cNvSpPr txBox="1"/>
          <p:nvPr/>
        </p:nvSpPr>
        <p:spPr>
          <a:xfrm>
            <a:off x="3750072" y="3939078"/>
            <a:ext cx="898772" cy="246221"/>
          </a:xfrm>
          <a:prstGeom prst="rect">
            <a:avLst/>
          </a:prstGeom>
          <a:noFill/>
        </p:spPr>
        <p:txBody>
          <a:bodyPr wrap="none" lIns="0" tIns="0" rIns="0" bIns="0" rtlCol="0">
            <a:spAutoFit/>
          </a:bodyPr>
          <a:lstStyle/>
          <a:p>
            <a:r>
              <a:rPr lang="en-US" sz="1600">
                <a:solidFill>
                  <a:schemeClr val="tx2"/>
                </a:solidFill>
                <a:latin typeface="+mj-lt"/>
              </a:rPr>
              <a:t>CUTOVER</a:t>
            </a:r>
          </a:p>
        </p:txBody>
      </p:sp>
      <p:pic>
        <p:nvPicPr>
          <p:cNvPr id="16" name="Graphic 15" descr="Repeat with solid fill">
            <a:extLst>
              <a:ext uri="{FF2B5EF4-FFF2-40B4-BE49-F238E27FC236}">
                <a16:creationId xmlns:a16="http://schemas.microsoft.com/office/drawing/2014/main" id="{0EB01104-9A0D-4EE7-A7B4-EE7FF58BDB43}"/>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014780" y="2870828"/>
            <a:ext cx="468746" cy="468746"/>
          </a:xfrm>
          <a:prstGeom prst="rect">
            <a:avLst/>
          </a:prstGeom>
        </p:spPr>
      </p:pic>
      <p:pic>
        <p:nvPicPr>
          <p:cNvPr id="18" name="Graphic 17" descr="Repeat with solid fill">
            <a:extLst>
              <a:ext uri="{FF2B5EF4-FFF2-40B4-BE49-F238E27FC236}">
                <a16:creationId xmlns:a16="http://schemas.microsoft.com/office/drawing/2014/main" id="{B785C255-749F-4D55-A428-978EF99CD1A0}"/>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6696321" y="2593122"/>
            <a:ext cx="468746" cy="468746"/>
          </a:xfrm>
          <a:prstGeom prst="rect">
            <a:avLst/>
          </a:prstGeom>
        </p:spPr>
      </p:pic>
      <p:cxnSp>
        <p:nvCxnSpPr>
          <p:cNvPr id="20" name="Straight Arrow Connector 19">
            <a:extLst>
              <a:ext uri="{FF2B5EF4-FFF2-40B4-BE49-F238E27FC236}">
                <a16:creationId xmlns:a16="http://schemas.microsoft.com/office/drawing/2014/main" id="{2C126C9B-80C8-4362-BF44-857D0A0ADE12}"/>
              </a:ext>
            </a:extLst>
          </p:cNvPr>
          <p:cNvCxnSpPr>
            <a:cxnSpLocks/>
          </p:cNvCxnSpPr>
          <p:nvPr/>
        </p:nvCxnSpPr>
        <p:spPr>
          <a:xfrm>
            <a:off x="2525567" y="2084361"/>
            <a:ext cx="5864003" cy="1"/>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8D094CFF-921A-46F4-AE02-19E6B8901CC9}"/>
              </a:ext>
            </a:extLst>
          </p:cNvPr>
          <p:cNvSpPr txBox="1"/>
          <p:nvPr/>
        </p:nvSpPr>
        <p:spPr>
          <a:xfrm>
            <a:off x="4129027" y="1733135"/>
            <a:ext cx="2884444" cy="246221"/>
          </a:xfrm>
          <a:prstGeom prst="rect">
            <a:avLst/>
          </a:prstGeom>
          <a:noFill/>
        </p:spPr>
        <p:txBody>
          <a:bodyPr wrap="none" lIns="0" tIns="0" rIns="0" bIns="0" rtlCol="0">
            <a:spAutoFit/>
          </a:bodyPr>
          <a:lstStyle/>
          <a:p>
            <a:r>
              <a:rPr lang="en-US" sz="1600">
                <a:solidFill>
                  <a:schemeClr val="accent1"/>
                </a:solidFill>
                <a:latin typeface="+mj-lt"/>
              </a:rPr>
              <a:t>Replication, Log Replay Service</a:t>
            </a:r>
          </a:p>
        </p:txBody>
      </p:sp>
      <p:pic>
        <p:nvPicPr>
          <p:cNvPr id="51" name="Graphic 50" descr="Badge with solid fill">
            <a:extLst>
              <a:ext uri="{FF2B5EF4-FFF2-40B4-BE49-F238E27FC236}">
                <a16:creationId xmlns:a16="http://schemas.microsoft.com/office/drawing/2014/main" id="{3368E54A-EBAE-4698-B5FD-DC15F2429541}"/>
              </a:ext>
            </a:extLst>
          </p:cNvPr>
          <p:cNvPicPr>
            <a:picLocks noChangeAspect="1"/>
          </p:cNvPicPr>
          <p:nvPr/>
        </p:nvPicPr>
        <p:blipFill>
          <a:blip r:embed="rId15">
            <a:extLst>
              <a:ext uri="{96DAC541-7B7A-43D3-8B79-37D633B846F1}">
                <asvg:svgBlip xmlns:asvg="http://schemas.microsoft.com/office/drawing/2016/SVG/main" r:embed="rId16"/>
              </a:ext>
            </a:extLst>
          </a:blip>
          <a:srcRect/>
          <a:stretch/>
        </p:blipFill>
        <p:spPr>
          <a:xfrm>
            <a:off x="5239714" y="1172008"/>
            <a:ext cx="544711" cy="544711"/>
          </a:xfrm>
          <a:prstGeom prst="rect">
            <a:avLst/>
          </a:prstGeom>
        </p:spPr>
      </p:pic>
      <p:grpSp>
        <p:nvGrpSpPr>
          <p:cNvPr id="28" name="Group 27">
            <a:extLst>
              <a:ext uri="{FF2B5EF4-FFF2-40B4-BE49-F238E27FC236}">
                <a16:creationId xmlns:a16="http://schemas.microsoft.com/office/drawing/2014/main" id="{8AE71ADA-3253-4E0D-85DF-99E9E9331157}"/>
              </a:ext>
            </a:extLst>
          </p:cNvPr>
          <p:cNvGrpSpPr/>
          <p:nvPr/>
        </p:nvGrpSpPr>
        <p:grpSpPr>
          <a:xfrm>
            <a:off x="8921634" y="2916678"/>
            <a:ext cx="812846" cy="557472"/>
            <a:chOff x="7523559" y="1439130"/>
            <a:chExt cx="516930" cy="424570"/>
          </a:xfrm>
        </p:grpSpPr>
        <p:pic>
          <p:nvPicPr>
            <p:cNvPr id="29" name="Picture 28" descr="A picture containing text, sign&#10;&#10;Description automatically generated">
              <a:extLst>
                <a:ext uri="{FF2B5EF4-FFF2-40B4-BE49-F238E27FC236}">
                  <a16:creationId xmlns:a16="http://schemas.microsoft.com/office/drawing/2014/main" id="{F23E68C2-6509-4272-B3D5-B1680199711F}"/>
                </a:ext>
              </a:extLst>
            </p:cNvPr>
            <p:cNvPicPr>
              <a:picLocks noChangeAspect="1"/>
            </p:cNvPicPr>
            <p:nvPr/>
          </p:nvPicPr>
          <p:blipFill>
            <a:blip r:embed="rId17">
              <a:extLst>
                <a:ext uri="{28A0092B-C50C-407E-A947-70E740481C1C}">
                  <a14:useLocalDpi xmlns:a14="http://schemas.microsoft.com/office/drawing/2010/main" val="0"/>
                </a:ext>
                <a:ext uri="{837473B0-CC2E-450A-ABE3-18F120FF3D39}">
                  <a1611:picAttrSrcUrl xmlns:a1611="http://schemas.microsoft.com/office/drawing/2016/11/main" r:id="rId18"/>
                </a:ext>
              </a:extLst>
            </a:blip>
            <a:stretch>
              <a:fillRect/>
            </a:stretch>
          </p:blipFill>
          <p:spPr>
            <a:xfrm>
              <a:off x="7523559" y="1439130"/>
              <a:ext cx="276782" cy="276782"/>
            </a:xfrm>
            <a:prstGeom prst="rect">
              <a:avLst/>
            </a:prstGeom>
          </p:spPr>
        </p:pic>
        <p:pic>
          <p:nvPicPr>
            <p:cNvPr id="30" name="Picture 29" descr="A picture containing text, sign&#10;&#10;Description automatically generated">
              <a:extLst>
                <a:ext uri="{FF2B5EF4-FFF2-40B4-BE49-F238E27FC236}">
                  <a16:creationId xmlns:a16="http://schemas.microsoft.com/office/drawing/2014/main" id="{1889E579-BAA3-4E50-BC4E-0142E5ED1DED}"/>
                </a:ext>
              </a:extLst>
            </p:cNvPr>
            <p:cNvPicPr>
              <a:picLocks noChangeAspect="1"/>
            </p:cNvPicPr>
            <p:nvPr/>
          </p:nvPicPr>
          <p:blipFill>
            <a:blip r:embed="rId17">
              <a:extLst>
                <a:ext uri="{28A0092B-C50C-407E-A947-70E740481C1C}">
                  <a14:useLocalDpi xmlns:a14="http://schemas.microsoft.com/office/drawing/2010/main" val="0"/>
                </a:ext>
                <a:ext uri="{837473B0-CC2E-450A-ABE3-18F120FF3D39}">
                  <a1611:picAttrSrcUrl xmlns:a1611="http://schemas.microsoft.com/office/drawing/2016/11/main" r:id="rId18"/>
                </a:ext>
              </a:extLst>
            </a:blip>
            <a:stretch>
              <a:fillRect/>
            </a:stretch>
          </p:blipFill>
          <p:spPr>
            <a:xfrm>
              <a:off x="7629779" y="1517642"/>
              <a:ext cx="276782" cy="276782"/>
            </a:xfrm>
            <a:prstGeom prst="rect">
              <a:avLst/>
            </a:prstGeom>
          </p:spPr>
        </p:pic>
        <p:pic>
          <p:nvPicPr>
            <p:cNvPr id="31" name="Picture 30" descr="A picture containing text, sign&#10;&#10;Description automatically generated">
              <a:extLst>
                <a:ext uri="{FF2B5EF4-FFF2-40B4-BE49-F238E27FC236}">
                  <a16:creationId xmlns:a16="http://schemas.microsoft.com/office/drawing/2014/main" id="{1B8FFB3C-A999-4FB3-BEE2-CD437F9917D0}"/>
                </a:ext>
              </a:extLst>
            </p:cNvPr>
            <p:cNvPicPr>
              <a:picLocks noChangeAspect="1"/>
            </p:cNvPicPr>
            <p:nvPr/>
          </p:nvPicPr>
          <p:blipFill>
            <a:blip r:embed="rId17">
              <a:extLst>
                <a:ext uri="{28A0092B-C50C-407E-A947-70E740481C1C}">
                  <a14:useLocalDpi xmlns:a14="http://schemas.microsoft.com/office/drawing/2010/main" val="0"/>
                </a:ext>
                <a:ext uri="{837473B0-CC2E-450A-ABE3-18F120FF3D39}">
                  <a1611:picAttrSrcUrl xmlns:a1611="http://schemas.microsoft.com/office/drawing/2016/11/main" r:id="rId18"/>
                </a:ext>
              </a:extLst>
            </a:blip>
            <a:stretch>
              <a:fillRect/>
            </a:stretch>
          </p:blipFill>
          <p:spPr>
            <a:xfrm>
              <a:off x="7763707" y="1586918"/>
              <a:ext cx="276782" cy="276782"/>
            </a:xfrm>
            <a:prstGeom prst="rect">
              <a:avLst/>
            </a:prstGeom>
          </p:spPr>
        </p:pic>
        <p:cxnSp>
          <p:nvCxnSpPr>
            <p:cNvPr id="33" name="Connector: Curved 32">
              <a:extLst>
                <a:ext uri="{FF2B5EF4-FFF2-40B4-BE49-F238E27FC236}">
                  <a16:creationId xmlns:a16="http://schemas.microsoft.com/office/drawing/2014/main" id="{65A67D77-BE17-46D0-BA22-938B06136E4A}"/>
                </a:ext>
              </a:extLst>
            </p:cNvPr>
            <p:cNvCxnSpPr>
              <a:stCxn id="29" idx="0"/>
              <a:endCxn id="30" idx="3"/>
            </p:cNvCxnSpPr>
            <p:nvPr/>
          </p:nvCxnSpPr>
          <p:spPr>
            <a:xfrm rot="16200000" flipH="1">
              <a:off x="7675804" y="1425276"/>
              <a:ext cx="78512" cy="106220"/>
            </a:xfrm>
            <a:prstGeom prst="curvedConnector3">
              <a:avLst>
                <a:gd name="adj1" fmla="val -291166"/>
              </a:avLst>
            </a:prstGeom>
            <a:ln w="12700">
              <a:solidFill>
                <a:schemeClr val="accent6">
                  <a:lumMod val="6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4" name="Connector: Curved 33">
              <a:extLst>
                <a:ext uri="{FF2B5EF4-FFF2-40B4-BE49-F238E27FC236}">
                  <a16:creationId xmlns:a16="http://schemas.microsoft.com/office/drawing/2014/main" id="{4F45C27E-29C6-474A-B788-DF9A0E4C66CB}"/>
                </a:ext>
              </a:extLst>
            </p:cNvPr>
            <p:cNvCxnSpPr>
              <a:cxnSpLocks/>
            </p:cNvCxnSpPr>
            <p:nvPr/>
          </p:nvCxnSpPr>
          <p:spPr>
            <a:xfrm rot="16200000" flipH="1">
              <a:off x="7828204" y="1518684"/>
              <a:ext cx="78512" cy="106220"/>
            </a:xfrm>
            <a:prstGeom prst="curvedConnector3">
              <a:avLst>
                <a:gd name="adj1" fmla="val -291166"/>
              </a:avLst>
            </a:prstGeom>
            <a:ln w="12700">
              <a:solidFill>
                <a:schemeClr val="accent6">
                  <a:lumMod val="6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sp>
        <p:nvSpPr>
          <p:cNvPr id="37" name="TextBox 36">
            <a:extLst>
              <a:ext uri="{FF2B5EF4-FFF2-40B4-BE49-F238E27FC236}">
                <a16:creationId xmlns:a16="http://schemas.microsoft.com/office/drawing/2014/main" id="{AA185A55-B1D6-4833-890D-C3F5C47A71CF}"/>
              </a:ext>
            </a:extLst>
          </p:cNvPr>
          <p:cNvSpPr txBox="1"/>
          <p:nvPr/>
        </p:nvSpPr>
        <p:spPr>
          <a:xfrm>
            <a:off x="8685672" y="3539967"/>
            <a:ext cx="1745286" cy="246221"/>
          </a:xfrm>
          <a:prstGeom prst="rect">
            <a:avLst/>
          </a:prstGeom>
          <a:noFill/>
        </p:spPr>
        <p:txBody>
          <a:bodyPr wrap="none" lIns="0" tIns="0" rIns="0" bIns="0" rtlCol="0">
            <a:spAutoFit/>
          </a:bodyPr>
          <a:lstStyle/>
          <a:p>
            <a:pPr algn="ctr"/>
            <a:r>
              <a:rPr lang="en-US" sz="1600">
                <a:solidFill>
                  <a:schemeClr val="accent1"/>
                </a:solidFill>
                <a:latin typeface="+mj-lt"/>
              </a:rPr>
              <a:t>Log Replay Service</a:t>
            </a:r>
          </a:p>
        </p:txBody>
      </p:sp>
      <p:pic>
        <p:nvPicPr>
          <p:cNvPr id="3" name="Graphic 2">
            <a:extLst>
              <a:ext uri="{FF2B5EF4-FFF2-40B4-BE49-F238E27FC236}">
                <a16:creationId xmlns:a16="http://schemas.microsoft.com/office/drawing/2014/main" id="{6D1D83AD-3E33-4213-ABE8-E32234B75E19}"/>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8745469" y="1680206"/>
            <a:ext cx="812846" cy="808309"/>
          </a:xfrm>
          <a:prstGeom prst="rect">
            <a:avLst/>
          </a:prstGeom>
        </p:spPr>
      </p:pic>
      <p:sp>
        <p:nvSpPr>
          <p:cNvPr id="39" name="Freeform 182">
            <a:extLst>
              <a:ext uri="{FF2B5EF4-FFF2-40B4-BE49-F238E27FC236}">
                <a16:creationId xmlns:a16="http://schemas.microsoft.com/office/drawing/2014/main" id="{AD653DCC-2257-4AFA-B38A-849A00027AB2}"/>
              </a:ext>
            </a:extLst>
          </p:cNvPr>
          <p:cNvSpPr/>
          <p:nvPr/>
        </p:nvSpPr>
        <p:spPr bwMode="auto">
          <a:xfrm>
            <a:off x="9733742" y="2219712"/>
            <a:ext cx="397147" cy="449137"/>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a:extLst>
              <a:ext uri="{FF2B5EF4-FFF2-40B4-BE49-F238E27FC236}">
                <a16:creationId xmlns:a16="http://schemas.microsoft.com/office/drawing/2014/main" id="{A5A5827D-ABEB-49B6-A75C-945336107291}"/>
              </a:ext>
            </a:extLst>
          </p:cNvPr>
          <p:cNvSpPr/>
          <p:nvPr/>
        </p:nvSpPr>
        <p:spPr bwMode="auto">
          <a:xfrm>
            <a:off x="8573176" y="1264083"/>
            <a:ext cx="2332756" cy="2675491"/>
          </a:xfrm>
          <a:prstGeom prst="rect">
            <a:avLst/>
          </a:prstGeom>
          <a:noFill/>
          <a:ln>
            <a:solidFill>
              <a:schemeClr val="accent1"/>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9620438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05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5"/>
                                        </p:tgtEl>
                                        <p:attrNameLst>
                                          <p:attrName>style.visibility</p:attrName>
                                        </p:attrNameLst>
                                      </p:cBhvr>
                                      <p:to>
                                        <p:strVal val="visible"/>
                                      </p:to>
                                    </p:set>
                                  </p:childTnLst>
                                </p:cTn>
                              </p:par>
                            </p:childTnLst>
                          </p:cTn>
                        </p:par>
                        <p:par>
                          <p:cTn id="29" fill="hold">
                            <p:stCondLst>
                              <p:cond delay="0"/>
                            </p:stCondLst>
                            <p:childTnLst>
                              <p:par>
                                <p:cTn id="30" presetID="1" presetClass="entr" presetSubtype="0" fill="hold" grpId="0" nodeType="afterEffect">
                                  <p:stCondLst>
                                    <p:cond delay="0"/>
                                  </p:stCondLst>
                                  <p:childTnLst>
                                    <p:set>
                                      <p:cBhvr>
                                        <p:cTn id="31" dur="1" fill="hold">
                                          <p:stCondLst>
                                            <p:cond delay="0"/>
                                          </p:stCondLst>
                                        </p:cTn>
                                        <p:tgtEl>
                                          <p:spTgt spid="39"/>
                                        </p:tgtEl>
                                        <p:attrNameLst>
                                          <p:attrName>style.visibility</p:attrName>
                                        </p:attrNameLst>
                                      </p:cBhvr>
                                      <p:to>
                                        <p:strVal val="visible"/>
                                      </p:to>
                                    </p:set>
                                  </p:childTnLst>
                                </p:cTn>
                              </p:par>
                              <p:par>
                                <p:cTn id="32" presetID="1" presetClass="entr" presetSubtype="0" fill="hold" nodeType="withEffect">
                                  <p:stCondLst>
                                    <p:cond delay="0"/>
                                  </p:stCondLst>
                                  <p:childTnLst>
                                    <p:set>
                                      <p:cBhvr>
                                        <p:cTn id="33" dur="1" fill="hold">
                                          <p:stCondLst>
                                            <p:cond delay="0"/>
                                          </p:stCondLst>
                                        </p:cTn>
                                        <p:tgtEl>
                                          <p:spTgt spid="36"/>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49"/>
                                        </p:tgtEl>
                                        <p:attrNameLst>
                                          <p:attrName>style.visibility</p:attrName>
                                        </p:attrNameLst>
                                      </p:cBhvr>
                                      <p:to>
                                        <p:strVal val="visible"/>
                                      </p:to>
                                    </p:set>
                                  </p:childTnLst>
                                </p:cTn>
                              </p:par>
                              <p:par>
                                <p:cTn id="36" presetID="1" presetClass="entr" presetSubtype="0" fill="hold" nodeType="withEffect">
                                  <p:stCondLst>
                                    <p:cond delay="0"/>
                                  </p:stCondLst>
                                  <p:childTnLst>
                                    <p:set>
                                      <p:cBhvr>
                                        <p:cTn id="37" dur="1" fill="hold">
                                          <p:stCondLst>
                                            <p:cond delay="0"/>
                                          </p:stCondLst>
                                        </p:cTn>
                                        <p:tgtEl>
                                          <p:spTgt spid="28"/>
                                        </p:tgtEl>
                                        <p:attrNameLst>
                                          <p:attrName>style.visibility</p:attrName>
                                        </p:attrNameLst>
                                      </p:cBhvr>
                                      <p:to>
                                        <p:strVal val="visible"/>
                                      </p:to>
                                    </p:set>
                                  </p:childTnLst>
                                </p:cTn>
                              </p:par>
                              <p:par>
                                <p:cTn id="38" presetID="1" presetClass="entr" presetSubtype="0" fill="hold" grpId="0" nodeType="withEffect">
                                  <p:stCondLst>
                                    <p:cond delay="0"/>
                                  </p:stCondLst>
                                  <p:childTnLst>
                                    <p:set>
                                      <p:cBhvr>
                                        <p:cTn id="39" dur="1" fill="hold">
                                          <p:stCondLst>
                                            <p:cond delay="0"/>
                                          </p:stCondLst>
                                        </p:cTn>
                                        <p:tgtEl>
                                          <p:spTgt spid="37"/>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16"/>
                                        </p:tgtEl>
                                        <p:attrNameLst>
                                          <p:attrName>style.visibility</p:attrName>
                                        </p:attrNameLst>
                                      </p:cBhvr>
                                      <p:to>
                                        <p:strVal val="visible"/>
                                      </p:to>
                                    </p:set>
                                  </p:childTnLst>
                                </p:cTn>
                              </p:par>
                            </p:childTnLst>
                          </p:cTn>
                        </p:par>
                        <p:par>
                          <p:cTn id="44" fill="hold">
                            <p:stCondLst>
                              <p:cond delay="0"/>
                            </p:stCondLst>
                            <p:childTnLst>
                              <p:par>
                                <p:cTn id="45" presetID="8" presetClass="emph" presetSubtype="0" fill="hold" nodeType="afterEffect">
                                  <p:stCondLst>
                                    <p:cond delay="0"/>
                                  </p:stCondLst>
                                  <p:childTnLst>
                                    <p:animRot by="21600000">
                                      <p:cBhvr>
                                        <p:cTn id="46" dur="2000" fill="hold"/>
                                        <p:tgtEl>
                                          <p:spTgt spid="16"/>
                                        </p:tgtEl>
                                        <p:attrNameLst>
                                          <p:attrName>r</p:attrName>
                                        </p:attrNameLst>
                                      </p:cBhvr>
                                    </p:animRot>
                                  </p:childTnLst>
                                </p:cTn>
                              </p:par>
                              <p:par>
                                <p:cTn id="47" presetID="1" presetClass="entr" presetSubtype="0" fill="hold" nodeType="withEffect">
                                  <p:stCondLst>
                                    <p:cond delay="0"/>
                                  </p:stCondLst>
                                  <p:childTnLst>
                                    <p:set>
                                      <p:cBhvr>
                                        <p:cTn id="48" dur="1" fill="hold">
                                          <p:stCondLst>
                                            <p:cond delay="0"/>
                                          </p:stCondLst>
                                        </p:cTn>
                                        <p:tgtEl>
                                          <p:spTgt spid="18"/>
                                        </p:tgtEl>
                                        <p:attrNameLst>
                                          <p:attrName>style.visibility</p:attrName>
                                        </p:attrNameLst>
                                      </p:cBhvr>
                                      <p:to>
                                        <p:strVal val="visible"/>
                                      </p:to>
                                    </p:set>
                                  </p:childTnLst>
                                </p:cTn>
                              </p:par>
                              <p:par>
                                <p:cTn id="49" presetID="8" presetClass="emph" presetSubtype="0" fill="hold" nodeType="withEffect">
                                  <p:stCondLst>
                                    <p:cond delay="0"/>
                                  </p:stCondLst>
                                  <p:childTnLst>
                                    <p:animRot by="21600000">
                                      <p:cBhvr>
                                        <p:cTn id="50" dur="2000" fill="hold"/>
                                        <p:tgtEl>
                                          <p:spTgt spid="18"/>
                                        </p:tgtEl>
                                        <p:attrNameLst>
                                          <p:attrName>r</p:attrName>
                                        </p:attrNameLst>
                                      </p:cBhvr>
                                    </p:animRo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42"/>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1"/>
                                        </p:tgtEl>
                                        <p:attrNameLst>
                                          <p:attrName>style.visibility</p:attrName>
                                        </p:attrNameLst>
                                      </p:cBhvr>
                                      <p:to>
                                        <p:strVal val="visible"/>
                                      </p:to>
                                    </p:set>
                                  </p:childTnLst>
                                </p:cTn>
                              </p:par>
                            </p:childTnLst>
                          </p:cTn>
                        </p:par>
                        <p:par>
                          <p:cTn id="57" fill="hold">
                            <p:stCondLst>
                              <p:cond delay="0"/>
                            </p:stCondLst>
                            <p:childTnLst>
                              <p:par>
                                <p:cTn id="58" presetID="19" presetClass="emph" presetSubtype="0" fill="hold" grpId="1" nodeType="afterEffect">
                                  <p:stCondLst>
                                    <p:cond delay="0"/>
                                  </p:stCondLst>
                                  <p:childTnLst>
                                    <p:animClr clrSpc="rgb" dir="cw">
                                      <p:cBhvr override="childStyle">
                                        <p:cTn id="59" dur="500" fill="hold"/>
                                        <p:tgtEl>
                                          <p:spTgt spid="39"/>
                                        </p:tgtEl>
                                        <p:attrNameLst>
                                          <p:attrName>style.color</p:attrName>
                                        </p:attrNameLst>
                                      </p:cBhvr>
                                      <p:to>
                                        <a:srgbClr val="00B050"/>
                                      </p:to>
                                    </p:animClr>
                                    <p:animClr clrSpc="rgb" dir="cw">
                                      <p:cBhvr>
                                        <p:cTn id="60" dur="500" fill="hold"/>
                                        <p:tgtEl>
                                          <p:spTgt spid="39"/>
                                        </p:tgtEl>
                                        <p:attrNameLst>
                                          <p:attrName>fillcolor</p:attrName>
                                        </p:attrNameLst>
                                      </p:cBhvr>
                                      <p:to>
                                        <a:srgbClr val="00B050"/>
                                      </p:to>
                                    </p:animClr>
                                    <p:set>
                                      <p:cBhvr>
                                        <p:cTn id="61" dur="500" fill="hold"/>
                                        <p:tgtEl>
                                          <p:spTgt spid="39"/>
                                        </p:tgtEl>
                                        <p:attrNameLst>
                                          <p:attrName>fill.type</p:attrName>
                                        </p:attrNameLst>
                                      </p:cBhvr>
                                      <p:to>
                                        <p:strVal val="solid"/>
                                      </p:to>
                                    </p:set>
                                    <p:set>
                                      <p:cBhvr>
                                        <p:cTn id="62" dur="500" fill="hold"/>
                                        <p:tgtEl>
                                          <p:spTgt spid="39"/>
                                        </p:tgtEl>
                                        <p:attrNameLst>
                                          <p:attrName>fill.on</p:attrName>
                                        </p:attrNameLst>
                                      </p:cBhvr>
                                      <p:to>
                                        <p:strVal val="tru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51"/>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50"/>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49" grpId="0"/>
      <p:bldP spid="52" grpId="0"/>
      <p:bldP spid="64" grpId="0"/>
      <p:bldP spid="65" grpId="0"/>
      <p:bldP spid="41" grpId="0"/>
      <p:bldP spid="42" grpId="0"/>
      <p:bldP spid="50" grpId="0"/>
      <p:bldP spid="37" grpId="0"/>
      <p:bldP spid="39" grpId="0" animBg="1"/>
      <p:bldP spid="39" grpId="1"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01E0D3-9BD0-497F-9359-42BBEDD32EF5}"/>
              </a:ext>
            </a:extLst>
          </p:cNvPr>
          <p:cNvSpPr>
            <a:spLocks noGrp="1"/>
          </p:cNvSpPr>
          <p:nvPr>
            <p:ph type="title"/>
          </p:nvPr>
        </p:nvSpPr>
        <p:spPr>
          <a:xfrm>
            <a:off x="484243" y="239533"/>
            <a:ext cx="11018520" cy="553998"/>
          </a:xfrm>
        </p:spPr>
        <p:txBody>
          <a:bodyPr/>
          <a:lstStyle/>
          <a:p>
            <a:r>
              <a:rPr lang="en-US"/>
              <a:t>Link feature for Managed Instance for Migration</a:t>
            </a:r>
          </a:p>
        </p:txBody>
      </p:sp>
      <p:pic>
        <p:nvPicPr>
          <p:cNvPr id="1026" name="Picture 2">
            <a:extLst>
              <a:ext uri="{FF2B5EF4-FFF2-40B4-BE49-F238E27FC236}">
                <a16:creationId xmlns:a16="http://schemas.microsoft.com/office/drawing/2014/main" id="{9914F1B1-EF08-403F-A4AF-CCFBEBCF78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4243" y="1322820"/>
            <a:ext cx="8521882" cy="512808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FE21F3E0-2DA8-4B1E-809B-FC0F415AFF51}"/>
              </a:ext>
            </a:extLst>
          </p:cNvPr>
          <p:cNvSpPr txBox="1"/>
          <p:nvPr/>
        </p:nvSpPr>
        <p:spPr>
          <a:xfrm>
            <a:off x="9934714" y="239533"/>
            <a:ext cx="1773043" cy="307777"/>
          </a:xfrm>
          <a:prstGeom prst="rect">
            <a:avLst/>
          </a:prstGeom>
          <a:noFill/>
        </p:spPr>
        <p:txBody>
          <a:bodyPr wrap="square" lIns="0" tIns="0" rIns="0" bIns="0" rtlCol="0">
            <a:spAutoFit/>
          </a:bodyPr>
          <a:lstStyle/>
          <a:p>
            <a:pPr lvl="1"/>
            <a:r>
              <a:rPr lang="en-US" sz="2000">
                <a:solidFill>
                  <a:schemeClr val="accent1"/>
                </a:solidFill>
                <a:latin typeface="+mj-lt"/>
              </a:rPr>
              <a:t>PREVIEW</a:t>
            </a:r>
          </a:p>
        </p:txBody>
      </p:sp>
      <p:sp>
        <p:nvSpPr>
          <p:cNvPr id="4" name="TextBox 3">
            <a:extLst>
              <a:ext uri="{FF2B5EF4-FFF2-40B4-BE49-F238E27FC236}">
                <a16:creationId xmlns:a16="http://schemas.microsoft.com/office/drawing/2014/main" id="{AAA05CC2-8F49-443C-B830-42E0612AB1E9}"/>
              </a:ext>
            </a:extLst>
          </p:cNvPr>
          <p:cNvSpPr txBox="1"/>
          <p:nvPr/>
        </p:nvSpPr>
        <p:spPr>
          <a:xfrm>
            <a:off x="8566300" y="3702197"/>
            <a:ext cx="2736828" cy="369332"/>
          </a:xfrm>
          <a:prstGeom prst="rect">
            <a:avLst/>
          </a:prstGeom>
          <a:noFill/>
        </p:spPr>
        <p:txBody>
          <a:bodyPr wrap="square">
            <a:spAutoFit/>
          </a:bodyPr>
          <a:lstStyle/>
          <a:p>
            <a:pPr defTabSz="914192">
              <a:spcBef>
                <a:spcPts val="1200"/>
              </a:spcBef>
              <a:defRPr/>
            </a:pPr>
            <a:r>
              <a:rPr lang="en-US" sz="1800" b="1">
                <a:solidFill>
                  <a:schemeClr val="accent1"/>
                </a:solidFill>
                <a:latin typeface="Segoe UI Semibold" panose="020B0502040204020203" pitchFamily="34" charset="0"/>
                <a:cs typeface="Segoe UI Semibold" panose="020B0502040204020203" pitchFamily="34" charset="0"/>
              </a:rPr>
              <a:t>Use AG technology</a:t>
            </a:r>
            <a:endParaRPr kumimoji="0" lang="en-US" sz="1800" b="1" i="0" u="none" strike="noStrike" kern="1200" cap="none" spc="0" normalizeH="0" baseline="0" noProof="0">
              <a:ln>
                <a:noFill/>
              </a:ln>
              <a:solidFill>
                <a:schemeClr val="accent1"/>
              </a:solidFill>
              <a:effectLst/>
              <a:uLnTx/>
              <a:uFillTx/>
              <a:latin typeface="Segoe UI Semibold" panose="020B0502040204020203" pitchFamily="34" charset="0"/>
              <a:ea typeface="+mn-ea"/>
              <a:cs typeface="Segoe UI Semibold" panose="020B0502040204020203" pitchFamily="34" charset="0"/>
            </a:endParaRPr>
          </a:p>
        </p:txBody>
      </p:sp>
      <p:sp>
        <p:nvSpPr>
          <p:cNvPr id="7" name="TextBox 6">
            <a:extLst>
              <a:ext uri="{FF2B5EF4-FFF2-40B4-BE49-F238E27FC236}">
                <a16:creationId xmlns:a16="http://schemas.microsoft.com/office/drawing/2014/main" id="{7B45F3A9-FBE8-4EAC-AF37-D3E0FE02EC86}"/>
              </a:ext>
            </a:extLst>
          </p:cNvPr>
          <p:cNvSpPr txBox="1"/>
          <p:nvPr/>
        </p:nvSpPr>
        <p:spPr>
          <a:xfrm>
            <a:off x="8566300" y="4231486"/>
            <a:ext cx="2736828" cy="646331"/>
          </a:xfrm>
          <a:prstGeom prst="rect">
            <a:avLst/>
          </a:prstGeom>
          <a:noFill/>
        </p:spPr>
        <p:txBody>
          <a:bodyPr wrap="square">
            <a:spAutoFit/>
          </a:bodyPr>
          <a:lstStyle/>
          <a:p>
            <a:pPr defTabSz="914192">
              <a:spcBef>
                <a:spcPts val="1200"/>
              </a:spcBef>
              <a:defRPr/>
            </a:pPr>
            <a:r>
              <a:rPr lang="en-US" sz="1800" b="1">
                <a:solidFill>
                  <a:schemeClr val="accent1"/>
                </a:solidFill>
                <a:latin typeface="Segoe UI Semibold" panose="020B0502040204020203" pitchFamily="34" charset="0"/>
                <a:cs typeface="Segoe UI Semibold" panose="020B0502040204020203" pitchFamily="34" charset="0"/>
              </a:rPr>
              <a:t>DB is accessible for read before cutover</a:t>
            </a:r>
            <a:endParaRPr kumimoji="0" lang="en-US" sz="1800" b="1" i="0" u="none" strike="noStrike" kern="1200" cap="none" spc="0" normalizeH="0" baseline="0" noProof="0">
              <a:ln>
                <a:noFill/>
              </a:ln>
              <a:solidFill>
                <a:schemeClr val="accent1"/>
              </a:solidFill>
              <a:effectLst/>
              <a:uLnTx/>
              <a:uFillTx/>
              <a:latin typeface="Segoe UI Semibold" panose="020B0502040204020203" pitchFamily="34" charset="0"/>
              <a:ea typeface="+mn-ea"/>
              <a:cs typeface="Segoe UI Semibold" panose="020B0502040204020203" pitchFamily="34" charset="0"/>
            </a:endParaRPr>
          </a:p>
        </p:txBody>
      </p:sp>
    </p:spTree>
    <p:extLst>
      <p:ext uri="{BB962C8B-B14F-4D97-AF65-F5344CB8AC3E}">
        <p14:creationId xmlns:p14="http://schemas.microsoft.com/office/powerpoint/2010/main" val="3514571613"/>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75734" y="2625229"/>
            <a:ext cx="9144000" cy="2031325"/>
          </a:xfrm>
        </p:spPr>
        <p:txBody>
          <a:bodyPr/>
          <a:lstStyle/>
          <a:p>
            <a:r>
              <a:rPr lang="en-US" sz="4400">
                <a:solidFill>
                  <a:schemeClr val="accent6"/>
                </a:solidFill>
              </a:rPr>
              <a:t>Demo</a:t>
            </a:r>
            <a:br>
              <a:rPr lang="en-US" sz="4400">
                <a:solidFill>
                  <a:schemeClr val="accent6"/>
                </a:solidFill>
              </a:rPr>
            </a:br>
            <a:r>
              <a:rPr lang="en-US" sz="4400">
                <a:solidFill>
                  <a:schemeClr val="accent2"/>
                </a:solidFill>
              </a:rPr>
              <a:t>Online migration to Azure SQL Managed Instance</a:t>
            </a:r>
            <a:endParaRPr lang="en-US" sz="4400" spc="0">
              <a:solidFill>
                <a:schemeClr val="accent2"/>
              </a:solidFill>
            </a:endParaRPr>
          </a:p>
        </p:txBody>
      </p:sp>
    </p:spTree>
    <p:extLst>
      <p:ext uri="{BB962C8B-B14F-4D97-AF65-F5344CB8AC3E}">
        <p14:creationId xmlns:p14="http://schemas.microsoft.com/office/powerpoint/2010/main" val="2843070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533BB-0359-4170-99F5-D095BCD20778}"/>
              </a:ext>
            </a:extLst>
          </p:cNvPr>
          <p:cNvSpPr>
            <a:spLocks noGrp="1"/>
          </p:cNvSpPr>
          <p:nvPr>
            <p:ph type="title"/>
          </p:nvPr>
        </p:nvSpPr>
        <p:spPr/>
        <p:txBody>
          <a:bodyPr/>
          <a:lstStyle/>
          <a:p>
            <a:r>
              <a:rPr lang="en-US"/>
              <a:t>Migrate other objects</a:t>
            </a:r>
          </a:p>
        </p:txBody>
      </p:sp>
      <p:graphicFrame>
        <p:nvGraphicFramePr>
          <p:cNvPr id="4" name="Diagram 3">
            <a:extLst>
              <a:ext uri="{FF2B5EF4-FFF2-40B4-BE49-F238E27FC236}">
                <a16:creationId xmlns:a16="http://schemas.microsoft.com/office/drawing/2014/main" id="{E1F50D76-937B-4235-B0A0-2C0FDBF40BE2}"/>
              </a:ext>
            </a:extLst>
          </p:cNvPr>
          <p:cNvGraphicFramePr/>
          <p:nvPr>
            <p:extLst>
              <p:ext uri="{D42A27DB-BD31-4B8C-83A1-F6EECF244321}">
                <p14:modId xmlns:p14="http://schemas.microsoft.com/office/powerpoint/2010/main" val="4084411002"/>
              </p:ext>
            </p:extLst>
          </p:nvPr>
        </p:nvGraphicFramePr>
        <p:xfrm>
          <a:off x="1415441" y="1540701"/>
          <a:ext cx="9820406" cy="475989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83091077"/>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533BB-0359-4170-99F5-D095BCD20778}"/>
              </a:ext>
            </a:extLst>
          </p:cNvPr>
          <p:cNvSpPr>
            <a:spLocks noGrp="1"/>
          </p:cNvSpPr>
          <p:nvPr>
            <p:ph type="title"/>
          </p:nvPr>
        </p:nvSpPr>
        <p:spPr/>
        <p:txBody>
          <a:bodyPr/>
          <a:lstStyle/>
          <a:p>
            <a:r>
              <a:rPr lang="en-US"/>
              <a:t>Customer stories</a:t>
            </a:r>
          </a:p>
        </p:txBody>
      </p:sp>
      <p:sp>
        <p:nvSpPr>
          <p:cNvPr id="5" name="TextBox 4">
            <a:extLst>
              <a:ext uri="{FF2B5EF4-FFF2-40B4-BE49-F238E27FC236}">
                <a16:creationId xmlns:a16="http://schemas.microsoft.com/office/drawing/2014/main" id="{5A087486-0874-4757-8CA0-F9A8D4F9CC19}"/>
              </a:ext>
            </a:extLst>
          </p:cNvPr>
          <p:cNvSpPr txBox="1"/>
          <p:nvPr/>
        </p:nvSpPr>
        <p:spPr>
          <a:xfrm>
            <a:off x="3048465" y="2296382"/>
            <a:ext cx="6096928" cy="3351687"/>
          </a:xfrm>
          <a:prstGeom prst="rect">
            <a:avLst/>
          </a:prstGeom>
          <a:noFill/>
        </p:spPr>
        <p:txBody>
          <a:bodyPr wrap="square">
            <a:spAutoFit/>
          </a:bodyPr>
          <a:lstStyle/>
          <a:p>
            <a:r>
              <a:rPr lang="en-US" b="1" i="0">
                <a:effectLst/>
                <a:latin typeface="Segoe UI" panose="020B0502040204020203" pitchFamily="34" charset="0"/>
              </a:rPr>
              <a:t>City National Rochdale</a:t>
            </a:r>
            <a:r>
              <a:rPr lang="en-US" b="0" i="0">
                <a:effectLst/>
                <a:latin typeface="Segoe UI" panose="020B0502040204020203" pitchFamily="34" charset="0"/>
              </a:rPr>
              <a:t>, </a:t>
            </a:r>
            <a:r>
              <a:rPr lang="en-US" b="0" i="0" u="none" strike="noStrike">
                <a:solidFill>
                  <a:srgbClr val="9EA2FF"/>
                </a:solidFill>
                <a:effectLst/>
                <a:latin typeface="Segoe UI" panose="020B0502040204020203" pitchFamily="34" charset="0"/>
                <a:hlinkClick r:id="rId3" tooltip="https://customers.microsoft.com/en-us/story/1414468919589989193-city-national-rochdale-banking-and-capital-markets-azure"/>
              </a:rPr>
              <a:t>Microsoft Customer Story-City National Rochdale takes wealth management to the next level on Azure</a:t>
            </a:r>
            <a:endParaRPr lang="en-US" b="0" i="0" u="none" strike="noStrike">
              <a:solidFill>
                <a:srgbClr val="9EA2FF"/>
              </a:solidFill>
              <a:effectLst/>
              <a:latin typeface="Segoe UI" panose="020B0502040204020203" pitchFamily="34" charset="0"/>
            </a:endParaRPr>
          </a:p>
          <a:p>
            <a:endParaRPr lang="en-US" b="0" i="0">
              <a:effectLst/>
              <a:latin typeface="Segoe UI" panose="020B0502040204020203" pitchFamily="34" charset="0"/>
            </a:endParaRPr>
          </a:p>
          <a:p>
            <a:r>
              <a:rPr lang="en-US" b="1" i="0">
                <a:effectLst/>
                <a:latin typeface="Segoe UI" panose="020B0502040204020203" pitchFamily="34" charset="0"/>
              </a:rPr>
              <a:t>MCS</a:t>
            </a:r>
            <a:r>
              <a:rPr lang="en-US" b="0" i="0">
                <a:effectLst/>
                <a:latin typeface="Segoe UI" panose="020B0502040204020203" pitchFamily="34" charset="0"/>
              </a:rPr>
              <a:t> </a:t>
            </a:r>
            <a:r>
              <a:rPr lang="en-US" b="0" i="0" u="none" strike="noStrike">
                <a:solidFill>
                  <a:srgbClr val="9EA2FF"/>
                </a:solidFill>
                <a:effectLst/>
                <a:latin typeface="Segoe UI" panose="020B0502040204020203" pitchFamily="34" charset="0"/>
                <a:hlinkClick r:id="rId4" tooltip="https://customers.microsoft.com/en-us/story/862730-mcs-health-provider-azure"/>
              </a:rPr>
              <a:t>Microsoft Customer Story-MCS improves business-critical applications for faster patient care with replication and reporting in Azure</a:t>
            </a:r>
            <a:endParaRPr lang="en-US" b="0" i="0" u="none" strike="noStrike">
              <a:solidFill>
                <a:srgbClr val="9EA2FF"/>
              </a:solidFill>
              <a:effectLst/>
              <a:latin typeface="Segoe UI" panose="020B0502040204020203" pitchFamily="34" charset="0"/>
            </a:endParaRPr>
          </a:p>
          <a:p>
            <a:endParaRPr lang="en-US">
              <a:solidFill>
                <a:srgbClr val="9EA2FF"/>
              </a:solidFill>
              <a:latin typeface="Segoe UI" panose="020B0502040204020203" pitchFamily="34" charset="0"/>
            </a:endParaRPr>
          </a:p>
          <a:p>
            <a:r>
              <a:rPr lang="en-US" b="1" i="0">
                <a:effectLst/>
                <a:latin typeface="Segoe UI" panose="020B0502040204020203" pitchFamily="34" charset="0"/>
              </a:rPr>
              <a:t>AIA</a:t>
            </a:r>
            <a:r>
              <a:rPr lang="en-US" b="0" i="0">
                <a:effectLst/>
                <a:latin typeface="Segoe UI" panose="020B0502040204020203" pitchFamily="34" charset="0"/>
              </a:rPr>
              <a:t> </a:t>
            </a:r>
            <a:r>
              <a:rPr lang="en-US" b="0" i="0" u="none" strike="noStrike">
                <a:solidFill>
                  <a:srgbClr val="9EA2FF"/>
                </a:solidFill>
                <a:effectLst/>
                <a:latin typeface="Segoe UI" panose="020B0502040204020203" pitchFamily="34" charset="0"/>
                <a:hlinkClick r:id="rId5" tooltip="https://customers.microsoft.com/en-us/story/860509-aia-singapore-drives-performance-enhancements-after-moving-java-applications-to-azure"/>
              </a:rPr>
              <a:t>Microsoft Customer Story-AIA Singapore Private Limited drives performance enhancements and achieves more cost efficiencies after moving critical Java applications to Azure</a:t>
            </a:r>
            <a:endParaRPr lang="en-US"/>
          </a:p>
        </p:txBody>
      </p:sp>
    </p:spTree>
    <p:extLst>
      <p:ext uri="{BB962C8B-B14F-4D97-AF65-F5344CB8AC3E}">
        <p14:creationId xmlns:p14="http://schemas.microsoft.com/office/powerpoint/2010/main" val="1773974047"/>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5460B9-9196-43A7-B516-D284C8225E75}"/>
              </a:ext>
            </a:extLst>
          </p:cNvPr>
          <p:cNvSpPr>
            <a:spLocks noGrp="1"/>
          </p:cNvSpPr>
          <p:nvPr>
            <p:ph type="title"/>
          </p:nvPr>
        </p:nvSpPr>
        <p:spPr/>
        <p:txBody>
          <a:bodyPr/>
          <a:lstStyle/>
          <a:p>
            <a:r>
              <a:rPr lang="en-US">
                <a:solidFill>
                  <a:schemeClr val="tx1"/>
                </a:solidFill>
              </a:rPr>
              <a:t>   zure SQL</a:t>
            </a:r>
          </a:p>
        </p:txBody>
      </p:sp>
      <p:sp>
        <p:nvSpPr>
          <p:cNvPr id="37" name="Rectangle 36">
            <a:extLst>
              <a:ext uri="{FF2B5EF4-FFF2-40B4-BE49-F238E27FC236}">
                <a16:creationId xmlns:a16="http://schemas.microsoft.com/office/drawing/2014/main" id="{E6C7CC21-B68F-48B6-80D4-A6A7D9F2F34C}"/>
              </a:ext>
            </a:extLst>
          </p:cNvPr>
          <p:cNvSpPr/>
          <p:nvPr/>
        </p:nvSpPr>
        <p:spPr>
          <a:xfrm>
            <a:off x="980074" y="2897901"/>
            <a:ext cx="2692534" cy="501676"/>
          </a:xfrm>
          <a:prstGeom prst="rect">
            <a:avLst/>
          </a:prstGeom>
        </p:spPr>
        <p:txBody>
          <a:bodyPr wrap="square" lIns="91440">
            <a:spAutoFit/>
          </a:bodyPr>
          <a:lstStyle/>
          <a:p>
            <a:pPr marL="0" marR="0" lvl="0" indent="0" algn="ctr" defTabSz="914080" rtl="0" eaLnBrk="1" fontAlgn="base" latinLnBrk="0" hangingPunct="1">
              <a:lnSpc>
                <a:spcPct val="95000"/>
              </a:lnSpc>
              <a:spcBef>
                <a:spcPct val="0"/>
              </a:spcBef>
              <a:spcAft>
                <a:spcPct val="0"/>
              </a:spcAft>
              <a:buClrTx/>
              <a:buSzTx/>
              <a:buFontTx/>
              <a:buNone/>
              <a:tabLst/>
              <a:defRPr/>
            </a:pPr>
            <a:r>
              <a:rPr kumimoji="0" lang="en-US" sz="1400" b="0" i="0" u="none" strike="noStrike" kern="0" cap="none" spc="0" normalizeH="0" baseline="0" noProof="0">
                <a:ln>
                  <a:noFill/>
                </a:ln>
                <a:solidFill>
                  <a:srgbClr val="0078D7"/>
                </a:solidFill>
                <a:effectLst/>
                <a:uLnTx/>
                <a:uFillTx/>
                <a:latin typeface="Segoe UI Semibold"/>
                <a:ea typeface="+mn-ea"/>
                <a:cs typeface="Segoe UI Semibold" panose="020B0502040204020203" pitchFamily="34" charset="0"/>
              </a:rPr>
              <a:t>SQL Server on Azure Virtual Machines</a:t>
            </a:r>
            <a:endParaRPr kumimoji="0" lang="en-US" sz="1600" b="0" i="0" u="none" strike="noStrike" kern="0" cap="none" spc="0" normalizeH="0" baseline="0" noProof="0">
              <a:ln>
                <a:noFill/>
              </a:ln>
              <a:solidFill>
                <a:srgbClr val="0078D7"/>
              </a:solidFill>
              <a:effectLst/>
              <a:uLnTx/>
              <a:uFillTx/>
              <a:latin typeface="Segoe UI Semibold"/>
              <a:ea typeface="+mn-ea"/>
              <a:cs typeface="Segoe UI Semibold" panose="020B0502040204020203" pitchFamily="34" charset="0"/>
            </a:endParaRPr>
          </a:p>
        </p:txBody>
      </p:sp>
      <p:sp>
        <p:nvSpPr>
          <p:cNvPr id="40" name="Rectangle 39">
            <a:extLst>
              <a:ext uri="{FF2B5EF4-FFF2-40B4-BE49-F238E27FC236}">
                <a16:creationId xmlns:a16="http://schemas.microsoft.com/office/drawing/2014/main" id="{5B944FFB-A844-47D1-8A58-98A574F1BCC5}"/>
              </a:ext>
            </a:extLst>
          </p:cNvPr>
          <p:cNvSpPr/>
          <p:nvPr/>
        </p:nvSpPr>
        <p:spPr>
          <a:xfrm>
            <a:off x="514307" y="3517333"/>
            <a:ext cx="3503674" cy="584775"/>
          </a:xfrm>
          <a:prstGeom prst="rect">
            <a:avLst/>
          </a:prstGeom>
        </p:spPr>
        <p:txBody>
          <a:bodyPr wrap="square" lIns="91440" tIns="45720" rIns="91440" bIns="45720" anchor="t">
            <a:spAutoFit/>
          </a:bodyPr>
          <a:lstStyle/>
          <a:p>
            <a:pPr marL="0" marR="0" lvl="0" indent="0" algn="ctr" defTabSz="914377" rtl="0" eaLnBrk="1" fontAlgn="auto" latinLnBrk="0" hangingPunct="1">
              <a:lnSpc>
                <a:spcPct val="100000"/>
              </a:lnSpc>
              <a:spcBef>
                <a:spcPts val="0"/>
              </a:spcBef>
              <a:spcAft>
                <a:spcPts val="800"/>
              </a:spcAft>
              <a:buClrTx/>
              <a:buSzTx/>
              <a:buFontTx/>
              <a:buNone/>
              <a:tabLst/>
              <a:defRPr/>
            </a:pPr>
            <a:r>
              <a:rPr kumimoji="0" lang="en-US" sz="1600" b="0" i="0" u="none" strike="noStrike" kern="0" cap="none" spc="0" normalizeH="0" baseline="0" noProof="0">
                <a:ln>
                  <a:noFill/>
                </a:ln>
                <a:effectLst/>
                <a:uLnTx/>
                <a:uFillTx/>
                <a:latin typeface="Segoe UI"/>
                <a:ea typeface="+mn-ea"/>
                <a:cs typeface="+mn-cs"/>
              </a:rPr>
              <a:t>Best for lift and shift and/or workloads requiring OS-level access</a:t>
            </a:r>
            <a:endParaRPr kumimoji="0" lang="en-US" sz="1600" b="0" i="0" u="none" strike="noStrike" kern="0" cap="none" spc="0" normalizeH="0" baseline="0" noProof="0">
              <a:ln>
                <a:noFill/>
              </a:ln>
              <a:effectLst/>
              <a:uLnTx/>
              <a:uFillTx/>
              <a:latin typeface="Segoe UI"/>
              <a:ea typeface="+mn-ea"/>
              <a:cs typeface="Segoe UI Semibold"/>
            </a:endParaRPr>
          </a:p>
        </p:txBody>
      </p:sp>
      <p:sp>
        <p:nvSpPr>
          <p:cNvPr id="42" name="Rectangle 41">
            <a:extLst>
              <a:ext uri="{FF2B5EF4-FFF2-40B4-BE49-F238E27FC236}">
                <a16:creationId xmlns:a16="http://schemas.microsoft.com/office/drawing/2014/main" id="{4E2FC658-429C-47B2-BABF-EBB280DEE09D}"/>
              </a:ext>
            </a:extLst>
          </p:cNvPr>
          <p:cNvSpPr/>
          <p:nvPr/>
        </p:nvSpPr>
        <p:spPr bwMode="auto">
          <a:xfrm>
            <a:off x="634702" y="4658178"/>
            <a:ext cx="3383280" cy="34209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chemeClr val="bg1"/>
                </a:solidFill>
                <a:effectLst/>
                <a:uLnTx/>
                <a:uFillTx/>
                <a:latin typeface="Segoe UI"/>
                <a:ea typeface="Segoe UI" pitchFamily="34" charset="0"/>
                <a:cs typeface="Segoe UI" pitchFamily="34" charset="0"/>
              </a:rPr>
              <a:t>Infrastructure-as-a-Service</a:t>
            </a:r>
          </a:p>
        </p:txBody>
      </p:sp>
      <p:sp>
        <p:nvSpPr>
          <p:cNvPr id="44" name="TextBox 43">
            <a:extLst>
              <a:ext uri="{FF2B5EF4-FFF2-40B4-BE49-F238E27FC236}">
                <a16:creationId xmlns:a16="http://schemas.microsoft.com/office/drawing/2014/main" id="{06DD9A3A-924E-4025-8EE0-2DC50D054D75}"/>
              </a:ext>
            </a:extLst>
          </p:cNvPr>
          <p:cNvSpPr txBox="1"/>
          <p:nvPr/>
        </p:nvSpPr>
        <p:spPr>
          <a:xfrm>
            <a:off x="388307" y="901566"/>
            <a:ext cx="9397582" cy="572464"/>
          </a:xfrm>
          <a:prstGeom prst="rect">
            <a:avLst/>
          </a:prstGeom>
          <a:noFill/>
        </p:spPr>
        <p:txBody>
          <a:bodyPr wrap="square" lIns="182880" tIns="146304" rIns="182880" bIns="146304"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w="3175">
                  <a:noFill/>
                </a:ln>
                <a:solidFill>
                  <a:schemeClr val="accent1"/>
                </a:solidFill>
                <a:effectLst/>
                <a:uLnTx/>
                <a:uFillTx/>
                <a:latin typeface="Segoe UI Semibold"/>
                <a:ea typeface="+mn-ea"/>
                <a:cs typeface="Segoe UI" pitchFamily="34" charset="0"/>
              </a:rPr>
              <a:t>The family of SQL cloud databases</a:t>
            </a:r>
          </a:p>
        </p:txBody>
      </p:sp>
      <p:pic>
        <p:nvPicPr>
          <p:cNvPr id="4" name="Graphic 3">
            <a:extLst>
              <a:ext uri="{FF2B5EF4-FFF2-40B4-BE49-F238E27FC236}">
                <a16:creationId xmlns:a16="http://schemas.microsoft.com/office/drawing/2014/main" id="{9D033DE7-C527-4702-BD0C-01643D1D1F54}"/>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786846" y="1886901"/>
            <a:ext cx="845716" cy="845716"/>
          </a:xfrm>
          <a:prstGeom prst="rect">
            <a:avLst/>
          </a:prstGeom>
        </p:spPr>
      </p:pic>
      <p:grpSp>
        <p:nvGrpSpPr>
          <p:cNvPr id="5" name="Group 4">
            <a:extLst>
              <a:ext uri="{FF2B5EF4-FFF2-40B4-BE49-F238E27FC236}">
                <a16:creationId xmlns:a16="http://schemas.microsoft.com/office/drawing/2014/main" id="{276AE370-E160-487F-B438-D231F06EE873}"/>
              </a:ext>
            </a:extLst>
          </p:cNvPr>
          <p:cNvGrpSpPr/>
          <p:nvPr/>
        </p:nvGrpSpPr>
        <p:grpSpPr>
          <a:xfrm>
            <a:off x="4191000" y="1632701"/>
            <a:ext cx="7366298" cy="3598149"/>
            <a:chOff x="4191000" y="1632701"/>
            <a:chExt cx="7366298" cy="3598149"/>
          </a:xfrm>
        </p:grpSpPr>
        <p:sp>
          <p:nvSpPr>
            <p:cNvPr id="49" name="Rectangle 48">
              <a:extLst>
                <a:ext uri="{FF2B5EF4-FFF2-40B4-BE49-F238E27FC236}">
                  <a16:creationId xmlns:a16="http://schemas.microsoft.com/office/drawing/2014/main" id="{50FA3F19-0C13-4FF3-AE8D-8053ACA6B470}"/>
                </a:ext>
              </a:extLst>
            </p:cNvPr>
            <p:cNvSpPr/>
            <p:nvPr/>
          </p:nvSpPr>
          <p:spPr bwMode="auto">
            <a:xfrm>
              <a:off x="4191000" y="1632701"/>
              <a:ext cx="7366298" cy="3598149"/>
            </a:xfrm>
            <a:prstGeom prst="rect">
              <a:avLst/>
            </a:prstGeom>
            <a:solidFill>
              <a:schemeClr val="bg1"/>
            </a:solidFill>
            <a:ln>
              <a:noFill/>
              <a:headEnd type="none" w="med" len="med"/>
              <a:tailEnd type="none" w="med" len="med"/>
            </a:ln>
            <a:effectLst>
              <a:outerShdw blurRad="381000" algn="tl" rotWithShape="0">
                <a:schemeClr val="tx1">
                  <a:alpha val="3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 name="Rectangle 33">
              <a:extLst>
                <a:ext uri="{FF2B5EF4-FFF2-40B4-BE49-F238E27FC236}">
                  <a16:creationId xmlns:a16="http://schemas.microsoft.com/office/drawing/2014/main" id="{DBE09068-1C5D-43CD-90BA-B08F8556FFE0}"/>
                </a:ext>
              </a:extLst>
            </p:cNvPr>
            <p:cNvSpPr/>
            <p:nvPr/>
          </p:nvSpPr>
          <p:spPr>
            <a:xfrm>
              <a:off x="8286314" y="2897901"/>
              <a:ext cx="2853557" cy="501676"/>
            </a:xfrm>
            <a:prstGeom prst="rect">
              <a:avLst/>
            </a:prstGeom>
          </p:spPr>
          <p:txBody>
            <a:bodyPr wrap="square" lIns="91440">
              <a:spAutoFit/>
            </a:bodyPr>
            <a:lstStyle/>
            <a:p>
              <a:pPr marL="0" marR="0" lvl="0" indent="0" algn="ctr" defTabSz="914080" rtl="0" eaLnBrk="1" fontAlgn="base" latinLnBrk="0" hangingPunct="1">
                <a:lnSpc>
                  <a:spcPct val="95000"/>
                </a:lnSpc>
                <a:spcBef>
                  <a:spcPct val="0"/>
                </a:spcBef>
                <a:spcAft>
                  <a:spcPct val="0"/>
                </a:spcAft>
                <a:buClrTx/>
                <a:buSzTx/>
                <a:buFontTx/>
                <a:buNone/>
                <a:tabLst/>
                <a:defRPr/>
              </a:pPr>
              <a:r>
                <a:rPr kumimoji="0" lang="en-US" sz="1400" b="0" i="0" u="none" strike="noStrike" kern="0" cap="none" spc="0" normalizeH="0" baseline="0" noProof="0">
                  <a:ln>
                    <a:noFill/>
                  </a:ln>
                  <a:solidFill>
                    <a:srgbClr val="0078D7"/>
                  </a:solidFill>
                  <a:effectLst/>
                  <a:uLnTx/>
                  <a:uFillTx/>
                  <a:latin typeface="Segoe UI Semibold"/>
                  <a:ea typeface="+mn-ea"/>
                  <a:cs typeface="Segoe UI Semibold" panose="020B0502040204020203" pitchFamily="34" charset="0"/>
                </a:rPr>
                <a:t>Azure SQL Database with Hyperscale</a:t>
              </a:r>
              <a:endParaRPr kumimoji="0" lang="en-US" sz="1600" b="0" i="0" u="none" strike="noStrike" kern="0" cap="none" spc="0" normalizeH="0" baseline="0" noProof="0">
                <a:ln>
                  <a:noFill/>
                </a:ln>
                <a:solidFill>
                  <a:srgbClr val="0078D7"/>
                </a:solidFill>
                <a:effectLst/>
                <a:uLnTx/>
                <a:uFillTx/>
                <a:latin typeface="Segoe UI Semibold"/>
                <a:ea typeface="+mn-ea"/>
                <a:cs typeface="Segoe UI Semibold" panose="020B0502040204020203" pitchFamily="34" charset="0"/>
              </a:endParaRPr>
            </a:p>
          </p:txBody>
        </p:sp>
        <p:sp>
          <p:nvSpPr>
            <p:cNvPr id="39" name="Text Placeholder 8">
              <a:extLst>
                <a:ext uri="{FF2B5EF4-FFF2-40B4-BE49-F238E27FC236}">
                  <a16:creationId xmlns:a16="http://schemas.microsoft.com/office/drawing/2014/main" id="{999A2B34-D717-4000-9873-3189A43F91B6}"/>
                </a:ext>
              </a:extLst>
            </p:cNvPr>
            <p:cNvSpPr txBox="1">
              <a:spLocks/>
            </p:cNvSpPr>
            <p:nvPr/>
          </p:nvSpPr>
          <p:spPr>
            <a:xfrm>
              <a:off x="8286314" y="3352980"/>
              <a:ext cx="3084309" cy="1077218"/>
            </a:xfrm>
            <a:prstGeom prst="rect">
              <a:avLst/>
            </a:prstGeom>
          </p:spPr>
          <p:txBody>
            <a:bodyPr vert="horz" wrap="square" lIns="91440" tIns="45720" rIns="91440" bIns="4572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377" rtl="0" eaLnBrk="1" fontAlgn="auto" latinLnBrk="0" hangingPunct="1">
                <a:lnSpc>
                  <a:spcPct val="100000"/>
                </a:lnSpc>
                <a:spcBef>
                  <a:spcPts val="0"/>
                </a:spcBef>
                <a:spcAft>
                  <a:spcPts val="800"/>
                </a:spcAft>
                <a:buClrTx/>
                <a:buSzTx/>
                <a:buFont typeface="Wingdings" panose="05000000000000000000" pitchFamily="2" charset="2"/>
                <a:buNone/>
                <a:tabLst/>
                <a:defRPr/>
              </a:pPr>
              <a:r>
                <a:rPr kumimoji="0" lang="en-US" sz="1600" b="0" i="0" u="none" strike="noStrike" kern="0" cap="none" spc="0" normalizeH="0" baseline="0" noProof="0">
                  <a:ln>
                    <a:noFill/>
                  </a:ln>
                  <a:solidFill>
                    <a:schemeClr val="tx1"/>
                  </a:solidFill>
                  <a:effectLst/>
                  <a:uLnTx/>
                  <a:uFillTx/>
                  <a:latin typeface="Segoe UI"/>
                  <a:ea typeface="+mn-ea"/>
                  <a:cs typeface="Segoe UI Semilight" panose="020B0402040204020203" pitchFamily="34" charset="0"/>
                </a:rPr>
                <a:t>Best for supporting modern cloud apps with </a:t>
              </a:r>
              <a:r>
                <a:rPr kumimoji="0" lang="en-US" sz="1600" b="0" i="0" u="none" strike="noStrike" kern="1200" cap="none" spc="0" normalizeH="0" baseline="0" noProof="0">
                  <a:ln>
                    <a:noFill/>
                  </a:ln>
                  <a:solidFill>
                    <a:schemeClr val="tx1"/>
                  </a:solidFill>
                  <a:effectLst/>
                  <a:uLnTx/>
                  <a:uFillTx/>
                  <a:latin typeface="Segoe UI Semilight" panose="020B0402040204020203" pitchFamily="34" charset="0"/>
                  <a:ea typeface="+mn-ea"/>
                  <a:cs typeface="Segoe UI Semilight" panose="020B0402040204020203" pitchFamily="34" charset="0"/>
                </a:rPr>
                <a:t>Pre-provisioned or serverless compute and Hyperscale storage </a:t>
              </a:r>
              <a:endParaRPr kumimoji="0" lang="en-US" sz="1600" b="0" i="0" u="none" strike="sngStrike" kern="0" cap="none" spc="0" normalizeH="0" baseline="0" noProof="0">
                <a:ln>
                  <a:noFill/>
                </a:ln>
                <a:solidFill>
                  <a:schemeClr val="tx1"/>
                </a:solidFill>
                <a:effectLst/>
                <a:uLnTx/>
                <a:uFillTx/>
                <a:latin typeface="Segoe UI"/>
                <a:ea typeface="+mn-ea"/>
                <a:cs typeface="Segoe UI Semilight" panose="020B0402040204020203" pitchFamily="34" charset="0"/>
              </a:endParaRPr>
            </a:p>
          </p:txBody>
        </p:sp>
        <p:pic>
          <p:nvPicPr>
            <p:cNvPr id="47" name="Graphic 46">
              <a:extLst>
                <a:ext uri="{FF2B5EF4-FFF2-40B4-BE49-F238E27FC236}">
                  <a16:creationId xmlns:a16="http://schemas.microsoft.com/office/drawing/2014/main" id="{F123A4A5-E267-425E-AEBA-BC8DBE079DF4}"/>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9159456" y="1886901"/>
              <a:ext cx="844576" cy="844576"/>
            </a:xfrm>
            <a:prstGeom prst="rect">
              <a:avLst/>
            </a:prstGeom>
          </p:spPr>
        </p:pic>
        <p:sp>
          <p:nvSpPr>
            <p:cNvPr id="16" name="Rectangle 15">
              <a:extLst>
                <a:ext uri="{FF2B5EF4-FFF2-40B4-BE49-F238E27FC236}">
                  <a16:creationId xmlns:a16="http://schemas.microsoft.com/office/drawing/2014/main" id="{B1EC080E-2F89-4608-9152-878A553272F7}"/>
                </a:ext>
              </a:extLst>
            </p:cNvPr>
            <p:cNvSpPr/>
            <p:nvPr/>
          </p:nvSpPr>
          <p:spPr>
            <a:xfrm>
              <a:off x="4338806" y="2897901"/>
              <a:ext cx="3375501" cy="297004"/>
            </a:xfrm>
            <a:prstGeom prst="rect">
              <a:avLst/>
            </a:prstGeom>
          </p:spPr>
          <p:txBody>
            <a:bodyPr wrap="square" lIns="91440">
              <a:spAutoFit/>
            </a:bodyPr>
            <a:lstStyle/>
            <a:p>
              <a:pPr marL="0" marR="0" lvl="0" indent="0" algn="ctr" defTabSz="914080" rtl="0" eaLnBrk="1" fontAlgn="base" latinLnBrk="0" hangingPunct="1">
                <a:lnSpc>
                  <a:spcPct val="95000"/>
                </a:lnSpc>
                <a:spcBef>
                  <a:spcPct val="0"/>
                </a:spcBef>
                <a:spcAft>
                  <a:spcPct val="0"/>
                </a:spcAft>
                <a:buClrTx/>
                <a:buSzTx/>
                <a:buFontTx/>
                <a:buNone/>
                <a:tabLst/>
                <a:defRPr/>
              </a:pPr>
              <a:r>
                <a:rPr kumimoji="0" lang="en-US" sz="1400" b="0" i="0" u="none" strike="noStrike" kern="0" cap="none" spc="0" normalizeH="0" baseline="0" noProof="0">
                  <a:ln>
                    <a:noFill/>
                  </a:ln>
                  <a:solidFill>
                    <a:srgbClr val="0078D7"/>
                  </a:solidFill>
                  <a:effectLst/>
                  <a:uLnTx/>
                  <a:uFillTx/>
                  <a:latin typeface="Segoe UI Semibold"/>
                  <a:ea typeface="+mn-ea"/>
                  <a:cs typeface="Segoe UI Semibold" panose="020B0502040204020203" pitchFamily="34" charset="0"/>
                </a:rPr>
                <a:t>Azure SQL Managed Instance</a:t>
              </a:r>
              <a:endParaRPr kumimoji="0" lang="en-US" sz="1600" b="0" i="0" u="none" strike="noStrike" kern="0" cap="none" spc="0" normalizeH="0" baseline="0" noProof="0">
                <a:ln>
                  <a:noFill/>
                </a:ln>
                <a:solidFill>
                  <a:srgbClr val="0078D7"/>
                </a:solidFill>
                <a:effectLst/>
                <a:uLnTx/>
                <a:uFillTx/>
                <a:latin typeface="Segoe UI Semibold"/>
                <a:ea typeface="+mn-ea"/>
                <a:cs typeface="Segoe UI Semibold" panose="020B0502040204020203" pitchFamily="34" charset="0"/>
              </a:endParaRPr>
            </a:p>
          </p:txBody>
        </p:sp>
        <p:sp>
          <p:nvSpPr>
            <p:cNvPr id="17" name="Text Placeholder 8">
              <a:extLst>
                <a:ext uri="{FF2B5EF4-FFF2-40B4-BE49-F238E27FC236}">
                  <a16:creationId xmlns:a16="http://schemas.microsoft.com/office/drawing/2014/main" id="{8B5FF250-58F1-4AD1-A6A6-B1F17C999338}"/>
                </a:ext>
              </a:extLst>
            </p:cNvPr>
            <p:cNvSpPr txBox="1">
              <a:spLocks/>
            </p:cNvSpPr>
            <p:nvPr/>
          </p:nvSpPr>
          <p:spPr>
            <a:xfrm>
              <a:off x="4404907" y="3424794"/>
              <a:ext cx="3197372" cy="830997"/>
            </a:xfrm>
            <a:prstGeom prst="rect">
              <a:avLst/>
            </a:prstGeom>
          </p:spPr>
          <p:txBody>
            <a:bodyPr vert="horz" wrap="square" lIns="91440" tIns="45720" rIns="91440" bIns="4572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377" rtl="0" eaLnBrk="1" fontAlgn="auto" latinLnBrk="0" hangingPunct="1">
                <a:lnSpc>
                  <a:spcPct val="100000"/>
                </a:lnSpc>
                <a:spcBef>
                  <a:spcPts val="0"/>
                </a:spcBef>
                <a:spcAft>
                  <a:spcPts val="800"/>
                </a:spcAft>
                <a:buClrTx/>
                <a:buSzTx/>
                <a:buFont typeface="Wingdings" panose="05000000000000000000" pitchFamily="2" charset="2"/>
                <a:buNone/>
                <a:tabLst/>
                <a:defRPr/>
              </a:pPr>
              <a:r>
                <a:rPr kumimoji="0" lang="en-US" sz="1600" b="0" i="0" u="none" strike="noStrike" kern="0" cap="none" spc="0" normalizeH="0" baseline="0" noProof="0">
                  <a:ln>
                    <a:noFill/>
                  </a:ln>
                  <a:solidFill>
                    <a:schemeClr val="tx1"/>
                  </a:solidFill>
                  <a:effectLst/>
                  <a:uLnTx/>
                  <a:uFillTx/>
                  <a:latin typeface="Segoe UI"/>
                  <a:ea typeface="+mn-ea"/>
                  <a:cs typeface="Segoe UI Semilight" panose="020B0402040204020203" pitchFamily="34" charset="0"/>
                </a:rPr>
                <a:t>Best for modernizing existing apps and </a:t>
              </a:r>
              <a:r>
                <a:rPr kumimoji="0" lang="en-US" sz="1600" b="0" i="0" u="none" strike="noStrike" kern="1200" cap="none" spc="0" normalizeH="0" baseline="0" noProof="0">
                  <a:ln>
                    <a:noFill/>
                  </a:ln>
                  <a:solidFill>
                    <a:schemeClr val="tx1"/>
                  </a:solidFill>
                  <a:effectLst/>
                  <a:uLnTx/>
                  <a:uFillTx/>
                  <a:latin typeface="Segoe UI Semilight" panose="020B0402040204020203" pitchFamily="34" charset="0"/>
                  <a:ea typeface="+mn-ea"/>
                  <a:cs typeface="Segoe UI Semilight" panose="020B0402040204020203" pitchFamily="34" charset="0"/>
                </a:rPr>
                <a:t>high compatibility with SQL Server</a:t>
              </a:r>
              <a:endParaRPr kumimoji="0" lang="en-US" sz="1600" b="0" i="0" u="none" strike="sngStrike" kern="0" cap="none" spc="0" normalizeH="0" baseline="0" noProof="0">
                <a:ln>
                  <a:noFill/>
                </a:ln>
                <a:solidFill>
                  <a:schemeClr val="tx1"/>
                </a:solidFill>
                <a:effectLst/>
                <a:uLnTx/>
                <a:uFillTx/>
                <a:latin typeface="Segoe UI"/>
                <a:ea typeface="+mn-ea"/>
                <a:cs typeface="Segoe UI Semilight" panose="020B0402040204020203" pitchFamily="34" charset="0"/>
              </a:endParaRPr>
            </a:p>
          </p:txBody>
        </p:sp>
        <p:sp>
          <p:nvSpPr>
            <p:cNvPr id="18" name="Rectangle 17">
              <a:extLst>
                <a:ext uri="{FF2B5EF4-FFF2-40B4-BE49-F238E27FC236}">
                  <a16:creationId xmlns:a16="http://schemas.microsoft.com/office/drawing/2014/main" id="{22D955C9-7ABE-44A4-B7A6-A5F098087164}"/>
                </a:ext>
              </a:extLst>
            </p:cNvPr>
            <p:cNvSpPr/>
            <p:nvPr/>
          </p:nvSpPr>
          <p:spPr bwMode="auto">
            <a:xfrm>
              <a:off x="4331026" y="4658178"/>
              <a:ext cx="7101161" cy="34209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chemeClr val="bg1"/>
                  </a:solidFill>
                  <a:effectLst/>
                  <a:uLnTx/>
                  <a:uFillTx/>
                  <a:latin typeface="Segoe UI"/>
                  <a:ea typeface="Segoe UI" pitchFamily="34" charset="0"/>
                  <a:cs typeface="Segoe UI" pitchFamily="34" charset="0"/>
                </a:rPr>
                <a:t>Platform-as-a-Service </a:t>
              </a:r>
            </a:p>
          </p:txBody>
        </p:sp>
        <p:pic>
          <p:nvPicPr>
            <p:cNvPr id="20" name="Graphic 19">
              <a:extLst>
                <a:ext uri="{FF2B5EF4-FFF2-40B4-BE49-F238E27FC236}">
                  <a16:creationId xmlns:a16="http://schemas.microsoft.com/office/drawing/2014/main" id="{75D1114F-29C2-4DBA-91E1-4614104C1F04}"/>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5580119" y="1932677"/>
              <a:ext cx="808698" cy="808698"/>
            </a:xfrm>
            <a:prstGeom prst="rect">
              <a:avLst/>
            </a:prstGeom>
          </p:spPr>
        </p:pic>
      </p:grpSp>
      <p:cxnSp>
        <p:nvCxnSpPr>
          <p:cNvPr id="19" name="Straight Arrow Connector 18">
            <a:extLst>
              <a:ext uri="{FF2B5EF4-FFF2-40B4-BE49-F238E27FC236}">
                <a16:creationId xmlns:a16="http://schemas.microsoft.com/office/drawing/2014/main" id="{284BB2AE-FF3E-4F6A-808D-D10BE6F9455B}"/>
              </a:ext>
            </a:extLst>
          </p:cNvPr>
          <p:cNvCxnSpPr>
            <a:cxnSpLocks/>
          </p:cNvCxnSpPr>
          <p:nvPr/>
        </p:nvCxnSpPr>
        <p:spPr>
          <a:xfrm>
            <a:off x="2552700" y="5866497"/>
            <a:ext cx="6959600" cy="31750"/>
          </a:xfrm>
          <a:prstGeom prst="straightConnector1">
            <a:avLst/>
          </a:prstGeom>
          <a:ln>
            <a:headEnd type="triangle"/>
            <a:tailEnd type="triangle"/>
          </a:ln>
        </p:spPr>
        <p:style>
          <a:lnRef idx="1">
            <a:schemeClr val="accent2"/>
          </a:lnRef>
          <a:fillRef idx="0">
            <a:schemeClr val="accent2"/>
          </a:fillRef>
          <a:effectRef idx="0">
            <a:schemeClr val="accent2"/>
          </a:effectRef>
          <a:fontRef idx="minor">
            <a:schemeClr val="tx1"/>
          </a:fontRef>
        </p:style>
      </p:cxnSp>
      <p:grpSp>
        <p:nvGrpSpPr>
          <p:cNvPr id="22" name="Group 21">
            <a:extLst>
              <a:ext uri="{FF2B5EF4-FFF2-40B4-BE49-F238E27FC236}">
                <a16:creationId xmlns:a16="http://schemas.microsoft.com/office/drawing/2014/main" id="{704710B3-28D6-4982-A8AD-D700D1632F61}"/>
              </a:ext>
            </a:extLst>
          </p:cNvPr>
          <p:cNvGrpSpPr>
            <a:grpSpLocks noChangeAspect="1"/>
          </p:cNvGrpSpPr>
          <p:nvPr/>
        </p:nvGrpSpPr>
        <p:grpSpPr>
          <a:xfrm>
            <a:off x="1693495" y="5446873"/>
            <a:ext cx="731520" cy="731520"/>
            <a:chOff x="1636345" y="5708126"/>
            <a:chExt cx="1230165" cy="1230165"/>
          </a:xfrm>
        </p:grpSpPr>
        <p:sp>
          <p:nvSpPr>
            <p:cNvPr id="23" name="Oval 22">
              <a:extLst>
                <a:ext uri="{FF2B5EF4-FFF2-40B4-BE49-F238E27FC236}">
                  <a16:creationId xmlns:a16="http://schemas.microsoft.com/office/drawing/2014/main" id="{006D6C32-63C2-415C-B2C1-77D4C8281FF2}"/>
                </a:ext>
              </a:extLst>
            </p:cNvPr>
            <p:cNvSpPr/>
            <p:nvPr/>
          </p:nvSpPr>
          <p:spPr bwMode="auto">
            <a:xfrm>
              <a:off x="1636345" y="5708126"/>
              <a:ext cx="1230165" cy="1230165"/>
            </a:xfrm>
            <a:prstGeom prst="ellipse">
              <a:avLst/>
            </a:prstGeom>
            <a:solidFill>
              <a:schemeClr val="accent1"/>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1" rIns="0" bIns="46631" numCol="1" rtlCol="0" anchor="ctr" anchorCtr="0" compatLnSpc="1">
              <a:prstTxWarp prst="textNoShape">
                <a:avLst/>
              </a:prstTxWarp>
            </a:bodyPr>
            <a:lstStyle/>
            <a:p>
              <a:pPr marL="0" marR="0" lvl="0" indent="0" algn="ctr" defTabSz="932316"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24" name="Group 23">
              <a:extLst>
                <a:ext uri="{FF2B5EF4-FFF2-40B4-BE49-F238E27FC236}">
                  <a16:creationId xmlns:a16="http://schemas.microsoft.com/office/drawing/2014/main" id="{3916DB60-03A4-48A2-9F56-238FD373218D}"/>
                </a:ext>
              </a:extLst>
            </p:cNvPr>
            <p:cNvGrpSpPr/>
            <p:nvPr/>
          </p:nvGrpSpPr>
          <p:grpSpPr>
            <a:xfrm>
              <a:off x="2003341" y="6030259"/>
              <a:ext cx="578917" cy="585899"/>
              <a:chOff x="1902289" y="1698441"/>
              <a:chExt cx="578998" cy="585981"/>
            </a:xfrm>
          </p:grpSpPr>
          <p:grpSp>
            <p:nvGrpSpPr>
              <p:cNvPr id="25" name="Group 57" descr="SQL storage">
                <a:extLst>
                  <a:ext uri="{FF2B5EF4-FFF2-40B4-BE49-F238E27FC236}">
                    <a16:creationId xmlns:a16="http://schemas.microsoft.com/office/drawing/2014/main" id="{DEB8409F-A902-498A-9521-42DFC5FA62C4}"/>
                  </a:ext>
                </a:extLst>
              </p:cNvPr>
              <p:cNvGrpSpPr>
                <a:grpSpLocks noChangeAspect="1"/>
              </p:cNvGrpSpPr>
              <p:nvPr/>
            </p:nvGrpSpPr>
            <p:grpSpPr bwMode="auto">
              <a:xfrm>
                <a:off x="1902289" y="1698441"/>
                <a:ext cx="391805" cy="519699"/>
                <a:chOff x="4014" y="1361"/>
                <a:chExt cx="193" cy="256"/>
              </a:xfrm>
            </p:grpSpPr>
            <p:sp>
              <p:nvSpPr>
                <p:cNvPr id="27" name="AutoShape 56">
                  <a:extLst>
                    <a:ext uri="{FF2B5EF4-FFF2-40B4-BE49-F238E27FC236}">
                      <a16:creationId xmlns:a16="http://schemas.microsoft.com/office/drawing/2014/main" id="{516F88E0-FE10-4845-B60F-0FE14C0002CC}"/>
                    </a:ext>
                  </a:extLst>
                </p:cNvPr>
                <p:cNvSpPr>
                  <a:spLocks noChangeAspect="1" noChangeArrowheads="1" noTextEdit="1"/>
                </p:cNvSpPr>
                <p:nvPr/>
              </p:nvSpPr>
              <p:spPr bwMode="auto">
                <a:xfrm>
                  <a:off x="4014" y="1361"/>
                  <a:ext cx="193"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46"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3C3C41"/>
                    </a:solidFill>
                    <a:effectLst/>
                    <a:uLnTx/>
                    <a:uFillTx/>
                    <a:latin typeface="Segoe UI"/>
                    <a:ea typeface="+mn-ea"/>
                    <a:cs typeface="+mn-cs"/>
                  </a:endParaRPr>
                </a:p>
              </p:txBody>
            </p:sp>
            <p:sp>
              <p:nvSpPr>
                <p:cNvPr id="28" name="Freeform 58">
                  <a:extLst>
                    <a:ext uri="{FF2B5EF4-FFF2-40B4-BE49-F238E27FC236}">
                      <a16:creationId xmlns:a16="http://schemas.microsoft.com/office/drawing/2014/main" id="{E8769146-CB69-41EB-B5F3-18BE5C4E988E}"/>
                    </a:ext>
                  </a:extLst>
                </p:cNvPr>
                <p:cNvSpPr>
                  <a:spLocks/>
                </p:cNvSpPr>
                <p:nvPr/>
              </p:nvSpPr>
              <p:spPr bwMode="auto">
                <a:xfrm>
                  <a:off x="4014" y="1395"/>
                  <a:ext cx="191" cy="222"/>
                </a:xfrm>
                <a:custGeom>
                  <a:avLst/>
                  <a:gdLst>
                    <a:gd name="T0" fmla="*/ 57 w 116"/>
                    <a:gd name="T1" fmla="*/ 0 h 135"/>
                    <a:gd name="T2" fmla="*/ 0 w 116"/>
                    <a:gd name="T3" fmla="*/ 0 h 135"/>
                    <a:gd name="T4" fmla="*/ 0 w 116"/>
                    <a:gd name="T5" fmla="*/ 114 h 135"/>
                    <a:gd name="T6" fmla="*/ 57 w 116"/>
                    <a:gd name="T7" fmla="*/ 135 h 135"/>
                    <a:gd name="T8" fmla="*/ 57 w 116"/>
                    <a:gd name="T9" fmla="*/ 135 h 135"/>
                    <a:gd name="T10" fmla="*/ 58 w 116"/>
                    <a:gd name="T11" fmla="*/ 135 h 135"/>
                    <a:gd name="T12" fmla="*/ 116 w 116"/>
                    <a:gd name="T13" fmla="*/ 114 h 135"/>
                    <a:gd name="T14" fmla="*/ 116 w 116"/>
                    <a:gd name="T15" fmla="*/ 0 h 135"/>
                    <a:gd name="T16" fmla="*/ 57 w 116"/>
                    <a:gd name="T17" fmla="*/ 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6" h="135">
                      <a:moveTo>
                        <a:pt x="57" y="0"/>
                      </a:moveTo>
                      <a:cubicBezTo>
                        <a:pt x="0" y="0"/>
                        <a:pt x="0" y="0"/>
                        <a:pt x="0" y="0"/>
                      </a:cubicBezTo>
                      <a:cubicBezTo>
                        <a:pt x="0" y="114"/>
                        <a:pt x="0" y="114"/>
                        <a:pt x="0" y="114"/>
                      </a:cubicBezTo>
                      <a:cubicBezTo>
                        <a:pt x="0" y="125"/>
                        <a:pt x="25" y="135"/>
                        <a:pt x="57" y="135"/>
                      </a:cubicBezTo>
                      <a:cubicBezTo>
                        <a:pt x="57" y="135"/>
                        <a:pt x="57" y="135"/>
                        <a:pt x="57" y="135"/>
                      </a:cubicBezTo>
                      <a:cubicBezTo>
                        <a:pt x="57" y="135"/>
                        <a:pt x="57" y="135"/>
                        <a:pt x="58" y="135"/>
                      </a:cubicBezTo>
                      <a:cubicBezTo>
                        <a:pt x="90" y="135"/>
                        <a:pt x="116" y="126"/>
                        <a:pt x="116" y="114"/>
                      </a:cubicBezTo>
                      <a:cubicBezTo>
                        <a:pt x="116" y="0"/>
                        <a:pt x="116" y="0"/>
                        <a:pt x="116" y="0"/>
                      </a:cubicBezTo>
                      <a:lnTo>
                        <a:pt x="57"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46"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3C3C41"/>
                    </a:solidFill>
                    <a:effectLst/>
                    <a:uLnTx/>
                    <a:uFillTx/>
                    <a:latin typeface="Segoe UI"/>
                    <a:ea typeface="+mn-ea"/>
                    <a:cs typeface="+mn-cs"/>
                  </a:endParaRPr>
                </a:p>
              </p:txBody>
            </p:sp>
            <p:sp>
              <p:nvSpPr>
                <p:cNvPr id="29" name="Freeform 59">
                  <a:extLst>
                    <a:ext uri="{FF2B5EF4-FFF2-40B4-BE49-F238E27FC236}">
                      <a16:creationId xmlns:a16="http://schemas.microsoft.com/office/drawing/2014/main" id="{4D1E2DDE-CADF-4EFB-929A-3E30A5078EC4}"/>
                    </a:ext>
                  </a:extLst>
                </p:cNvPr>
                <p:cNvSpPr>
                  <a:spLocks/>
                </p:cNvSpPr>
                <p:nvPr/>
              </p:nvSpPr>
              <p:spPr bwMode="auto">
                <a:xfrm>
                  <a:off x="4014" y="1361"/>
                  <a:ext cx="191" cy="71"/>
                </a:xfrm>
                <a:custGeom>
                  <a:avLst/>
                  <a:gdLst>
                    <a:gd name="T0" fmla="*/ 116 w 116"/>
                    <a:gd name="T1" fmla="*/ 21 h 43"/>
                    <a:gd name="T2" fmla="*/ 58 w 116"/>
                    <a:gd name="T3" fmla="*/ 43 h 43"/>
                    <a:gd name="T4" fmla="*/ 0 w 116"/>
                    <a:gd name="T5" fmla="*/ 21 h 43"/>
                    <a:gd name="T6" fmla="*/ 58 w 116"/>
                    <a:gd name="T7" fmla="*/ 0 h 43"/>
                    <a:gd name="T8" fmla="*/ 116 w 116"/>
                    <a:gd name="T9" fmla="*/ 21 h 43"/>
                  </a:gdLst>
                  <a:ahLst/>
                  <a:cxnLst>
                    <a:cxn ang="0">
                      <a:pos x="T0" y="T1"/>
                    </a:cxn>
                    <a:cxn ang="0">
                      <a:pos x="T2" y="T3"/>
                    </a:cxn>
                    <a:cxn ang="0">
                      <a:pos x="T4" y="T5"/>
                    </a:cxn>
                    <a:cxn ang="0">
                      <a:pos x="T6" y="T7"/>
                    </a:cxn>
                    <a:cxn ang="0">
                      <a:pos x="T8" y="T9"/>
                    </a:cxn>
                  </a:cxnLst>
                  <a:rect l="0" t="0" r="r" b="b"/>
                  <a:pathLst>
                    <a:path w="116" h="43">
                      <a:moveTo>
                        <a:pt x="116" y="21"/>
                      </a:moveTo>
                      <a:cubicBezTo>
                        <a:pt x="116" y="33"/>
                        <a:pt x="90" y="43"/>
                        <a:pt x="58" y="43"/>
                      </a:cubicBezTo>
                      <a:cubicBezTo>
                        <a:pt x="26" y="43"/>
                        <a:pt x="0" y="33"/>
                        <a:pt x="0" y="21"/>
                      </a:cubicBezTo>
                      <a:cubicBezTo>
                        <a:pt x="0" y="9"/>
                        <a:pt x="26" y="0"/>
                        <a:pt x="58" y="0"/>
                      </a:cubicBezTo>
                      <a:cubicBezTo>
                        <a:pt x="90" y="0"/>
                        <a:pt x="116" y="10"/>
                        <a:pt x="116" y="2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46"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3C3C41"/>
                    </a:solidFill>
                    <a:effectLst/>
                    <a:uLnTx/>
                    <a:uFillTx/>
                    <a:latin typeface="Segoe UI"/>
                    <a:ea typeface="+mn-ea"/>
                    <a:cs typeface="+mn-cs"/>
                  </a:endParaRPr>
                </a:p>
              </p:txBody>
            </p:sp>
            <p:sp>
              <p:nvSpPr>
                <p:cNvPr id="30" name="Freeform 60">
                  <a:extLst>
                    <a:ext uri="{FF2B5EF4-FFF2-40B4-BE49-F238E27FC236}">
                      <a16:creationId xmlns:a16="http://schemas.microsoft.com/office/drawing/2014/main" id="{70B752FF-59B1-4D23-925F-36AD0A943B5A}"/>
                    </a:ext>
                  </a:extLst>
                </p:cNvPr>
                <p:cNvSpPr>
                  <a:spLocks/>
                </p:cNvSpPr>
                <p:nvPr/>
              </p:nvSpPr>
              <p:spPr bwMode="auto">
                <a:xfrm>
                  <a:off x="4039" y="1481"/>
                  <a:ext cx="39" cy="64"/>
                </a:xfrm>
                <a:custGeom>
                  <a:avLst/>
                  <a:gdLst>
                    <a:gd name="T0" fmla="*/ 24 w 24"/>
                    <a:gd name="T1" fmla="*/ 27 h 39"/>
                    <a:gd name="T2" fmla="*/ 21 w 24"/>
                    <a:gd name="T3" fmla="*/ 36 h 39"/>
                    <a:gd name="T4" fmla="*/ 10 w 24"/>
                    <a:gd name="T5" fmla="*/ 39 h 39"/>
                    <a:gd name="T6" fmla="*/ 1 w 24"/>
                    <a:gd name="T7" fmla="*/ 36 h 39"/>
                    <a:gd name="T8" fmla="*/ 1 w 24"/>
                    <a:gd name="T9" fmla="*/ 28 h 39"/>
                    <a:gd name="T10" fmla="*/ 11 w 24"/>
                    <a:gd name="T11" fmla="*/ 32 h 39"/>
                    <a:gd name="T12" fmla="*/ 14 w 24"/>
                    <a:gd name="T13" fmla="*/ 31 h 39"/>
                    <a:gd name="T14" fmla="*/ 16 w 24"/>
                    <a:gd name="T15" fmla="*/ 28 h 39"/>
                    <a:gd name="T16" fmla="*/ 14 w 24"/>
                    <a:gd name="T17" fmla="*/ 25 h 39"/>
                    <a:gd name="T18" fmla="*/ 9 w 24"/>
                    <a:gd name="T19" fmla="*/ 22 h 39"/>
                    <a:gd name="T20" fmla="*/ 0 w 24"/>
                    <a:gd name="T21" fmla="*/ 11 h 39"/>
                    <a:gd name="T22" fmla="*/ 4 w 24"/>
                    <a:gd name="T23" fmla="*/ 3 h 39"/>
                    <a:gd name="T24" fmla="*/ 14 w 24"/>
                    <a:gd name="T25" fmla="*/ 0 h 39"/>
                    <a:gd name="T26" fmla="*/ 22 w 24"/>
                    <a:gd name="T27" fmla="*/ 2 h 39"/>
                    <a:gd name="T28" fmla="*/ 22 w 24"/>
                    <a:gd name="T29" fmla="*/ 10 h 39"/>
                    <a:gd name="T30" fmla="*/ 14 w 24"/>
                    <a:gd name="T31" fmla="*/ 7 h 39"/>
                    <a:gd name="T32" fmla="*/ 10 w 24"/>
                    <a:gd name="T33" fmla="*/ 8 h 39"/>
                    <a:gd name="T34" fmla="*/ 9 w 24"/>
                    <a:gd name="T35" fmla="*/ 11 h 39"/>
                    <a:gd name="T36" fmla="*/ 10 w 24"/>
                    <a:gd name="T37" fmla="*/ 14 h 39"/>
                    <a:gd name="T38" fmla="*/ 15 w 24"/>
                    <a:gd name="T39" fmla="*/ 17 h 39"/>
                    <a:gd name="T40" fmla="*/ 22 w 24"/>
                    <a:gd name="T41" fmla="*/ 22 h 39"/>
                    <a:gd name="T42" fmla="*/ 24 w 24"/>
                    <a:gd name="T43" fmla="*/ 27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 h="39">
                      <a:moveTo>
                        <a:pt x="24" y="27"/>
                      </a:moveTo>
                      <a:cubicBezTo>
                        <a:pt x="24" y="31"/>
                        <a:pt x="23" y="34"/>
                        <a:pt x="21" y="36"/>
                      </a:cubicBezTo>
                      <a:cubicBezTo>
                        <a:pt x="18" y="38"/>
                        <a:pt x="15" y="39"/>
                        <a:pt x="10" y="39"/>
                      </a:cubicBezTo>
                      <a:cubicBezTo>
                        <a:pt x="7" y="39"/>
                        <a:pt x="3" y="38"/>
                        <a:pt x="1" y="36"/>
                      </a:cubicBezTo>
                      <a:cubicBezTo>
                        <a:pt x="1" y="28"/>
                        <a:pt x="1" y="28"/>
                        <a:pt x="1" y="28"/>
                      </a:cubicBezTo>
                      <a:cubicBezTo>
                        <a:pt x="4" y="31"/>
                        <a:pt x="7" y="32"/>
                        <a:pt x="11" y="32"/>
                      </a:cubicBezTo>
                      <a:cubicBezTo>
                        <a:pt x="12" y="32"/>
                        <a:pt x="14" y="31"/>
                        <a:pt x="14" y="31"/>
                      </a:cubicBezTo>
                      <a:cubicBezTo>
                        <a:pt x="15" y="30"/>
                        <a:pt x="16" y="29"/>
                        <a:pt x="16" y="28"/>
                      </a:cubicBezTo>
                      <a:cubicBezTo>
                        <a:pt x="16" y="26"/>
                        <a:pt x="15" y="25"/>
                        <a:pt x="14" y="25"/>
                      </a:cubicBezTo>
                      <a:cubicBezTo>
                        <a:pt x="14" y="24"/>
                        <a:pt x="12" y="23"/>
                        <a:pt x="9" y="22"/>
                      </a:cubicBezTo>
                      <a:cubicBezTo>
                        <a:pt x="3" y="19"/>
                        <a:pt x="0" y="16"/>
                        <a:pt x="0" y="11"/>
                      </a:cubicBezTo>
                      <a:cubicBezTo>
                        <a:pt x="0" y="8"/>
                        <a:pt x="2" y="5"/>
                        <a:pt x="4" y="3"/>
                      </a:cubicBezTo>
                      <a:cubicBezTo>
                        <a:pt x="7" y="1"/>
                        <a:pt x="10" y="0"/>
                        <a:pt x="14" y="0"/>
                      </a:cubicBezTo>
                      <a:cubicBezTo>
                        <a:pt x="17" y="0"/>
                        <a:pt x="20" y="1"/>
                        <a:pt x="22" y="2"/>
                      </a:cubicBezTo>
                      <a:cubicBezTo>
                        <a:pt x="22" y="10"/>
                        <a:pt x="22" y="10"/>
                        <a:pt x="22" y="10"/>
                      </a:cubicBezTo>
                      <a:cubicBezTo>
                        <a:pt x="20" y="8"/>
                        <a:pt x="17" y="7"/>
                        <a:pt x="14" y="7"/>
                      </a:cubicBezTo>
                      <a:cubicBezTo>
                        <a:pt x="12" y="7"/>
                        <a:pt x="11" y="8"/>
                        <a:pt x="10" y="8"/>
                      </a:cubicBezTo>
                      <a:cubicBezTo>
                        <a:pt x="9" y="9"/>
                        <a:pt x="9" y="10"/>
                        <a:pt x="9" y="11"/>
                      </a:cubicBezTo>
                      <a:cubicBezTo>
                        <a:pt x="9" y="13"/>
                        <a:pt x="9" y="14"/>
                        <a:pt x="10" y="14"/>
                      </a:cubicBezTo>
                      <a:cubicBezTo>
                        <a:pt x="11" y="15"/>
                        <a:pt x="13" y="16"/>
                        <a:pt x="15" y="17"/>
                      </a:cubicBezTo>
                      <a:cubicBezTo>
                        <a:pt x="18" y="19"/>
                        <a:pt x="21" y="20"/>
                        <a:pt x="22" y="22"/>
                      </a:cubicBezTo>
                      <a:cubicBezTo>
                        <a:pt x="24" y="23"/>
                        <a:pt x="24" y="25"/>
                        <a:pt x="24" y="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46"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3C3C41"/>
                    </a:solidFill>
                    <a:effectLst/>
                    <a:uLnTx/>
                    <a:uFillTx/>
                    <a:latin typeface="Segoe UI"/>
                    <a:ea typeface="+mn-ea"/>
                    <a:cs typeface="+mn-cs"/>
                  </a:endParaRPr>
                </a:p>
              </p:txBody>
            </p:sp>
            <p:sp>
              <p:nvSpPr>
                <p:cNvPr id="31" name="Freeform 61">
                  <a:extLst>
                    <a:ext uri="{FF2B5EF4-FFF2-40B4-BE49-F238E27FC236}">
                      <a16:creationId xmlns:a16="http://schemas.microsoft.com/office/drawing/2014/main" id="{DFD549A4-6AB9-46CB-9933-4E958BC196D4}"/>
                    </a:ext>
                  </a:extLst>
                </p:cNvPr>
                <p:cNvSpPr>
                  <a:spLocks noEditPoints="1"/>
                </p:cNvSpPr>
                <p:nvPr/>
              </p:nvSpPr>
              <p:spPr bwMode="auto">
                <a:xfrm>
                  <a:off x="4085" y="1479"/>
                  <a:ext cx="59" cy="79"/>
                </a:xfrm>
                <a:custGeom>
                  <a:avLst/>
                  <a:gdLst>
                    <a:gd name="T0" fmla="*/ 27 w 36"/>
                    <a:gd name="T1" fmla="*/ 20 h 48"/>
                    <a:gd name="T2" fmla="*/ 25 w 36"/>
                    <a:gd name="T3" fmla="*/ 12 h 48"/>
                    <a:gd name="T4" fmla="*/ 18 w 36"/>
                    <a:gd name="T5" fmla="*/ 9 h 48"/>
                    <a:gd name="T6" fmla="*/ 11 w 36"/>
                    <a:gd name="T7" fmla="*/ 12 h 48"/>
                    <a:gd name="T8" fmla="*/ 8 w 36"/>
                    <a:gd name="T9" fmla="*/ 20 h 48"/>
                    <a:gd name="T10" fmla="*/ 11 w 36"/>
                    <a:gd name="T11" fmla="*/ 29 h 48"/>
                    <a:gd name="T12" fmla="*/ 18 w 36"/>
                    <a:gd name="T13" fmla="*/ 32 h 48"/>
                    <a:gd name="T14" fmla="*/ 25 w 36"/>
                    <a:gd name="T15" fmla="*/ 29 h 48"/>
                    <a:gd name="T16" fmla="*/ 27 w 36"/>
                    <a:gd name="T17" fmla="*/ 20 h 48"/>
                    <a:gd name="T18" fmla="*/ 36 w 36"/>
                    <a:gd name="T19" fmla="*/ 20 h 48"/>
                    <a:gd name="T20" fmla="*/ 33 w 36"/>
                    <a:gd name="T21" fmla="*/ 31 h 48"/>
                    <a:gd name="T22" fmla="*/ 24 w 36"/>
                    <a:gd name="T23" fmla="*/ 38 h 48"/>
                    <a:gd name="T24" fmla="*/ 35 w 36"/>
                    <a:gd name="T25" fmla="*/ 48 h 48"/>
                    <a:gd name="T26" fmla="*/ 24 w 36"/>
                    <a:gd name="T27" fmla="*/ 48 h 48"/>
                    <a:gd name="T28" fmla="*/ 17 w 36"/>
                    <a:gd name="T29" fmla="*/ 39 h 48"/>
                    <a:gd name="T30" fmla="*/ 8 w 36"/>
                    <a:gd name="T31" fmla="*/ 37 h 48"/>
                    <a:gd name="T32" fmla="*/ 2 w 36"/>
                    <a:gd name="T33" fmla="*/ 30 h 48"/>
                    <a:gd name="T34" fmla="*/ 0 w 36"/>
                    <a:gd name="T35" fmla="*/ 21 h 48"/>
                    <a:gd name="T36" fmla="*/ 2 w 36"/>
                    <a:gd name="T37" fmla="*/ 10 h 48"/>
                    <a:gd name="T38" fmla="*/ 9 w 36"/>
                    <a:gd name="T39" fmla="*/ 3 h 48"/>
                    <a:gd name="T40" fmla="*/ 18 w 36"/>
                    <a:gd name="T41" fmla="*/ 0 h 48"/>
                    <a:gd name="T42" fmla="*/ 27 w 36"/>
                    <a:gd name="T43" fmla="*/ 3 h 48"/>
                    <a:gd name="T44" fmla="*/ 33 w 36"/>
                    <a:gd name="T45" fmla="*/ 10 h 48"/>
                    <a:gd name="T46" fmla="*/ 36 w 36"/>
                    <a:gd name="T47" fmla="*/ 2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 h="48">
                      <a:moveTo>
                        <a:pt x="27" y="20"/>
                      </a:moveTo>
                      <a:cubicBezTo>
                        <a:pt x="27" y="17"/>
                        <a:pt x="26" y="14"/>
                        <a:pt x="25" y="12"/>
                      </a:cubicBezTo>
                      <a:cubicBezTo>
                        <a:pt x="23" y="9"/>
                        <a:pt x="21" y="9"/>
                        <a:pt x="18" y="9"/>
                      </a:cubicBezTo>
                      <a:cubicBezTo>
                        <a:pt x="15" y="9"/>
                        <a:pt x="13" y="10"/>
                        <a:pt x="11" y="12"/>
                      </a:cubicBezTo>
                      <a:cubicBezTo>
                        <a:pt x="9" y="14"/>
                        <a:pt x="8" y="17"/>
                        <a:pt x="8" y="20"/>
                      </a:cubicBezTo>
                      <a:cubicBezTo>
                        <a:pt x="8" y="24"/>
                        <a:pt x="9" y="27"/>
                        <a:pt x="11" y="29"/>
                      </a:cubicBezTo>
                      <a:cubicBezTo>
                        <a:pt x="13" y="31"/>
                        <a:pt x="15" y="32"/>
                        <a:pt x="18" y="32"/>
                      </a:cubicBezTo>
                      <a:cubicBezTo>
                        <a:pt x="21" y="32"/>
                        <a:pt x="23" y="31"/>
                        <a:pt x="25" y="29"/>
                      </a:cubicBezTo>
                      <a:cubicBezTo>
                        <a:pt x="26" y="27"/>
                        <a:pt x="27" y="24"/>
                        <a:pt x="27" y="20"/>
                      </a:cubicBezTo>
                      <a:close/>
                      <a:moveTo>
                        <a:pt x="36" y="20"/>
                      </a:moveTo>
                      <a:cubicBezTo>
                        <a:pt x="36" y="24"/>
                        <a:pt x="35" y="28"/>
                        <a:pt x="33" y="31"/>
                      </a:cubicBezTo>
                      <a:cubicBezTo>
                        <a:pt x="31" y="34"/>
                        <a:pt x="28" y="37"/>
                        <a:pt x="24" y="38"/>
                      </a:cubicBezTo>
                      <a:cubicBezTo>
                        <a:pt x="35" y="48"/>
                        <a:pt x="35" y="48"/>
                        <a:pt x="35" y="48"/>
                      </a:cubicBezTo>
                      <a:cubicBezTo>
                        <a:pt x="24" y="48"/>
                        <a:pt x="24" y="48"/>
                        <a:pt x="24" y="48"/>
                      </a:cubicBezTo>
                      <a:cubicBezTo>
                        <a:pt x="17" y="39"/>
                        <a:pt x="17" y="39"/>
                        <a:pt x="17" y="39"/>
                      </a:cubicBezTo>
                      <a:cubicBezTo>
                        <a:pt x="14" y="39"/>
                        <a:pt x="10" y="38"/>
                        <a:pt x="8" y="37"/>
                      </a:cubicBezTo>
                      <a:cubicBezTo>
                        <a:pt x="6" y="35"/>
                        <a:pt x="4" y="33"/>
                        <a:pt x="2" y="30"/>
                      </a:cubicBezTo>
                      <a:cubicBezTo>
                        <a:pt x="1" y="27"/>
                        <a:pt x="0" y="24"/>
                        <a:pt x="0" y="21"/>
                      </a:cubicBezTo>
                      <a:cubicBezTo>
                        <a:pt x="0" y="17"/>
                        <a:pt x="1" y="13"/>
                        <a:pt x="2" y="10"/>
                      </a:cubicBezTo>
                      <a:cubicBezTo>
                        <a:pt x="4" y="7"/>
                        <a:pt x="6" y="5"/>
                        <a:pt x="9" y="3"/>
                      </a:cubicBezTo>
                      <a:cubicBezTo>
                        <a:pt x="12" y="1"/>
                        <a:pt x="15" y="0"/>
                        <a:pt x="18" y="0"/>
                      </a:cubicBezTo>
                      <a:cubicBezTo>
                        <a:pt x="22" y="0"/>
                        <a:pt x="25" y="1"/>
                        <a:pt x="27" y="3"/>
                      </a:cubicBezTo>
                      <a:cubicBezTo>
                        <a:pt x="30" y="4"/>
                        <a:pt x="32" y="6"/>
                        <a:pt x="33" y="10"/>
                      </a:cubicBezTo>
                      <a:cubicBezTo>
                        <a:pt x="35" y="13"/>
                        <a:pt x="36" y="16"/>
                        <a:pt x="36" y="2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46"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3C3C41"/>
                    </a:solidFill>
                    <a:effectLst/>
                    <a:uLnTx/>
                    <a:uFillTx/>
                    <a:latin typeface="Segoe UI"/>
                    <a:ea typeface="+mn-ea"/>
                    <a:cs typeface="+mn-cs"/>
                  </a:endParaRPr>
                </a:p>
              </p:txBody>
            </p:sp>
            <p:sp>
              <p:nvSpPr>
                <p:cNvPr id="32" name="Freeform 62">
                  <a:extLst>
                    <a:ext uri="{FF2B5EF4-FFF2-40B4-BE49-F238E27FC236}">
                      <a16:creationId xmlns:a16="http://schemas.microsoft.com/office/drawing/2014/main" id="{7F6961FF-C6D2-4073-912E-320A98304FED}"/>
                    </a:ext>
                  </a:extLst>
                </p:cNvPr>
                <p:cNvSpPr>
                  <a:spLocks/>
                </p:cNvSpPr>
                <p:nvPr/>
              </p:nvSpPr>
              <p:spPr bwMode="auto">
                <a:xfrm>
                  <a:off x="4154" y="1481"/>
                  <a:ext cx="35" cy="62"/>
                </a:xfrm>
                <a:custGeom>
                  <a:avLst/>
                  <a:gdLst>
                    <a:gd name="T0" fmla="*/ 35 w 35"/>
                    <a:gd name="T1" fmla="*/ 62 h 62"/>
                    <a:gd name="T2" fmla="*/ 0 w 35"/>
                    <a:gd name="T3" fmla="*/ 62 h 62"/>
                    <a:gd name="T4" fmla="*/ 0 w 35"/>
                    <a:gd name="T5" fmla="*/ 0 h 62"/>
                    <a:gd name="T6" fmla="*/ 13 w 35"/>
                    <a:gd name="T7" fmla="*/ 0 h 62"/>
                    <a:gd name="T8" fmla="*/ 13 w 35"/>
                    <a:gd name="T9" fmla="*/ 51 h 62"/>
                    <a:gd name="T10" fmla="*/ 35 w 35"/>
                    <a:gd name="T11" fmla="*/ 51 h 62"/>
                    <a:gd name="T12" fmla="*/ 35 w 35"/>
                    <a:gd name="T13" fmla="*/ 62 h 62"/>
                  </a:gdLst>
                  <a:ahLst/>
                  <a:cxnLst>
                    <a:cxn ang="0">
                      <a:pos x="T0" y="T1"/>
                    </a:cxn>
                    <a:cxn ang="0">
                      <a:pos x="T2" y="T3"/>
                    </a:cxn>
                    <a:cxn ang="0">
                      <a:pos x="T4" y="T5"/>
                    </a:cxn>
                    <a:cxn ang="0">
                      <a:pos x="T6" y="T7"/>
                    </a:cxn>
                    <a:cxn ang="0">
                      <a:pos x="T8" y="T9"/>
                    </a:cxn>
                    <a:cxn ang="0">
                      <a:pos x="T10" y="T11"/>
                    </a:cxn>
                    <a:cxn ang="0">
                      <a:pos x="T12" y="T13"/>
                    </a:cxn>
                  </a:cxnLst>
                  <a:rect l="0" t="0" r="r" b="b"/>
                  <a:pathLst>
                    <a:path w="35" h="62">
                      <a:moveTo>
                        <a:pt x="35" y="62"/>
                      </a:moveTo>
                      <a:lnTo>
                        <a:pt x="0" y="62"/>
                      </a:lnTo>
                      <a:lnTo>
                        <a:pt x="0" y="0"/>
                      </a:lnTo>
                      <a:lnTo>
                        <a:pt x="13" y="0"/>
                      </a:lnTo>
                      <a:lnTo>
                        <a:pt x="13" y="51"/>
                      </a:lnTo>
                      <a:lnTo>
                        <a:pt x="35" y="51"/>
                      </a:lnTo>
                      <a:lnTo>
                        <a:pt x="35" y="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46"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3C3C41"/>
                    </a:solidFill>
                    <a:effectLst/>
                    <a:uLnTx/>
                    <a:uFillTx/>
                    <a:latin typeface="Segoe UI"/>
                    <a:ea typeface="+mn-ea"/>
                    <a:cs typeface="+mn-cs"/>
                  </a:endParaRPr>
                </a:p>
              </p:txBody>
            </p:sp>
            <p:sp>
              <p:nvSpPr>
                <p:cNvPr id="33" name="Freeform 63">
                  <a:extLst>
                    <a:ext uri="{FF2B5EF4-FFF2-40B4-BE49-F238E27FC236}">
                      <a16:creationId xmlns:a16="http://schemas.microsoft.com/office/drawing/2014/main" id="{21665CFE-8880-447C-A645-E6DCD3DFEA8A}"/>
                    </a:ext>
                  </a:extLst>
                </p:cNvPr>
                <p:cNvSpPr>
                  <a:spLocks/>
                </p:cNvSpPr>
                <p:nvPr/>
              </p:nvSpPr>
              <p:spPr bwMode="auto">
                <a:xfrm>
                  <a:off x="4034" y="1371"/>
                  <a:ext cx="152" cy="47"/>
                </a:xfrm>
                <a:custGeom>
                  <a:avLst/>
                  <a:gdLst>
                    <a:gd name="T0" fmla="*/ 92 w 92"/>
                    <a:gd name="T1" fmla="*/ 14 h 29"/>
                    <a:gd name="T2" fmla="*/ 46 w 92"/>
                    <a:gd name="T3" fmla="*/ 29 h 29"/>
                    <a:gd name="T4" fmla="*/ 0 w 92"/>
                    <a:gd name="T5" fmla="*/ 14 h 29"/>
                    <a:gd name="T6" fmla="*/ 46 w 92"/>
                    <a:gd name="T7" fmla="*/ 0 h 29"/>
                    <a:gd name="T8" fmla="*/ 92 w 92"/>
                    <a:gd name="T9" fmla="*/ 14 h 29"/>
                  </a:gdLst>
                  <a:ahLst/>
                  <a:cxnLst>
                    <a:cxn ang="0">
                      <a:pos x="T0" y="T1"/>
                    </a:cxn>
                    <a:cxn ang="0">
                      <a:pos x="T2" y="T3"/>
                    </a:cxn>
                    <a:cxn ang="0">
                      <a:pos x="T4" y="T5"/>
                    </a:cxn>
                    <a:cxn ang="0">
                      <a:pos x="T6" y="T7"/>
                    </a:cxn>
                    <a:cxn ang="0">
                      <a:pos x="T8" y="T9"/>
                    </a:cxn>
                  </a:cxnLst>
                  <a:rect l="0" t="0" r="r" b="b"/>
                  <a:pathLst>
                    <a:path w="92" h="29">
                      <a:moveTo>
                        <a:pt x="92" y="14"/>
                      </a:moveTo>
                      <a:cubicBezTo>
                        <a:pt x="92" y="22"/>
                        <a:pt x="72" y="29"/>
                        <a:pt x="46" y="29"/>
                      </a:cubicBezTo>
                      <a:cubicBezTo>
                        <a:pt x="20" y="29"/>
                        <a:pt x="0" y="22"/>
                        <a:pt x="0" y="14"/>
                      </a:cubicBezTo>
                      <a:cubicBezTo>
                        <a:pt x="0" y="6"/>
                        <a:pt x="20" y="0"/>
                        <a:pt x="46" y="0"/>
                      </a:cubicBezTo>
                      <a:cubicBezTo>
                        <a:pt x="71" y="0"/>
                        <a:pt x="92" y="6"/>
                        <a:pt x="92" y="14"/>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46"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3C3C41"/>
                    </a:solidFill>
                    <a:effectLst/>
                    <a:uLnTx/>
                    <a:uFillTx/>
                    <a:latin typeface="Segoe UI"/>
                    <a:ea typeface="+mn-ea"/>
                    <a:cs typeface="+mn-cs"/>
                  </a:endParaRPr>
                </a:p>
              </p:txBody>
            </p:sp>
          </p:grpSp>
          <p:sp>
            <p:nvSpPr>
              <p:cNvPr id="26" name="Freeform 146">
                <a:extLst>
                  <a:ext uri="{FF2B5EF4-FFF2-40B4-BE49-F238E27FC236}">
                    <a16:creationId xmlns:a16="http://schemas.microsoft.com/office/drawing/2014/main" id="{67241490-F369-41A4-8618-DCB397465207}"/>
                  </a:ext>
                </a:extLst>
              </p:cNvPr>
              <p:cNvSpPr>
                <a:spLocks noChangeAspect="1"/>
              </p:cNvSpPr>
              <p:nvPr/>
            </p:nvSpPr>
            <p:spPr bwMode="auto">
              <a:xfrm>
                <a:off x="2096543" y="2040760"/>
                <a:ext cx="384744" cy="243662"/>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accent2"/>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774" rtl="0" eaLnBrk="1" fontAlgn="base" latinLnBrk="0" hangingPunct="1">
                  <a:lnSpc>
                    <a:spcPct val="90000"/>
                  </a:lnSpc>
                  <a:spcBef>
                    <a:spcPct val="0"/>
                  </a:spcBef>
                  <a:spcAft>
                    <a:spcPct val="0"/>
                  </a:spcAft>
                  <a:buClrTx/>
                  <a:buSzTx/>
                  <a:buFontTx/>
                  <a:buNone/>
                  <a:tabLst/>
                  <a:defRPr/>
                </a:pPr>
                <a:endParaRPr kumimoji="0" lang="en-IN" sz="1730" b="1" i="0" u="none" strike="noStrike" kern="1200" cap="none" spc="0" normalizeH="0" baseline="0" noProof="0">
                  <a:ln>
                    <a:noFill/>
                  </a:ln>
                  <a:solidFill>
                    <a:srgbClr val="0078D7"/>
                  </a:solidFill>
                  <a:effectLst/>
                  <a:uLnTx/>
                  <a:uFillTx/>
                  <a:latin typeface="Segoe UI" panose="020B0502040204020203" pitchFamily="34" charset="0"/>
                  <a:ea typeface="Segoe UI" pitchFamily="34" charset="0"/>
                  <a:cs typeface="Segoe UI" panose="020B0502040204020203" pitchFamily="34" charset="0"/>
                </a:endParaRPr>
              </a:p>
            </p:txBody>
          </p:sp>
        </p:grpSp>
      </p:grpSp>
      <p:grpSp>
        <p:nvGrpSpPr>
          <p:cNvPr id="35" name="Group 34">
            <a:extLst>
              <a:ext uri="{FF2B5EF4-FFF2-40B4-BE49-F238E27FC236}">
                <a16:creationId xmlns:a16="http://schemas.microsoft.com/office/drawing/2014/main" id="{02ABA577-F4D8-4BC3-97FA-58EEF5C7CBAE}"/>
              </a:ext>
            </a:extLst>
          </p:cNvPr>
          <p:cNvGrpSpPr>
            <a:grpSpLocks noChangeAspect="1"/>
          </p:cNvGrpSpPr>
          <p:nvPr/>
        </p:nvGrpSpPr>
        <p:grpSpPr>
          <a:xfrm>
            <a:off x="5741727" y="5446873"/>
            <a:ext cx="731520" cy="731520"/>
            <a:chOff x="5684577" y="5708126"/>
            <a:chExt cx="1230165" cy="1230165"/>
          </a:xfrm>
        </p:grpSpPr>
        <p:sp>
          <p:nvSpPr>
            <p:cNvPr id="36" name="Oval 35">
              <a:extLst>
                <a:ext uri="{FF2B5EF4-FFF2-40B4-BE49-F238E27FC236}">
                  <a16:creationId xmlns:a16="http://schemas.microsoft.com/office/drawing/2014/main" id="{60A36F99-583C-4577-9B5B-FD2D19B9442C}"/>
                </a:ext>
              </a:extLst>
            </p:cNvPr>
            <p:cNvSpPr/>
            <p:nvPr/>
          </p:nvSpPr>
          <p:spPr bwMode="auto">
            <a:xfrm>
              <a:off x="5684577" y="5708126"/>
              <a:ext cx="1230165" cy="1230165"/>
            </a:xfrm>
            <a:prstGeom prst="ellipse">
              <a:avLst/>
            </a:prstGeom>
            <a:solidFill>
              <a:schemeClr val="accent1"/>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1" rIns="0" bIns="46631" numCol="1" rtlCol="0" anchor="ctr" anchorCtr="0" compatLnSpc="1">
              <a:prstTxWarp prst="textNoShape">
                <a:avLst/>
              </a:prstTxWarp>
            </a:bodyPr>
            <a:lstStyle/>
            <a:p>
              <a:pPr marL="0" marR="0" lvl="0" indent="0" algn="ctr" defTabSz="932316"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8" name="Freeform: Shape 37">
              <a:extLst>
                <a:ext uri="{FF2B5EF4-FFF2-40B4-BE49-F238E27FC236}">
                  <a16:creationId xmlns:a16="http://schemas.microsoft.com/office/drawing/2014/main" id="{B9949815-206B-43C4-B31F-EA9579C593C9}"/>
                </a:ext>
              </a:extLst>
            </p:cNvPr>
            <p:cNvSpPr/>
            <p:nvPr/>
          </p:nvSpPr>
          <p:spPr>
            <a:xfrm>
              <a:off x="5975913" y="6008937"/>
              <a:ext cx="598613" cy="628542"/>
            </a:xfrm>
            <a:custGeom>
              <a:avLst/>
              <a:gdLst>
                <a:gd name="connsiteX0" fmla="*/ 511835 w 598697"/>
                <a:gd name="connsiteY0" fmla="*/ 123712 h 628632"/>
                <a:gd name="connsiteX1" fmla="*/ 518292 w 598697"/>
                <a:gd name="connsiteY1" fmla="*/ 130228 h 628632"/>
                <a:gd name="connsiteX2" fmla="*/ 550550 w 598697"/>
                <a:gd name="connsiteY2" fmla="*/ 102010 h 628632"/>
                <a:gd name="connsiteX3" fmla="*/ 604310 w 598697"/>
                <a:gd name="connsiteY3" fmla="*/ 13020 h 628632"/>
                <a:gd name="connsiteX4" fmla="*/ 591410 w 598697"/>
                <a:gd name="connsiteY4" fmla="*/ 0 h 628632"/>
                <a:gd name="connsiteX5" fmla="*/ 505377 w 598697"/>
                <a:gd name="connsiteY5" fmla="*/ 56434 h 628632"/>
                <a:gd name="connsiteX6" fmla="*/ 479576 w 598697"/>
                <a:gd name="connsiteY6" fmla="*/ 91154 h 628632"/>
                <a:gd name="connsiteX7" fmla="*/ 486033 w 598697"/>
                <a:gd name="connsiteY7" fmla="*/ 97671 h 628632"/>
                <a:gd name="connsiteX8" fmla="*/ 316141 w 598697"/>
                <a:gd name="connsiteY8" fmla="*/ 273476 h 628632"/>
                <a:gd name="connsiteX9" fmla="*/ 281725 w 598697"/>
                <a:gd name="connsiteY9" fmla="*/ 236580 h 628632"/>
                <a:gd name="connsiteX10" fmla="*/ 243023 w 598697"/>
                <a:gd name="connsiteY10" fmla="*/ 277816 h 628632"/>
                <a:gd name="connsiteX11" fmla="*/ 225809 w 598697"/>
                <a:gd name="connsiteY11" fmla="*/ 334249 h 628632"/>
                <a:gd name="connsiteX12" fmla="*/ 172049 w 598697"/>
                <a:gd name="connsiteY12" fmla="*/ 353773 h 628632"/>
                <a:gd name="connsiteX13" fmla="*/ 0 w 598697"/>
                <a:gd name="connsiteY13" fmla="*/ 531755 h 628632"/>
                <a:gd name="connsiteX14" fmla="*/ 96775 w 598697"/>
                <a:gd name="connsiteY14" fmla="*/ 629427 h 628632"/>
                <a:gd name="connsiteX15" fmla="*/ 266681 w 598697"/>
                <a:gd name="connsiteY15" fmla="*/ 451458 h 628632"/>
                <a:gd name="connsiteX16" fmla="*/ 286026 w 598697"/>
                <a:gd name="connsiteY16" fmla="*/ 395010 h 628632"/>
                <a:gd name="connsiteX17" fmla="*/ 339785 w 598697"/>
                <a:gd name="connsiteY17" fmla="*/ 375488 h 628632"/>
                <a:gd name="connsiteX18" fmla="*/ 378501 w 598697"/>
                <a:gd name="connsiteY18" fmla="*/ 334249 h 628632"/>
                <a:gd name="connsiteX19" fmla="*/ 344085 w 598697"/>
                <a:gd name="connsiteY19" fmla="*/ 297353 h 628632"/>
                <a:gd name="connsiteX20" fmla="*/ 511835 w 598697"/>
                <a:gd name="connsiteY20" fmla="*/ 123712 h 628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98697" h="628632">
                  <a:moveTo>
                    <a:pt x="511835" y="123712"/>
                  </a:moveTo>
                  <a:lnTo>
                    <a:pt x="518292" y="130228"/>
                  </a:lnTo>
                  <a:lnTo>
                    <a:pt x="550550" y="102010"/>
                  </a:lnTo>
                  <a:lnTo>
                    <a:pt x="604310" y="13020"/>
                  </a:lnTo>
                  <a:lnTo>
                    <a:pt x="591410" y="0"/>
                  </a:lnTo>
                  <a:lnTo>
                    <a:pt x="505377" y="56434"/>
                  </a:lnTo>
                  <a:lnTo>
                    <a:pt x="479576" y="91154"/>
                  </a:lnTo>
                  <a:lnTo>
                    <a:pt x="486033" y="97671"/>
                  </a:lnTo>
                  <a:lnTo>
                    <a:pt x="316141" y="273476"/>
                  </a:lnTo>
                  <a:lnTo>
                    <a:pt x="281725" y="236580"/>
                  </a:lnTo>
                  <a:lnTo>
                    <a:pt x="243023" y="277816"/>
                  </a:lnTo>
                  <a:cubicBezTo>
                    <a:pt x="245167" y="297353"/>
                    <a:pt x="238723" y="319053"/>
                    <a:pt x="225809" y="334249"/>
                  </a:cubicBezTo>
                  <a:cubicBezTo>
                    <a:pt x="210766" y="349434"/>
                    <a:pt x="191407" y="355951"/>
                    <a:pt x="172049" y="353773"/>
                  </a:cubicBezTo>
                  <a:lnTo>
                    <a:pt x="0" y="531755"/>
                  </a:lnTo>
                  <a:lnTo>
                    <a:pt x="96775" y="629427"/>
                  </a:lnTo>
                  <a:lnTo>
                    <a:pt x="266681" y="451458"/>
                  </a:lnTo>
                  <a:cubicBezTo>
                    <a:pt x="264524" y="431921"/>
                    <a:pt x="270968" y="410208"/>
                    <a:pt x="286026" y="395010"/>
                  </a:cubicBezTo>
                  <a:cubicBezTo>
                    <a:pt x="301084" y="379827"/>
                    <a:pt x="320441" y="373310"/>
                    <a:pt x="339785" y="375488"/>
                  </a:cubicBezTo>
                  <a:lnTo>
                    <a:pt x="378501" y="334249"/>
                  </a:lnTo>
                  <a:lnTo>
                    <a:pt x="344085" y="297353"/>
                  </a:lnTo>
                  <a:lnTo>
                    <a:pt x="511835" y="123712"/>
                  </a:lnTo>
                  <a:close/>
                </a:path>
              </a:pathLst>
            </a:custGeom>
            <a:solidFill>
              <a:schemeClr val="accent2"/>
            </a:solidFill>
            <a:ln w="14773" cap="flat">
              <a:noFill/>
              <a:prstDash val="solid"/>
              <a:miter/>
            </a:ln>
          </p:spPr>
          <p:txBody>
            <a:bodyPr rtlCol="0" anchor="ctr"/>
            <a:lstStyle/>
            <a:p>
              <a:pPr marL="0" marR="0" lvl="0" indent="0" algn="l" defTabSz="914246"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3C3C41"/>
                </a:solidFill>
                <a:effectLst/>
                <a:uLnTx/>
                <a:uFillTx/>
                <a:latin typeface="Segoe UI"/>
                <a:ea typeface="+mn-ea"/>
                <a:cs typeface="+mn-cs"/>
              </a:endParaRPr>
            </a:p>
          </p:txBody>
        </p:sp>
      </p:grpSp>
      <p:grpSp>
        <p:nvGrpSpPr>
          <p:cNvPr id="41" name="Group 40">
            <a:extLst>
              <a:ext uri="{FF2B5EF4-FFF2-40B4-BE49-F238E27FC236}">
                <a16:creationId xmlns:a16="http://schemas.microsoft.com/office/drawing/2014/main" id="{0A585F4A-8E16-4BCD-800D-8D6FDB8C2337}"/>
              </a:ext>
            </a:extLst>
          </p:cNvPr>
          <p:cNvGrpSpPr>
            <a:grpSpLocks noChangeAspect="1"/>
          </p:cNvGrpSpPr>
          <p:nvPr/>
        </p:nvGrpSpPr>
        <p:grpSpPr>
          <a:xfrm>
            <a:off x="9597922" y="5446873"/>
            <a:ext cx="731520" cy="731520"/>
            <a:chOff x="9540772" y="5708126"/>
            <a:chExt cx="1230165" cy="1230165"/>
          </a:xfrm>
        </p:grpSpPr>
        <p:sp>
          <p:nvSpPr>
            <p:cNvPr id="43" name="Oval 42">
              <a:extLst>
                <a:ext uri="{FF2B5EF4-FFF2-40B4-BE49-F238E27FC236}">
                  <a16:creationId xmlns:a16="http://schemas.microsoft.com/office/drawing/2014/main" id="{4AA891E2-F5EF-485F-B7BB-B6709FD33F5C}"/>
                </a:ext>
              </a:extLst>
            </p:cNvPr>
            <p:cNvSpPr/>
            <p:nvPr/>
          </p:nvSpPr>
          <p:spPr bwMode="auto">
            <a:xfrm>
              <a:off x="9540772" y="5708126"/>
              <a:ext cx="1230165" cy="1230165"/>
            </a:xfrm>
            <a:prstGeom prst="ellipse">
              <a:avLst/>
            </a:prstGeom>
            <a:solidFill>
              <a:schemeClr val="accent1"/>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1" rIns="0" bIns="46631" numCol="1" rtlCol="0" anchor="ctr" anchorCtr="0" compatLnSpc="1">
              <a:prstTxWarp prst="textNoShape">
                <a:avLst/>
              </a:prstTxWarp>
            </a:bodyPr>
            <a:lstStyle/>
            <a:p>
              <a:pPr marL="0" marR="0" lvl="0" indent="0" algn="ctr" defTabSz="932316"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45" name="Group 44">
              <a:extLst>
                <a:ext uri="{FF2B5EF4-FFF2-40B4-BE49-F238E27FC236}">
                  <a16:creationId xmlns:a16="http://schemas.microsoft.com/office/drawing/2014/main" id="{46EB44F5-6ED6-474D-9183-410A97F541C9}"/>
                </a:ext>
              </a:extLst>
            </p:cNvPr>
            <p:cNvGrpSpPr/>
            <p:nvPr/>
          </p:nvGrpSpPr>
          <p:grpSpPr>
            <a:xfrm>
              <a:off x="9833944" y="6102705"/>
              <a:ext cx="635602" cy="441006"/>
              <a:chOff x="750598" y="5279025"/>
              <a:chExt cx="635692" cy="441068"/>
            </a:xfrm>
          </p:grpSpPr>
          <p:sp>
            <p:nvSpPr>
              <p:cNvPr id="46" name="Freeform 5">
                <a:extLst>
                  <a:ext uri="{FF2B5EF4-FFF2-40B4-BE49-F238E27FC236}">
                    <a16:creationId xmlns:a16="http://schemas.microsoft.com/office/drawing/2014/main" id="{73BDB171-223E-48CA-9FF0-9B724BADDF92}"/>
                  </a:ext>
                </a:extLst>
              </p:cNvPr>
              <p:cNvSpPr>
                <a:spLocks/>
              </p:cNvSpPr>
              <p:nvPr/>
            </p:nvSpPr>
            <p:spPr bwMode="auto">
              <a:xfrm>
                <a:off x="1074202" y="5498983"/>
                <a:ext cx="312088" cy="185410"/>
              </a:xfrm>
              <a:custGeom>
                <a:avLst/>
                <a:gdLst>
                  <a:gd name="T0" fmla="*/ 0 w 179"/>
                  <a:gd name="T1" fmla="*/ 0 h 106"/>
                  <a:gd name="T2" fmla="*/ 106 w 179"/>
                  <a:gd name="T3" fmla="*/ 106 h 106"/>
                  <a:gd name="T4" fmla="*/ 179 w 179"/>
                  <a:gd name="T5" fmla="*/ 106 h 106"/>
                </a:gdLst>
                <a:ahLst/>
                <a:cxnLst>
                  <a:cxn ang="0">
                    <a:pos x="T0" y="T1"/>
                  </a:cxn>
                  <a:cxn ang="0">
                    <a:pos x="T2" y="T3"/>
                  </a:cxn>
                  <a:cxn ang="0">
                    <a:pos x="T4" y="T5"/>
                  </a:cxn>
                </a:cxnLst>
                <a:rect l="0" t="0" r="r" b="b"/>
                <a:pathLst>
                  <a:path w="179" h="106">
                    <a:moveTo>
                      <a:pt x="0" y="0"/>
                    </a:moveTo>
                    <a:cubicBezTo>
                      <a:pt x="0" y="59"/>
                      <a:pt x="47" y="106"/>
                      <a:pt x="106" y="106"/>
                    </a:cubicBezTo>
                    <a:cubicBezTo>
                      <a:pt x="179" y="106"/>
                      <a:pt x="179" y="106"/>
                      <a:pt x="179" y="106"/>
                    </a:cubicBezTo>
                  </a:path>
                </a:pathLst>
              </a:custGeom>
              <a:noFill/>
              <a:ln w="28575" cap="rnd">
                <a:solidFill>
                  <a:schemeClr val="tx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258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353535"/>
                  </a:solidFill>
                  <a:effectLst/>
                  <a:uLnTx/>
                  <a:uFillTx/>
                  <a:latin typeface="Segoe UI" panose="020B0502040204020203" pitchFamily="34" charset="0"/>
                  <a:ea typeface="+mn-ea"/>
                  <a:cs typeface="+mn-cs"/>
                </a:endParaRPr>
              </a:p>
            </p:txBody>
          </p:sp>
          <p:sp>
            <p:nvSpPr>
              <p:cNvPr id="48" name="Freeform 947">
                <a:extLst>
                  <a:ext uri="{FF2B5EF4-FFF2-40B4-BE49-F238E27FC236}">
                    <a16:creationId xmlns:a16="http://schemas.microsoft.com/office/drawing/2014/main" id="{6B43E536-DAEB-404D-9B95-9F2098DF40D1}"/>
                  </a:ext>
                </a:extLst>
              </p:cNvPr>
              <p:cNvSpPr>
                <a:spLocks/>
              </p:cNvSpPr>
              <p:nvPr/>
            </p:nvSpPr>
            <p:spPr bwMode="auto">
              <a:xfrm>
                <a:off x="762114" y="5313574"/>
                <a:ext cx="312088" cy="185410"/>
              </a:xfrm>
              <a:custGeom>
                <a:avLst/>
                <a:gdLst>
                  <a:gd name="T0" fmla="*/ 179 w 179"/>
                  <a:gd name="T1" fmla="*/ 106 h 106"/>
                  <a:gd name="T2" fmla="*/ 73 w 179"/>
                  <a:gd name="T3" fmla="*/ 0 h 106"/>
                  <a:gd name="T4" fmla="*/ 0 w 179"/>
                  <a:gd name="T5" fmla="*/ 0 h 106"/>
                </a:gdLst>
                <a:ahLst/>
                <a:cxnLst>
                  <a:cxn ang="0">
                    <a:pos x="T0" y="T1"/>
                  </a:cxn>
                  <a:cxn ang="0">
                    <a:pos x="T2" y="T3"/>
                  </a:cxn>
                  <a:cxn ang="0">
                    <a:pos x="T4" y="T5"/>
                  </a:cxn>
                </a:cxnLst>
                <a:rect l="0" t="0" r="r" b="b"/>
                <a:pathLst>
                  <a:path w="179" h="106">
                    <a:moveTo>
                      <a:pt x="179" y="106"/>
                    </a:moveTo>
                    <a:cubicBezTo>
                      <a:pt x="179" y="48"/>
                      <a:pt x="131" y="0"/>
                      <a:pt x="73" y="0"/>
                    </a:cubicBezTo>
                    <a:cubicBezTo>
                      <a:pt x="0" y="0"/>
                      <a:pt x="0" y="0"/>
                      <a:pt x="0" y="0"/>
                    </a:cubicBezTo>
                  </a:path>
                </a:pathLst>
              </a:custGeom>
              <a:noFill/>
              <a:ln w="28575" cap="rnd">
                <a:solidFill>
                  <a:schemeClr val="tx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258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353535"/>
                  </a:solidFill>
                  <a:effectLst/>
                  <a:uLnTx/>
                  <a:uFillTx/>
                  <a:latin typeface="Segoe UI" panose="020B0502040204020203" pitchFamily="34" charset="0"/>
                  <a:ea typeface="+mn-ea"/>
                  <a:cs typeface="+mn-cs"/>
                </a:endParaRPr>
              </a:p>
            </p:txBody>
          </p:sp>
          <p:grpSp>
            <p:nvGrpSpPr>
              <p:cNvPr id="50" name="Group 49">
                <a:extLst>
                  <a:ext uri="{FF2B5EF4-FFF2-40B4-BE49-F238E27FC236}">
                    <a16:creationId xmlns:a16="http://schemas.microsoft.com/office/drawing/2014/main" id="{BB80869F-9372-4DD7-9DDC-C0788CD74F8C}"/>
                  </a:ext>
                </a:extLst>
              </p:cNvPr>
              <p:cNvGrpSpPr/>
              <p:nvPr/>
            </p:nvGrpSpPr>
            <p:grpSpPr>
              <a:xfrm>
                <a:off x="1096083" y="5279025"/>
                <a:ext cx="290207" cy="132436"/>
                <a:chOff x="1096083" y="5279025"/>
                <a:chExt cx="290207" cy="132436"/>
              </a:xfrm>
            </p:grpSpPr>
            <p:sp>
              <p:nvSpPr>
                <p:cNvPr id="56" name="Freeform 946">
                  <a:extLst>
                    <a:ext uri="{FF2B5EF4-FFF2-40B4-BE49-F238E27FC236}">
                      <a16:creationId xmlns:a16="http://schemas.microsoft.com/office/drawing/2014/main" id="{97EA5903-AD0A-4EEC-927F-4415598580FA}"/>
                    </a:ext>
                  </a:extLst>
                </p:cNvPr>
                <p:cNvSpPr>
                  <a:spLocks/>
                </p:cNvSpPr>
                <p:nvPr/>
              </p:nvSpPr>
              <p:spPr bwMode="auto">
                <a:xfrm>
                  <a:off x="1096083" y="5313574"/>
                  <a:ext cx="290207" cy="97887"/>
                </a:xfrm>
                <a:custGeom>
                  <a:avLst/>
                  <a:gdLst>
                    <a:gd name="T0" fmla="*/ 167 w 167"/>
                    <a:gd name="T1" fmla="*/ 0 h 56"/>
                    <a:gd name="T2" fmla="*/ 94 w 167"/>
                    <a:gd name="T3" fmla="*/ 0 h 56"/>
                    <a:gd name="T4" fmla="*/ 0 w 167"/>
                    <a:gd name="T5" fmla="*/ 56 h 56"/>
                  </a:gdLst>
                  <a:ahLst/>
                  <a:cxnLst>
                    <a:cxn ang="0">
                      <a:pos x="T0" y="T1"/>
                    </a:cxn>
                    <a:cxn ang="0">
                      <a:pos x="T2" y="T3"/>
                    </a:cxn>
                    <a:cxn ang="0">
                      <a:pos x="T4" y="T5"/>
                    </a:cxn>
                  </a:cxnLst>
                  <a:rect l="0" t="0" r="r" b="b"/>
                  <a:pathLst>
                    <a:path w="167" h="56">
                      <a:moveTo>
                        <a:pt x="167" y="0"/>
                      </a:moveTo>
                      <a:cubicBezTo>
                        <a:pt x="94" y="0"/>
                        <a:pt x="94" y="0"/>
                        <a:pt x="94" y="0"/>
                      </a:cubicBezTo>
                      <a:cubicBezTo>
                        <a:pt x="53" y="0"/>
                        <a:pt x="18" y="23"/>
                        <a:pt x="0" y="56"/>
                      </a:cubicBezTo>
                    </a:path>
                  </a:pathLst>
                </a:custGeom>
                <a:noFill/>
                <a:ln w="28575" cap="rnd">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258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353535"/>
                    </a:solidFill>
                    <a:effectLst/>
                    <a:uLnTx/>
                    <a:uFillTx/>
                    <a:latin typeface="Segoe UI" panose="020B0502040204020203" pitchFamily="34" charset="0"/>
                    <a:ea typeface="+mn-ea"/>
                    <a:cs typeface="+mn-cs"/>
                  </a:endParaRPr>
                </a:p>
              </p:txBody>
            </p:sp>
            <p:sp>
              <p:nvSpPr>
                <p:cNvPr id="57" name="Freeform 1121">
                  <a:extLst>
                    <a:ext uri="{FF2B5EF4-FFF2-40B4-BE49-F238E27FC236}">
                      <a16:creationId xmlns:a16="http://schemas.microsoft.com/office/drawing/2014/main" id="{7336C1CD-3106-4C9A-B505-800D71EB795E}"/>
                    </a:ext>
                  </a:extLst>
                </p:cNvPr>
                <p:cNvSpPr>
                  <a:spLocks/>
                </p:cNvSpPr>
                <p:nvPr/>
              </p:nvSpPr>
              <p:spPr bwMode="auto">
                <a:xfrm>
                  <a:off x="1347135" y="5279025"/>
                  <a:ext cx="39155" cy="70249"/>
                </a:xfrm>
                <a:custGeom>
                  <a:avLst/>
                  <a:gdLst>
                    <a:gd name="T0" fmla="*/ 0 w 34"/>
                    <a:gd name="T1" fmla="*/ 61 h 61"/>
                    <a:gd name="T2" fmla="*/ 34 w 34"/>
                    <a:gd name="T3" fmla="*/ 30 h 61"/>
                    <a:gd name="T4" fmla="*/ 0 w 34"/>
                    <a:gd name="T5" fmla="*/ 0 h 61"/>
                  </a:gdLst>
                  <a:ahLst/>
                  <a:cxnLst>
                    <a:cxn ang="0">
                      <a:pos x="T0" y="T1"/>
                    </a:cxn>
                    <a:cxn ang="0">
                      <a:pos x="T2" y="T3"/>
                    </a:cxn>
                    <a:cxn ang="0">
                      <a:pos x="T4" y="T5"/>
                    </a:cxn>
                  </a:cxnLst>
                  <a:rect l="0" t="0" r="r" b="b"/>
                  <a:pathLst>
                    <a:path w="34" h="61">
                      <a:moveTo>
                        <a:pt x="0" y="61"/>
                      </a:moveTo>
                      <a:lnTo>
                        <a:pt x="34" y="30"/>
                      </a:lnTo>
                      <a:lnTo>
                        <a:pt x="0" y="0"/>
                      </a:lnTo>
                    </a:path>
                  </a:pathLst>
                </a:custGeom>
                <a:noFill/>
                <a:ln w="28575" cap="rnd">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258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353535"/>
                    </a:solidFill>
                    <a:effectLst/>
                    <a:uLnTx/>
                    <a:uFillTx/>
                    <a:latin typeface="Segoe UI" panose="020B0502040204020203" pitchFamily="34" charset="0"/>
                    <a:ea typeface="+mn-ea"/>
                    <a:cs typeface="+mn-cs"/>
                  </a:endParaRPr>
                </a:p>
              </p:txBody>
            </p:sp>
          </p:grpSp>
          <p:sp>
            <p:nvSpPr>
              <p:cNvPr id="51" name="Freeform 1275">
                <a:extLst>
                  <a:ext uri="{FF2B5EF4-FFF2-40B4-BE49-F238E27FC236}">
                    <a16:creationId xmlns:a16="http://schemas.microsoft.com/office/drawing/2014/main" id="{67990F47-0A02-49F2-AC94-6407FFA613F7}"/>
                  </a:ext>
                </a:extLst>
              </p:cNvPr>
              <p:cNvSpPr>
                <a:spLocks/>
              </p:cNvSpPr>
              <p:nvPr/>
            </p:nvSpPr>
            <p:spPr bwMode="auto">
              <a:xfrm>
                <a:off x="1347135" y="5652148"/>
                <a:ext cx="39155" cy="67945"/>
              </a:xfrm>
              <a:custGeom>
                <a:avLst/>
                <a:gdLst>
                  <a:gd name="T0" fmla="*/ 0 w 34"/>
                  <a:gd name="T1" fmla="*/ 59 h 59"/>
                  <a:gd name="T2" fmla="*/ 34 w 34"/>
                  <a:gd name="T3" fmla="*/ 28 h 59"/>
                  <a:gd name="T4" fmla="*/ 0 w 34"/>
                  <a:gd name="T5" fmla="*/ 0 h 59"/>
                </a:gdLst>
                <a:ahLst/>
                <a:cxnLst>
                  <a:cxn ang="0">
                    <a:pos x="T0" y="T1"/>
                  </a:cxn>
                  <a:cxn ang="0">
                    <a:pos x="T2" y="T3"/>
                  </a:cxn>
                  <a:cxn ang="0">
                    <a:pos x="T4" y="T5"/>
                  </a:cxn>
                </a:cxnLst>
                <a:rect l="0" t="0" r="r" b="b"/>
                <a:pathLst>
                  <a:path w="34" h="59">
                    <a:moveTo>
                      <a:pt x="0" y="59"/>
                    </a:moveTo>
                    <a:lnTo>
                      <a:pt x="34" y="28"/>
                    </a:lnTo>
                    <a:lnTo>
                      <a:pt x="0" y="0"/>
                    </a:lnTo>
                  </a:path>
                </a:pathLst>
              </a:custGeom>
              <a:noFill/>
              <a:ln w="28575" cap="rnd">
                <a:solidFill>
                  <a:schemeClr val="tx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258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353535"/>
                  </a:solidFill>
                  <a:effectLst/>
                  <a:uLnTx/>
                  <a:uFillTx/>
                  <a:latin typeface="Segoe UI" panose="020B0502040204020203" pitchFamily="34" charset="0"/>
                  <a:ea typeface="+mn-ea"/>
                  <a:cs typeface="+mn-cs"/>
                </a:endParaRPr>
              </a:p>
            </p:txBody>
          </p:sp>
          <p:grpSp>
            <p:nvGrpSpPr>
              <p:cNvPr id="52" name="Group 51">
                <a:extLst>
                  <a:ext uri="{FF2B5EF4-FFF2-40B4-BE49-F238E27FC236}">
                    <a16:creationId xmlns:a16="http://schemas.microsoft.com/office/drawing/2014/main" id="{542050D8-BA39-49DD-A222-0FFDE2CDEF6A}"/>
                  </a:ext>
                </a:extLst>
              </p:cNvPr>
              <p:cNvGrpSpPr/>
              <p:nvPr/>
            </p:nvGrpSpPr>
            <p:grpSpPr>
              <a:xfrm>
                <a:off x="750598" y="5586506"/>
                <a:ext cx="302874" cy="133587"/>
                <a:chOff x="750598" y="5586506"/>
                <a:chExt cx="302874" cy="133587"/>
              </a:xfrm>
            </p:grpSpPr>
            <p:sp>
              <p:nvSpPr>
                <p:cNvPr id="54" name="Freeform 1120">
                  <a:extLst>
                    <a:ext uri="{FF2B5EF4-FFF2-40B4-BE49-F238E27FC236}">
                      <a16:creationId xmlns:a16="http://schemas.microsoft.com/office/drawing/2014/main" id="{CEFF575B-D819-4B96-A9D3-0711548E29E0}"/>
                    </a:ext>
                  </a:extLst>
                </p:cNvPr>
                <p:cNvSpPr>
                  <a:spLocks/>
                </p:cNvSpPr>
                <p:nvPr/>
              </p:nvSpPr>
              <p:spPr bwMode="auto">
                <a:xfrm>
                  <a:off x="762114" y="5586506"/>
                  <a:ext cx="291358" cy="97887"/>
                </a:xfrm>
                <a:custGeom>
                  <a:avLst/>
                  <a:gdLst>
                    <a:gd name="T0" fmla="*/ 0 w 167"/>
                    <a:gd name="T1" fmla="*/ 56 h 56"/>
                    <a:gd name="T2" fmla="*/ 73 w 167"/>
                    <a:gd name="T3" fmla="*/ 56 h 56"/>
                    <a:gd name="T4" fmla="*/ 167 w 167"/>
                    <a:gd name="T5" fmla="*/ 0 h 56"/>
                  </a:gdLst>
                  <a:ahLst/>
                  <a:cxnLst>
                    <a:cxn ang="0">
                      <a:pos x="T0" y="T1"/>
                    </a:cxn>
                    <a:cxn ang="0">
                      <a:pos x="T2" y="T3"/>
                    </a:cxn>
                    <a:cxn ang="0">
                      <a:pos x="T4" y="T5"/>
                    </a:cxn>
                  </a:cxnLst>
                  <a:rect l="0" t="0" r="r" b="b"/>
                  <a:pathLst>
                    <a:path w="167" h="56">
                      <a:moveTo>
                        <a:pt x="0" y="56"/>
                      </a:moveTo>
                      <a:cubicBezTo>
                        <a:pt x="73" y="56"/>
                        <a:pt x="73" y="56"/>
                        <a:pt x="73" y="56"/>
                      </a:cubicBezTo>
                      <a:cubicBezTo>
                        <a:pt x="113" y="56"/>
                        <a:pt x="149" y="33"/>
                        <a:pt x="167" y="0"/>
                      </a:cubicBezTo>
                    </a:path>
                  </a:pathLst>
                </a:custGeom>
                <a:solidFill>
                  <a:schemeClr val="accent1"/>
                </a:solidFill>
                <a:ln w="28575">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1" rIns="0" bIns="46631" numCol="1" rtlCol="0" anchor="ctr" anchorCtr="0" compatLnSpc="1">
                  <a:prstTxWarp prst="textNoShape">
                    <a:avLst/>
                  </a:prstTxWarp>
                </a:bodyPr>
                <a:lstStyle/>
                <a:p>
                  <a:pPr marL="0" marR="0" lvl="0" indent="0" algn="ctr" defTabSz="932316"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5" name="Freeform 1276">
                  <a:extLst>
                    <a:ext uri="{FF2B5EF4-FFF2-40B4-BE49-F238E27FC236}">
                      <a16:creationId xmlns:a16="http://schemas.microsoft.com/office/drawing/2014/main" id="{457058C0-36D1-41CC-99EE-8442F683E013}"/>
                    </a:ext>
                  </a:extLst>
                </p:cNvPr>
                <p:cNvSpPr>
                  <a:spLocks/>
                </p:cNvSpPr>
                <p:nvPr/>
              </p:nvSpPr>
              <p:spPr bwMode="auto">
                <a:xfrm>
                  <a:off x="750598" y="5652148"/>
                  <a:ext cx="39155" cy="67945"/>
                </a:xfrm>
                <a:custGeom>
                  <a:avLst/>
                  <a:gdLst>
                    <a:gd name="T0" fmla="*/ 34 w 34"/>
                    <a:gd name="T1" fmla="*/ 0 h 59"/>
                    <a:gd name="T2" fmla="*/ 0 w 34"/>
                    <a:gd name="T3" fmla="*/ 28 h 59"/>
                    <a:gd name="T4" fmla="*/ 34 w 34"/>
                    <a:gd name="T5" fmla="*/ 59 h 59"/>
                  </a:gdLst>
                  <a:ahLst/>
                  <a:cxnLst>
                    <a:cxn ang="0">
                      <a:pos x="T0" y="T1"/>
                    </a:cxn>
                    <a:cxn ang="0">
                      <a:pos x="T2" y="T3"/>
                    </a:cxn>
                    <a:cxn ang="0">
                      <a:pos x="T4" y="T5"/>
                    </a:cxn>
                  </a:cxnLst>
                  <a:rect l="0" t="0" r="r" b="b"/>
                  <a:pathLst>
                    <a:path w="34" h="59">
                      <a:moveTo>
                        <a:pt x="34" y="0"/>
                      </a:moveTo>
                      <a:lnTo>
                        <a:pt x="0" y="28"/>
                      </a:lnTo>
                      <a:lnTo>
                        <a:pt x="34" y="59"/>
                      </a:lnTo>
                    </a:path>
                  </a:pathLst>
                </a:custGeom>
                <a:solidFill>
                  <a:schemeClr val="accent1"/>
                </a:solidFill>
                <a:ln w="28575">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1" rIns="0" bIns="46631" numCol="1" rtlCol="0" anchor="ctr" anchorCtr="0" compatLnSpc="1">
                  <a:prstTxWarp prst="textNoShape">
                    <a:avLst/>
                  </a:prstTxWarp>
                </a:bodyPr>
                <a:lstStyle/>
                <a:p>
                  <a:pPr marL="0" marR="0" lvl="0" indent="0" algn="ctr" defTabSz="932316"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sp>
            <p:nvSpPr>
              <p:cNvPr id="53" name="Freeform 1278">
                <a:extLst>
                  <a:ext uri="{FF2B5EF4-FFF2-40B4-BE49-F238E27FC236}">
                    <a16:creationId xmlns:a16="http://schemas.microsoft.com/office/drawing/2014/main" id="{F34D612C-1047-448E-BC96-120041E302C0}"/>
                  </a:ext>
                </a:extLst>
              </p:cNvPr>
              <p:cNvSpPr>
                <a:spLocks/>
              </p:cNvSpPr>
              <p:nvPr/>
            </p:nvSpPr>
            <p:spPr bwMode="auto">
              <a:xfrm>
                <a:off x="750598" y="5279025"/>
                <a:ext cx="39155" cy="70249"/>
              </a:xfrm>
              <a:custGeom>
                <a:avLst/>
                <a:gdLst>
                  <a:gd name="T0" fmla="*/ 34 w 34"/>
                  <a:gd name="T1" fmla="*/ 0 h 61"/>
                  <a:gd name="T2" fmla="*/ 0 w 34"/>
                  <a:gd name="T3" fmla="*/ 30 h 61"/>
                  <a:gd name="T4" fmla="*/ 34 w 34"/>
                  <a:gd name="T5" fmla="*/ 61 h 61"/>
                </a:gdLst>
                <a:ahLst/>
                <a:cxnLst>
                  <a:cxn ang="0">
                    <a:pos x="T0" y="T1"/>
                  </a:cxn>
                  <a:cxn ang="0">
                    <a:pos x="T2" y="T3"/>
                  </a:cxn>
                  <a:cxn ang="0">
                    <a:pos x="T4" y="T5"/>
                  </a:cxn>
                </a:cxnLst>
                <a:rect l="0" t="0" r="r" b="b"/>
                <a:pathLst>
                  <a:path w="34" h="61">
                    <a:moveTo>
                      <a:pt x="34" y="0"/>
                    </a:moveTo>
                    <a:lnTo>
                      <a:pt x="0" y="30"/>
                    </a:lnTo>
                    <a:lnTo>
                      <a:pt x="34" y="61"/>
                    </a:lnTo>
                  </a:path>
                </a:pathLst>
              </a:custGeom>
              <a:noFill/>
              <a:ln w="28575" cap="rnd">
                <a:solidFill>
                  <a:schemeClr val="tx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258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353535"/>
                  </a:solidFill>
                  <a:effectLst/>
                  <a:uLnTx/>
                  <a:uFillTx/>
                  <a:latin typeface="Segoe UI" panose="020B0502040204020203" pitchFamily="34" charset="0"/>
                  <a:ea typeface="+mn-ea"/>
                  <a:cs typeface="+mn-cs"/>
                </a:endParaRPr>
              </a:p>
            </p:txBody>
          </p:sp>
        </p:grpSp>
      </p:grpSp>
      <p:sp>
        <p:nvSpPr>
          <p:cNvPr id="58" name="TextBox 57">
            <a:extLst>
              <a:ext uri="{FF2B5EF4-FFF2-40B4-BE49-F238E27FC236}">
                <a16:creationId xmlns:a16="http://schemas.microsoft.com/office/drawing/2014/main" id="{71FFEED2-56EF-4496-81DA-655C4DF78A5D}"/>
              </a:ext>
            </a:extLst>
          </p:cNvPr>
          <p:cNvSpPr txBox="1"/>
          <p:nvPr/>
        </p:nvSpPr>
        <p:spPr>
          <a:xfrm>
            <a:off x="1415812" y="6276335"/>
            <a:ext cx="1222375"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chemeClr val="accent1"/>
                </a:solidFill>
                <a:effectLst/>
                <a:uLnTx/>
                <a:uFillTx/>
                <a:latin typeface="Segoe UI"/>
                <a:ea typeface="+mn-ea"/>
                <a:cs typeface="+mn-cs"/>
              </a:rPr>
              <a:t>Familiarity</a:t>
            </a:r>
          </a:p>
        </p:txBody>
      </p:sp>
      <p:sp>
        <p:nvSpPr>
          <p:cNvPr id="59" name="TextBox 58">
            <a:extLst>
              <a:ext uri="{FF2B5EF4-FFF2-40B4-BE49-F238E27FC236}">
                <a16:creationId xmlns:a16="http://schemas.microsoft.com/office/drawing/2014/main" id="{0C6EB2C9-7576-4AC7-9657-64C583F65A9D}"/>
              </a:ext>
            </a:extLst>
          </p:cNvPr>
          <p:cNvSpPr txBox="1"/>
          <p:nvPr/>
        </p:nvSpPr>
        <p:spPr>
          <a:xfrm>
            <a:off x="5762963" y="6252140"/>
            <a:ext cx="1222375"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chemeClr val="accent1"/>
                </a:solidFill>
                <a:effectLst/>
                <a:uLnTx/>
                <a:uFillTx/>
                <a:latin typeface="Segoe UI"/>
                <a:ea typeface="+mn-ea"/>
                <a:cs typeface="+mn-cs"/>
              </a:rPr>
              <a:t>Tools</a:t>
            </a:r>
          </a:p>
        </p:txBody>
      </p:sp>
      <p:sp>
        <p:nvSpPr>
          <p:cNvPr id="60" name="TextBox 59">
            <a:extLst>
              <a:ext uri="{FF2B5EF4-FFF2-40B4-BE49-F238E27FC236}">
                <a16:creationId xmlns:a16="http://schemas.microsoft.com/office/drawing/2014/main" id="{EA7B290F-A5F9-428A-91A2-2B516E4B54CD}"/>
              </a:ext>
            </a:extLst>
          </p:cNvPr>
          <p:cNvSpPr txBox="1"/>
          <p:nvPr/>
        </p:nvSpPr>
        <p:spPr>
          <a:xfrm>
            <a:off x="9419209" y="6269459"/>
            <a:ext cx="1222375"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chemeClr val="accent1"/>
                </a:solidFill>
                <a:effectLst/>
                <a:uLnTx/>
                <a:uFillTx/>
                <a:latin typeface="Segoe UI"/>
                <a:ea typeface="+mn-ea"/>
                <a:cs typeface="+mn-cs"/>
              </a:rPr>
              <a:t>Flexibility</a:t>
            </a:r>
          </a:p>
        </p:txBody>
      </p:sp>
      <p:pic>
        <p:nvPicPr>
          <p:cNvPr id="1026" name="Picture 2" descr="Image">
            <a:extLst>
              <a:ext uri="{FF2B5EF4-FFF2-40B4-BE49-F238E27FC236}">
                <a16:creationId xmlns:a16="http://schemas.microsoft.com/office/drawing/2014/main" id="{3AF1F8D3-4C48-4F50-BE7B-788DCE71AEE5}"/>
              </a:ext>
            </a:extLst>
          </p:cNvPr>
          <p:cNvPicPr>
            <a:picLocks noChangeAspect="1" noChangeArrowheads="1"/>
          </p:cNvPicPr>
          <p:nvPr/>
        </p:nvPicPr>
        <p:blipFill>
          <a:blip r:embed="rId9">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166561" y="308947"/>
            <a:ext cx="936282" cy="74087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A13262B5-158B-4FED-A887-6D06331CCB55}"/>
              </a:ext>
            </a:extLst>
          </p:cNvPr>
          <p:cNvSpPr txBox="1"/>
          <p:nvPr/>
        </p:nvSpPr>
        <p:spPr>
          <a:xfrm>
            <a:off x="7602279" y="278019"/>
            <a:ext cx="4183646" cy="307777"/>
          </a:xfrm>
          <a:prstGeom prst="rect">
            <a:avLst/>
          </a:prstGeom>
          <a:noFill/>
        </p:spPr>
        <p:txBody>
          <a:bodyPr wrap="none" lIns="0" tIns="0" rIns="0" bIns="0" rtlCol="0">
            <a:spAutoFit/>
          </a:bodyPr>
          <a:lstStyle/>
          <a:p>
            <a:pPr algn="l"/>
            <a:r>
              <a:rPr lang="en-US" sz="2000">
                <a:solidFill>
                  <a:schemeClr val="accent1"/>
                </a:solidFill>
              </a:rPr>
              <a:t>https://aka.ms/azuresqlfundamentals</a:t>
            </a:r>
          </a:p>
        </p:txBody>
      </p:sp>
    </p:spTree>
    <p:extLst>
      <p:ext uri="{BB962C8B-B14F-4D97-AF65-F5344CB8AC3E}">
        <p14:creationId xmlns:p14="http://schemas.microsoft.com/office/powerpoint/2010/main" val="2201342814"/>
      </p:ext>
    </p:extLst>
  </p:cSld>
  <p:clrMapOvr>
    <a:masterClrMapping/>
  </p:clrMapOvr>
  <p:transition>
    <p:fade/>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AD9EA49-A71E-C84F-8D62-E3208D804C56}"/>
              </a:ext>
            </a:extLst>
          </p:cNvPr>
          <p:cNvSpPr>
            <a:spLocks noGrp="1"/>
          </p:cNvSpPr>
          <p:nvPr>
            <p:ph type="body" sz="quarter" idx="10"/>
          </p:nvPr>
        </p:nvSpPr>
        <p:spPr>
          <a:xfrm>
            <a:off x="3268757" y="3487800"/>
            <a:ext cx="8643841" cy="852163"/>
          </a:xfrm>
        </p:spPr>
        <p:txBody>
          <a:bodyPr/>
          <a:lstStyle/>
          <a:p>
            <a:r>
              <a:rPr lang="en-US"/>
              <a:t>“We used Azure to meet our business goals for a more flexible database, more operational efficiency, and improved ability to deliver the healthcare information our customers need as quickly as they deserve.”</a:t>
            </a:r>
          </a:p>
        </p:txBody>
      </p:sp>
      <p:sp>
        <p:nvSpPr>
          <p:cNvPr id="3" name="Text Placeholder 2">
            <a:extLst>
              <a:ext uri="{FF2B5EF4-FFF2-40B4-BE49-F238E27FC236}">
                <a16:creationId xmlns:a16="http://schemas.microsoft.com/office/drawing/2014/main" id="{82581A0B-0C3F-5440-84F3-0961B75EC575}"/>
              </a:ext>
            </a:extLst>
          </p:cNvPr>
          <p:cNvSpPr>
            <a:spLocks noGrp="1"/>
          </p:cNvSpPr>
          <p:nvPr>
            <p:ph type="body" sz="quarter" idx="12"/>
          </p:nvPr>
        </p:nvSpPr>
        <p:spPr/>
        <p:txBody>
          <a:bodyPr/>
          <a:lstStyle/>
          <a:p>
            <a:r>
              <a:rPr lang="en-CA"/>
              <a:t>Healthcare company MCS manages a lot of data but found it time consuming, cumbersome, and expensive to replicate tables from its AS/400 system to its legacy cloud. MCS also wanted more support and expertise to guide solution best practices</a:t>
            </a:r>
            <a:r>
              <a:rPr lang="en-US" sz="1200"/>
              <a:t>.</a:t>
            </a:r>
          </a:p>
        </p:txBody>
      </p:sp>
      <p:sp>
        <p:nvSpPr>
          <p:cNvPr id="4" name="Text Placeholder 3">
            <a:extLst>
              <a:ext uri="{FF2B5EF4-FFF2-40B4-BE49-F238E27FC236}">
                <a16:creationId xmlns:a16="http://schemas.microsoft.com/office/drawing/2014/main" id="{19786677-DC05-D543-909B-B7CA08E5BDC6}"/>
              </a:ext>
            </a:extLst>
          </p:cNvPr>
          <p:cNvSpPr>
            <a:spLocks noGrp="1"/>
          </p:cNvSpPr>
          <p:nvPr>
            <p:ph type="body" sz="quarter" idx="11"/>
          </p:nvPr>
        </p:nvSpPr>
        <p:spPr>
          <a:xfrm>
            <a:off x="3268757" y="4497015"/>
            <a:ext cx="8643841" cy="158979"/>
          </a:xfrm>
        </p:spPr>
        <p:txBody>
          <a:bodyPr/>
          <a:lstStyle/>
          <a:p>
            <a:r>
              <a:rPr lang="en-US"/>
              <a:t>—</a:t>
            </a:r>
            <a:r>
              <a:rPr lang="en-CA"/>
              <a:t>Sigfredo García Irizarry, Assistant Executive Vice President of IT Administration, MCS</a:t>
            </a:r>
            <a:endParaRPr lang="en-US"/>
          </a:p>
        </p:txBody>
      </p:sp>
      <p:sp>
        <p:nvSpPr>
          <p:cNvPr id="5" name="Text Placeholder 4">
            <a:extLst>
              <a:ext uri="{FF2B5EF4-FFF2-40B4-BE49-F238E27FC236}">
                <a16:creationId xmlns:a16="http://schemas.microsoft.com/office/drawing/2014/main" id="{7D48CBD9-A863-F645-998C-9C8E18A1F086}"/>
              </a:ext>
            </a:extLst>
          </p:cNvPr>
          <p:cNvSpPr>
            <a:spLocks noGrp="1"/>
          </p:cNvSpPr>
          <p:nvPr>
            <p:ph type="body" sz="quarter" idx="21"/>
          </p:nvPr>
        </p:nvSpPr>
        <p:spPr>
          <a:xfrm>
            <a:off x="6135862" y="5162439"/>
            <a:ext cx="2329957" cy="1470009"/>
          </a:xfrm>
        </p:spPr>
        <p:txBody>
          <a:bodyPr/>
          <a:lstStyle/>
          <a:p>
            <a:r>
              <a:rPr lang="en-CA"/>
              <a:t>MCS adopted Microsoft Azure Data Factory to quickly replicate data. The company uses Azure SQL Managed Instance for database capabilities and for analytics, along with dashboards in Power BI</a:t>
            </a:r>
            <a:r>
              <a:rPr lang="en-US" sz="1200"/>
              <a:t>.</a:t>
            </a:r>
          </a:p>
        </p:txBody>
      </p:sp>
      <p:sp>
        <p:nvSpPr>
          <p:cNvPr id="6" name="Text Placeholder 5">
            <a:extLst>
              <a:ext uri="{FF2B5EF4-FFF2-40B4-BE49-F238E27FC236}">
                <a16:creationId xmlns:a16="http://schemas.microsoft.com/office/drawing/2014/main" id="{071A4DF3-41A4-5A40-B665-C48B900C6214}"/>
              </a:ext>
            </a:extLst>
          </p:cNvPr>
          <p:cNvSpPr>
            <a:spLocks noGrp="1"/>
          </p:cNvSpPr>
          <p:nvPr>
            <p:ph type="body" sz="quarter" idx="22"/>
          </p:nvPr>
        </p:nvSpPr>
        <p:spPr>
          <a:xfrm>
            <a:off x="8728648" y="5162439"/>
            <a:ext cx="2828943" cy="1470009"/>
          </a:xfrm>
        </p:spPr>
        <p:txBody>
          <a:bodyPr/>
          <a:lstStyle/>
          <a:p>
            <a:r>
              <a:rPr lang="en-CA"/>
              <a:t>Now, MCS replicates data easily and has minimized IT maintenance and improved decision making with better analytics. It gained peace of mind from receiving strong technical support from Microsoft along with expertise on how to optimize services for its customers</a:t>
            </a:r>
            <a:r>
              <a:rPr lang="en-US" sz="1200"/>
              <a:t>.</a:t>
            </a:r>
          </a:p>
        </p:txBody>
      </p:sp>
      <p:sp>
        <p:nvSpPr>
          <p:cNvPr id="7" name="Text Placeholder 6">
            <a:extLst>
              <a:ext uri="{FF2B5EF4-FFF2-40B4-BE49-F238E27FC236}">
                <a16:creationId xmlns:a16="http://schemas.microsoft.com/office/drawing/2014/main" id="{AF2E54E3-0C00-6B4C-92F1-804A0BA0C869}"/>
              </a:ext>
            </a:extLst>
          </p:cNvPr>
          <p:cNvSpPr>
            <a:spLocks noGrp="1"/>
          </p:cNvSpPr>
          <p:nvPr>
            <p:ph type="body" sz="quarter" idx="18"/>
          </p:nvPr>
        </p:nvSpPr>
        <p:spPr>
          <a:xfrm>
            <a:off x="277699" y="2407640"/>
            <a:ext cx="2286000" cy="3197042"/>
          </a:xfrm>
        </p:spPr>
        <p:txBody>
          <a:bodyPr/>
          <a:lstStyle/>
          <a:p>
            <a:pPr>
              <a:spcBef>
                <a:spcPts val="0"/>
              </a:spcBef>
            </a:pPr>
            <a:r>
              <a:rPr lang="en-US"/>
              <a:t>Customer:</a:t>
            </a:r>
            <a:br>
              <a:rPr lang="en-US"/>
            </a:br>
            <a:r>
              <a:rPr lang="en-US" b="0">
                <a:latin typeface="Segoe UI Semilight" panose="020B0402040204020203" pitchFamily="34" charset="0"/>
                <a:cs typeface="Segoe UI Semilight" panose="020B0402040204020203" pitchFamily="34" charset="0"/>
              </a:rPr>
              <a:t>MCS</a:t>
            </a:r>
          </a:p>
          <a:p>
            <a:r>
              <a:rPr lang="en-US"/>
              <a:t>Industry:</a:t>
            </a:r>
            <a:br>
              <a:rPr lang="en-US"/>
            </a:br>
            <a:r>
              <a:rPr lang="en-US" b="0">
                <a:latin typeface="Segoe UI Semilight" panose="020B0402040204020203" pitchFamily="34" charset="0"/>
                <a:cs typeface="Segoe UI Semilight" panose="020B0402040204020203" pitchFamily="34" charset="0"/>
              </a:rPr>
              <a:t>Health Provider</a:t>
            </a:r>
          </a:p>
          <a:p>
            <a:r>
              <a:rPr lang="en-US"/>
              <a:t>Size:</a:t>
            </a:r>
            <a:br>
              <a:rPr lang="en-US"/>
            </a:br>
            <a:r>
              <a:rPr lang="en-US" b="0">
                <a:latin typeface="Segoe UI Semilight" panose="020B0402040204020203" pitchFamily="34" charset="0"/>
                <a:cs typeface="Segoe UI Semilight" panose="020B0402040204020203" pitchFamily="34" charset="0"/>
              </a:rPr>
              <a:t>1,000</a:t>
            </a:r>
            <a:r>
              <a:rPr lang="en-US" b="0">
                <a:latin typeface="Segoe UI Semilight"/>
                <a:cs typeface="Segoe UI Semibold"/>
              </a:rPr>
              <a:t>–9,999 </a:t>
            </a:r>
            <a:r>
              <a:rPr lang="en-US" b="0">
                <a:latin typeface="Segoe UI Semilight" panose="020B0402040204020203" pitchFamily="34" charset="0"/>
                <a:cs typeface="Segoe UI Semilight" panose="020B0402040204020203" pitchFamily="34" charset="0"/>
              </a:rPr>
              <a:t>employees</a:t>
            </a:r>
          </a:p>
          <a:p>
            <a:r>
              <a:rPr lang="en-US"/>
              <a:t>Country:</a:t>
            </a:r>
            <a:br>
              <a:rPr lang="en-US"/>
            </a:br>
            <a:r>
              <a:rPr lang="en-US" b="0">
                <a:latin typeface="Segoe UI Semilight" panose="020B0402040204020203" pitchFamily="34" charset="0"/>
                <a:cs typeface="Segoe UI Semilight" panose="020B0402040204020203" pitchFamily="34" charset="0"/>
              </a:rPr>
              <a:t>Puerto Rico</a:t>
            </a:r>
          </a:p>
          <a:p>
            <a:pPr>
              <a:spcBef>
                <a:spcPts val="0"/>
              </a:spcBef>
            </a:pPr>
            <a:endParaRPr lang="en-US">
              <a:latin typeface="Segoe UI Semibold"/>
              <a:cs typeface="Segoe UI Semibold"/>
            </a:endParaRPr>
          </a:p>
          <a:p>
            <a:pPr>
              <a:spcBef>
                <a:spcPts val="0"/>
              </a:spcBef>
            </a:pPr>
            <a:r>
              <a:rPr lang="en-US">
                <a:latin typeface="Segoe UI Semibold"/>
                <a:cs typeface="Segoe UI Semibold"/>
              </a:rPr>
              <a:t>Products and services:</a:t>
            </a:r>
            <a:br>
              <a:rPr lang="en-US"/>
            </a:br>
            <a:r>
              <a:rPr lang="en-US" b="0">
                <a:latin typeface="Segoe UI Semilight" panose="020B0402040204020203" pitchFamily="34" charset="0"/>
                <a:cs typeface="Segoe UI Semilight" panose="020B0402040204020203" pitchFamily="34" charset="0"/>
              </a:rPr>
              <a:t>Microsoft Azure</a:t>
            </a:r>
          </a:p>
          <a:p>
            <a:pPr>
              <a:spcBef>
                <a:spcPts val="0"/>
              </a:spcBef>
            </a:pPr>
            <a:r>
              <a:rPr lang="en-US" b="0">
                <a:latin typeface="Segoe UI Semilight" panose="020B0402040204020203" pitchFamily="34" charset="0"/>
                <a:cs typeface="Segoe UI Semilight" panose="020B0402040204020203" pitchFamily="34" charset="0"/>
              </a:rPr>
              <a:t>Azure Data Factory</a:t>
            </a:r>
          </a:p>
          <a:p>
            <a:pPr>
              <a:spcBef>
                <a:spcPts val="0"/>
              </a:spcBef>
            </a:pPr>
            <a:r>
              <a:rPr lang="en-US" b="0">
                <a:latin typeface="Segoe UI Semilight" panose="020B0402040204020203" pitchFamily="34" charset="0"/>
                <a:cs typeface="Segoe UI Semilight" panose="020B0402040204020203" pitchFamily="34" charset="0"/>
              </a:rPr>
              <a:t>Azure SQL Managed Instance</a:t>
            </a:r>
            <a:br>
              <a:rPr lang="en-US" b="0">
                <a:latin typeface="Segoe UI Semilight" panose="020B0402040204020203" pitchFamily="34" charset="0"/>
                <a:cs typeface="Segoe UI Semilight" panose="020B0402040204020203" pitchFamily="34" charset="0"/>
              </a:rPr>
            </a:br>
            <a:r>
              <a:rPr lang="en-US" b="0">
                <a:latin typeface="Segoe UI Semilight" panose="020B0402040204020203" pitchFamily="34" charset="0"/>
                <a:cs typeface="Segoe UI Semilight" panose="020B0402040204020203" pitchFamily="34" charset="0"/>
              </a:rPr>
              <a:t>Microsoft Power BI</a:t>
            </a:r>
          </a:p>
          <a:p>
            <a:r>
              <a:rPr lang="en-US">
                <a:hlinkClick r:id="rId3"/>
              </a:rPr>
              <a:t>Read full story here</a:t>
            </a:r>
            <a:endParaRPr lang="en-US"/>
          </a:p>
        </p:txBody>
      </p:sp>
      <p:sp>
        <p:nvSpPr>
          <p:cNvPr id="14" name="Rectangle 13">
            <a:extLst>
              <a:ext uri="{FF2B5EF4-FFF2-40B4-BE49-F238E27FC236}">
                <a16:creationId xmlns:a16="http://schemas.microsoft.com/office/drawing/2014/main" id="{98D55D4A-6878-0C46-A8B8-53CF7DFE7AC6}"/>
              </a:ext>
            </a:extLst>
          </p:cNvPr>
          <p:cNvSpPr/>
          <p:nvPr/>
        </p:nvSpPr>
        <p:spPr>
          <a:xfrm>
            <a:off x="2870483" y="0"/>
            <a:ext cx="118872" cy="6858000"/>
          </a:xfrm>
          <a:prstGeom prst="rect">
            <a:avLst/>
          </a:prstGeom>
          <a:solidFill>
            <a:srgbClr val="0092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Placeholder 14" descr="MCS logo">
            <a:extLst>
              <a:ext uri="{FF2B5EF4-FFF2-40B4-BE49-F238E27FC236}">
                <a16:creationId xmlns:a16="http://schemas.microsoft.com/office/drawing/2014/main" id="{059EFA9F-8DB6-4CF6-B8BB-72FF33B2D281}"/>
              </a:ext>
              <a:ext uri="{C183D7F6-B498-43B3-948B-1728B52AA6E4}">
                <adec:decorative xmlns:adec="http://schemas.microsoft.com/office/drawing/2017/decorative" val="0"/>
              </a:ext>
            </a:extLst>
          </p:cNvPr>
          <p:cNvPicPr>
            <a:picLocks noGrp="1" noChangeAspect="1"/>
          </p:cNvPicPr>
          <p:nvPr>
            <p:ph type="pic" sz="quarter" idx="23"/>
          </p:nvPr>
        </p:nvPicPr>
        <p:blipFill>
          <a:blip r:embed="rId4">
            <a:extLst>
              <a:ext uri="{28A0092B-C50C-407E-A947-70E740481C1C}">
                <a14:useLocalDpi xmlns:a14="http://schemas.microsoft.com/office/drawing/2010/main" val="0"/>
              </a:ext>
            </a:extLst>
          </a:blip>
          <a:srcRect/>
          <a:stretch/>
        </p:blipFill>
        <p:spPr>
          <a:xfrm>
            <a:off x="282865" y="822548"/>
            <a:ext cx="2336802" cy="955492"/>
          </a:xfrm>
        </p:spPr>
      </p:pic>
      <p:pic>
        <p:nvPicPr>
          <p:cNvPr id="20" name="Picture Placeholder 19">
            <a:extLst>
              <a:ext uri="{FF2B5EF4-FFF2-40B4-BE49-F238E27FC236}">
                <a16:creationId xmlns:a16="http://schemas.microsoft.com/office/drawing/2014/main" id="{133489E1-1DC4-4B0F-BD67-534BD8569F9F}"/>
              </a:ext>
              <a:ext uri="{C183D7F6-B498-43B3-948B-1728B52AA6E4}">
                <adec:decorative xmlns:adec="http://schemas.microsoft.com/office/drawing/2017/decorative" val="1"/>
              </a:ext>
            </a:extLst>
          </p:cNvPr>
          <p:cNvPicPr>
            <a:picLocks noGrp="1" noChangeAspect="1"/>
          </p:cNvPicPr>
          <p:nvPr>
            <p:ph type="pic" sz="quarter" idx="24"/>
          </p:nvPr>
        </p:nvPicPr>
        <p:blipFill rotWithShape="1">
          <a:blip r:embed="rId5">
            <a:extLst>
              <a:ext uri="{28A0092B-C50C-407E-A947-70E740481C1C}">
                <a14:useLocalDpi xmlns:a14="http://schemas.microsoft.com/office/drawing/2010/main" val="0"/>
              </a:ext>
            </a:extLst>
          </a:blip>
          <a:srcRect t="5089" b="40620"/>
          <a:stretch/>
        </p:blipFill>
        <p:spPr>
          <a:xfrm>
            <a:off x="2989355" y="0"/>
            <a:ext cx="9202645" cy="3330748"/>
          </a:xfrm>
        </p:spPr>
      </p:pic>
    </p:spTree>
    <p:extLst>
      <p:ext uri="{BB962C8B-B14F-4D97-AF65-F5344CB8AC3E}">
        <p14:creationId xmlns:p14="http://schemas.microsoft.com/office/powerpoint/2010/main" val="386661231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2F4FE1E-CB6B-F94B-9107-4277CD2661E1}"/>
              </a:ext>
            </a:extLst>
          </p:cNvPr>
          <p:cNvSpPr txBox="1"/>
          <p:nvPr/>
        </p:nvSpPr>
        <p:spPr>
          <a:xfrm>
            <a:off x="4917358" y="2119946"/>
            <a:ext cx="6276666" cy="2154436"/>
          </a:xfrm>
          <a:prstGeom prst="rect">
            <a:avLst/>
          </a:prstGeom>
          <a:noFill/>
        </p:spPr>
        <p:txBody>
          <a:bodyPr wrap="square" lIns="0" tIns="0" rIns="0" bIns="0" rtlCol="0">
            <a:spAutoFit/>
          </a:bodyPr>
          <a:lstStyle/>
          <a:p>
            <a:pPr lvl="0">
              <a:spcAft>
                <a:spcPts val="2400"/>
              </a:spcAft>
            </a:pPr>
            <a:r>
              <a:rPr lang="en-US" sz="2000" b="1"/>
              <a:t>Deploy </a:t>
            </a:r>
            <a:r>
              <a:rPr lang="en-US" sz="2000"/>
              <a:t>an Azure SQL Managed Instance</a:t>
            </a:r>
          </a:p>
          <a:p>
            <a:pPr lvl="0">
              <a:spcAft>
                <a:spcPts val="2400"/>
              </a:spcAft>
            </a:pPr>
            <a:r>
              <a:rPr lang="en-US" sz="2000"/>
              <a:t>Look at </a:t>
            </a:r>
            <a:r>
              <a:rPr lang="en-US" sz="2000" b="1"/>
              <a:t>offline </a:t>
            </a:r>
            <a:r>
              <a:rPr lang="en-US" sz="2000"/>
              <a:t>migration strategies and tools</a:t>
            </a:r>
          </a:p>
          <a:p>
            <a:pPr lvl="0">
              <a:spcAft>
                <a:spcPts val="2400"/>
              </a:spcAft>
            </a:pPr>
            <a:r>
              <a:rPr lang="en-US" sz="2000"/>
              <a:t>Leverage</a:t>
            </a:r>
            <a:r>
              <a:rPr lang="en-US" sz="2000" b="1"/>
              <a:t> online </a:t>
            </a:r>
            <a:r>
              <a:rPr lang="en-US" sz="2000"/>
              <a:t>migration to reduce downtime</a:t>
            </a:r>
          </a:p>
          <a:p>
            <a:pPr lvl="0">
              <a:spcAft>
                <a:spcPts val="2400"/>
              </a:spcAft>
            </a:pPr>
            <a:r>
              <a:rPr lang="en-US" sz="2000"/>
              <a:t>Learn how to migrate other </a:t>
            </a:r>
            <a:r>
              <a:rPr lang="en-US" sz="2000" b="1"/>
              <a:t>instance objects</a:t>
            </a:r>
          </a:p>
        </p:txBody>
      </p:sp>
      <p:grpSp>
        <p:nvGrpSpPr>
          <p:cNvPr id="5" name="Group 46">
            <a:extLst>
              <a:ext uri="{FF2B5EF4-FFF2-40B4-BE49-F238E27FC236}">
                <a16:creationId xmlns:a16="http://schemas.microsoft.com/office/drawing/2014/main" id="{938A4D4D-253D-9B42-AE13-9CC12D051B71}"/>
              </a:ext>
            </a:extLst>
          </p:cNvPr>
          <p:cNvGrpSpPr>
            <a:grpSpLocks noChangeAspect="1"/>
          </p:cNvGrpSpPr>
          <p:nvPr/>
        </p:nvGrpSpPr>
        <p:grpSpPr bwMode="auto">
          <a:xfrm>
            <a:off x="4354593" y="2119946"/>
            <a:ext cx="263951" cy="263951"/>
            <a:chOff x="2812" y="999"/>
            <a:chExt cx="312" cy="312"/>
          </a:xfrm>
        </p:grpSpPr>
        <p:sp>
          <p:nvSpPr>
            <p:cNvPr id="6" name="AutoShape 45">
              <a:extLst>
                <a:ext uri="{FF2B5EF4-FFF2-40B4-BE49-F238E27FC236}">
                  <a16:creationId xmlns:a16="http://schemas.microsoft.com/office/drawing/2014/main" id="{B4561A03-D817-5249-ABDB-9DF1EE46D3BC}"/>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Freeform 47">
              <a:extLst>
                <a:ext uri="{FF2B5EF4-FFF2-40B4-BE49-F238E27FC236}">
                  <a16:creationId xmlns:a16="http://schemas.microsoft.com/office/drawing/2014/main" id="{142E3B85-45A8-2B48-9C78-6743297A8B04}"/>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48">
              <a:extLst>
                <a:ext uri="{FF2B5EF4-FFF2-40B4-BE49-F238E27FC236}">
                  <a16:creationId xmlns:a16="http://schemas.microsoft.com/office/drawing/2014/main" id="{90B367A1-7D82-8D4D-9E09-DDEE52BE6E95}"/>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49">
              <a:extLst>
                <a:ext uri="{FF2B5EF4-FFF2-40B4-BE49-F238E27FC236}">
                  <a16:creationId xmlns:a16="http://schemas.microsoft.com/office/drawing/2014/main" id="{178FB513-5FFB-DE47-867E-771CFFF22A02}"/>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0" name="Group 46">
            <a:extLst>
              <a:ext uri="{FF2B5EF4-FFF2-40B4-BE49-F238E27FC236}">
                <a16:creationId xmlns:a16="http://schemas.microsoft.com/office/drawing/2014/main" id="{A9174FA3-DC62-284F-807A-5D083818D08C}"/>
              </a:ext>
            </a:extLst>
          </p:cNvPr>
          <p:cNvGrpSpPr>
            <a:grpSpLocks noChangeAspect="1"/>
          </p:cNvGrpSpPr>
          <p:nvPr/>
        </p:nvGrpSpPr>
        <p:grpSpPr bwMode="auto">
          <a:xfrm>
            <a:off x="4354593" y="2740235"/>
            <a:ext cx="263951" cy="263951"/>
            <a:chOff x="2812" y="999"/>
            <a:chExt cx="312" cy="312"/>
          </a:xfrm>
        </p:grpSpPr>
        <p:sp>
          <p:nvSpPr>
            <p:cNvPr id="11" name="AutoShape 45">
              <a:extLst>
                <a:ext uri="{FF2B5EF4-FFF2-40B4-BE49-F238E27FC236}">
                  <a16:creationId xmlns:a16="http://schemas.microsoft.com/office/drawing/2014/main" id="{66C5299C-ABA7-1446-8BF2-5175775050D0}"/>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47">
              <a:extLst>
                <a:ext uri="{FF2B5EF4-FFF2-40B4-BE49-F238E27FC236}">
                  <a16:creationId xmlns:a16="http://schemas.microsoft.com/office/drawing/2014/main" id="{18EA30E7-2D87-0947-A7BA-28A8D66190AC}"/>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48">
              <a:extLst>
                <a:ext uri="{FF2B5EF4-FFF2-40B4-BE49-F238E27FC236}">
                  <a16:creationId xmlns:a16="http://schemas.microsoft.com/office/drawing/2014/main" id="{F1B7CD7B-83A6-444B-BEA2-D324D8F32045}"/>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49">
              <a:extLst>
                <a:ext uri="{FF2B5EF4-FFF2-40B4-BE49-F238E27FC236}">
                  <a16:creationId xmlns:a16="http://schemas.microsoft.com/office/drawing/2014/main" id="{5D479424-3435-7942-A894-9617AEE5E529}"/>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5" name="Group 46">
            <a:extLst>
              <a:ext uri="{FF2B5EF4-FFF2-40B4-BE49-F238E27FC236}">
                <a16:creationId xmlns:a16="http://schemas.microsoft.com/office/drawing/2014/main" id="{19199801-812D-E147-A9D8-18F36F17328B}"/>
              </a:ext>
            </a:extLst>
          </p:cNvPr>
          <p:cNvGrpSpPr>
            <a:grpSpLocks noChangeAspect="1"/>
          </p:cNvGrpSpPr>
          <p:nvPr/>
        </p:nvGrpSpPr>
        <p:grpSpPr bwMode="auto">
          <a:xfrm>
            <a:off x="4354593" y="3360524"/>
            <a:ext cx="263951" cy="263951"/>
            <a:chOff x="2812" y="999"/>
            <a:chExt cx="312" cy="312"/>
          </a:xfrm>
        </p:grpSpPr>
        <p:sp>
          <p:nvSpPr>
            <p:cNvPr id="16" name="AutoShape 45">
              <a:extLst>
                <a:ext uri="{FF2B5EF4-FFF2-40B4-BE49-F238E27FC236}">
                  <a16:creationId xmlns:a16="http://schemas.microsoft.com/office/drawing/2014/main" id="{E7835D56-1629-A14E-8A59-727A463B154C}"/>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47">
              <a:extLst>
                <a:ext uri="{FF2B5EF4-FFF2-40B4-BE49-F238E27FC236}">
                  <a16:creationId xmlns:a16="http://schemas.microsoft.com/office/drawing/2014/main" id="{00DFF145-C8E6-FD42-9A1B-77125361F5EE}"/>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48">
              <a:extLst>
                <a:ext uri="{FF2B5EF4-FFF2-40B4-BE49-F238E27FC236}">
                  <a16:creationId xmlns:a16="http://schemas.microsoft.com/office/drawing/2014/main" id="{D968E5C3-3430-1246-B8DD-C7E6FEF89888}"/>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49">
              <a:extLst>
                <a:ext uri="{FF2B5EF4-FFF2-40B4-BE49-F238E27FC236}">
                  <a16:creationId xmlns:a16="http://schemas.microsoft.com/office/drawing/2014/main" id="{653FDA39-F777-AB4B-A939-E4A903878E17}"/>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0" name="Group 46">
            <a:extLst>
              <a:ext uri="{FF2B5EF4-FFF2-40B4-BE49-F238E27FC236}">
                <a16:creationId xmlns:a16="http://schemas.microsoft.com/office/drawing/2014/main" id="{37F58392-EFCB-B449-BCAE-C8D6234299DC}"/>
              </a:ext>
            </a:extLst>
          </p:cNvPr>
          <p:cNvGrpSpPr>
            <a:grpSpLocks noChangeAspect="1"/>
          </p:cNvGrpSpPr>
          <p:nvPr/>
        </p:nvGrpSpPr>
        <p:grpSpPr bwMode="auto">
          <a:xfrm>
            <a:off x="4354593" y="3961959"/>
            <a:ext cx="263951" cy="263951"/>
            <a:chOff x="2812" y="999"/>
            <a:chExt cx="312" cy="312"/>
          </a:xfrm>
        </p:grpSpPr>
        <p:sp>
          <p:nvSpPr>
            <p:cNvPr id="21" name="AutoShape 45">
              <a:extLst>
                <a:ext uri="{FF2B5EF4-FFF2-40B4-BE49-F238E27FC236}">
                  <a16:creationId xmlns:a16="http://schemas.microsoft.com/office/drawing/2014/main" id="{18EC233B-4A60-F44B-BACE-02A7D75E38A1}"/>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47">
              <a:extLst>
                <a:ext uri="{FF2B5EF4-FFF2-40B4-BE49-F238E27FC236}">
                  <a16:creationId xmlns:a16="http://schemas.microsoft.com/office/drawing/2014/main" id="{9DA52ECD-8391-D94C-AA9B-394A576C6041}"/>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48">
              <a:extLst>
                <a:ext uri="{FF2B5EF4-FFF2-40B4-BE49-F238E27FC236}">
                  <a16:creationId xmlns:a16="http://schemas.microsoft.com/office/drawing/2014/main" id="{8068F92C-FFEC-8240-A227-3B5FEC353360}"/>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49">
              <a:extLst>
                <a:ext uri="{FF2B5EF4-FFF2-40B4-BE49-F238E27FC236}">
                  <a16:creationId xmlns:a16="http://schemas.microsoft.com/office/drawing/2014/main" id="{2040A722-3F6A-C841-A566-D02100B0DEB2}"/>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6" name="Title 1">
            <a:extLst>
              <a:ext uri="{FF2B5EF4-FFF2-40B4-BE49-F238E27FC236}">
                <a16:creationId xmlns:a16="http://schemas.microsoft.com/office/drawing/2014/main" id="{8E3CD37E-6E87-7047-9360-D73A9FBA6AFC}"/>
              </a:ext>
            </a:extLst>
          </p:cNvPr>
          <p:cNvSpPr txBox="1">
            <a:spLocks/>
          </p:cNvSpPr>
          <p:nvPr/>
        </p:nvSpPr>
        <p:spPr>
          <a:xfrm>
            <a:off x="584200" y="2643166"/>
            <a:ext cx="2326410" cy="553998"/>
          </a:xfrm>
          <a:prstGeom prst="rect">
            <a:avLst/>
          </a:prstGeom>
        </p:spPr>
        <p:txBody>
          <a:bodyPr vert="horz" wrap="square" lIns="0" tIns="0" rIns="0" bIns="0" rtlCol="0" anchor="t">
            <a:spAutoFit/>
          </a:bodyPr>
          <a:lst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a:t>Summary</a:t>
            </a:r>
          </a:p>
        </p:txBody>
      </p:sp>
      <p:cxnSp>
        <p:nvCxnSpPr>
          <p:cNvPr id="57" name="Straight Connector 56">
            <a:extLst>
              <a:ext uri="{FF2B5EF4-FFF2-40B4-BE49-F238E27FC236}">
                <a16:creationId xmlns:a16="http://schemas.microsoft.com/office/drawing/2014/main" id="{6D943DBF-6246-334D-8977-03B3ED902569}"/>
              </a:ext>
            </a:extLst>
          </p:cNvPr>
          <p:cNvCxnSpPr>
            <a:cxnSpLocks/>
          </p:cNvCxnSpPr>
          <p:nvPr/>
        </p:nvCxnSpPr>
        <p:spPr>
          <a:xfrm>
            <a:off x="3368233" y="749460"/>
            <a:ext cx="0" cy="4664597"/>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827013"/>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585216" y="2537210"/>
            <a:ext cx="10774442" cy="997196"/>
          </a:xfrm>
        </p:spPr>
        <p:txBody>
          <a:bodyPr/>
          <a:lstStyle/>
          <a:p>
            <a:r>
              <a:rPr lang="en-US"/>
              <a:t>Optimize and manage Azure SQL Managed Instance</a:t>
            </a:r>
            <a:endParaRPr lang="en-US" sz="2000" spc="0">
              <a:solidFill>
                <a:schemeClr val="tx1"/>
              </a:solidFill>
            </a:endParaRPr>
          </a:p>
        </p:txBody>
      </p:sp>
      <p:sp>
        <p:nvSpPr>
          <p:cNvPr id="9" name="TextBox 8">
            <a:extLst>
              <a:ext uri="{FF2B5EF4-FFF2-40B4-BE49-F238E27FC236}">
                <a16:creationId xmlns:a16="http://schemas.microsoft.com/office/drawing/2014/main" id="{215990B5-24F8-D741-A378-E134A76102B6}"/>
              </a:ext>
            </a:extLst>
          </p:cNvPr>
          <p:cNvSpPr txBox="1"/>
          <p:nvPr/>
        </p:nvSpPr>
        <p:spPr>
          <a:xfrm>
            <a:off x="584200" y="537856"/>
            <a:ext cx="864019" cy="246221"/>
          </a:xfrm>
          <a:prstGeom prst="rect">
            <a:avLst/>
          </a:prstGeom>
          <a:noFill/>
        </p:spPr>
        <p:txBody>
          <a:bodyPr wrap="none" lIns="0" tIns="0" rIns="0" bIns="0" rtlCol="0">
            <a:spAutoFit/>
          </a:bodyPr>
          <a:lstStyle/>
          <a:p>
            <a:pPr algn="l"/>
            <a:r>
              <a:rPr lang="en-US" sz="1600">
                <a:gradFill>
                  <a:gsLst>
                    <a:gs pos="2917">
                      <a:schemeClr val="tx1"/>
                    </a:gs>
                    <a:gs pos="30000">
                      <a:schemeClr val="tx1"/>
                    </a:gs>
                  </a:gsLst>
                  <a:lin ang="5400000" scaled="0"/>
                </a:gradFill>
              </a:rPr>
              <a:t>Module 6</a:t>
            </a:r>
          </a:p>
        </p:txBody>
      </p:sp>
      <p:sp>
        <p:nvSpPr>
          <p:cNvPr id="20" name="Rectangle 19">
            <a:extLst>
              <a:ext uri="{FF2B5EF4-FFF2-40B4-BE49-F238E27FC236}">
                <a16:creationId xmlns:a16="http://schemas.microsoft.com/office/drawing/2014/main" id="{0CE2A142-99AF-5544-89D3-97BD2583AD8C}"/>
              </a:ext>
            </a:extLst>
          </p:cNvPr>
          <p:cNvSpPr/>
          <p:nvPr/>
        </p:nvSpPr>
        <p:spPr>
          <a:xfrm>
            <a:off x="579616" y="4028226"/>
            <a:ext cx="6096000" cy="2277547"/>
          </a:xfrm>
          <a:prstGeom prst="rect">
            <a:avLst/>
          </a:prstGeom>
        </p:spPr>
        <p:txBody>
          <a:bodyPr>
            <a:spAutoFit/>
          </a:bodyPr>
          <a:lstStyle/>
          <a:p>
            <a:pPr marL="457200" lvl="0" indent="-457200">
              <a:spcAft>
                <a:spcPts val="600"/>
              </a:spcAft>
              <a:defRPr/>
            </a:pPr>
            <a:r>
              <a:rPr lang="en-US" sz="1600">
                <a:gradFill>
                  <a:gsLst>
                    <a:gs pos="2917">
                      <a:prstClr val="white"/>
                    </a:gs>
                    <a:gs pos="30000">
                      <a:prstClr val="white"/>
                    </a:gs>
                  </a:gsLst>
                  <a:lin ang="5400000" scaled="0"/>
                </a:gradFill>
              </a:rPr>
              <a:t>Overview</a:t>
            </a:r>
          </a:p>
          <a:p>
            <a:pPr marL="457200" lvl="0" indent="-457200">
              <a:spcAft>
                <a:spcPts val="600"/>
              </a:spcAft>
              <a:defRPr/>
            </a:pPr>
            <a:r>
              <a:rPr lang="en-US" sz="1600">
                <a:gradFill>
                  <a:gsLst>
                    <a:gs pos="2917">
                      <a:prstClr val="white"/>
                    </a:gs>
                    <a:gs pos="30000">
                      <a:prstClr val="white"/>
                    </a:gs>
                  </a:gsLst>
                  <a:lin ang="5400000" scaled="0"/>
                </a:gradFill>
              </a:rPr>
              <a:t>Explore Azure SQL Managed Instance</a:t>
            </a:r>
          </a:p>
          <a:p>
            <a:pPr marL="457200" lvl="0" indent="-457200">
              <a:spcAft>
                <a:spcPts val="600"/>
              </a:spcAft>
              <a:defRPr/>
            </a:pPr>
            <a:r>
              <a:rPr lang="en-US" sz="1600">
                <a:gradFill>
                  <a:gsLst>
                    <a:gs pos="2917">
                      <a:prstClr val="white"/>
                    </a:gs>
                    <a:gs pos="30000">
                      <a:prstClr val="white"/>
                    </a:gs>
                  </a:gsLst>
                  <a:lin ang="5400000" scaled="0"/>
                </a:gradFill>
              </a:rPr>
              <a:t>Implement best practices</a:t>
            </a:r>
          </a:p>
          <a:p>
            <a:pPr marL="457200" indent="-457200">
              <a:spcAft>
                <a:spcPts val="600"/>
              </a:spcAft>
              <a:defRPr/>
            </a:pPr>
            <a:r>
              <a:rPr lang="en-US" sz="1600">
                <a:gradFill>
                  <a:gsLst>
                    <a:gs pos="2917">
                      <a:prstClr val="white"/>
                    </a:gs>
                    <a:gs pos="30000">
                      <a:prstClr val="white"/>
                    </a:gs>
                  </a:gsLst>
                  <a:lin ang="5400000" scaled="0"/>
                </a:gradFill>
              </a:rPr>
              <a:t>Verify application</a:t>
            </a:r>
          </a:p>
          <a:p>
            <a:pPr marL="457200" indent="-457200">
              <a:spcAft>
                <a:spcPts val="600"/>
              </a:spcAft>
              <a:defRPr/>
            </a:pPr>
            <a:r>
              <a:rPr lang="en-US" sz="1600">
                <a:gradFill>
                  <a:gsLst>
                    <a:gs pos="2917">
                      <a:prstClr val="white"/>
                    </a:gs>
                    <a:gs pos="30000">
                      <a:prstClr val="white"/>
                    </a:gs>
                  </a:gsLst>
                  <a:lin ang="5400000" scaled="0"/>
                </a:gradFill>
              </a:rPr>
              <a:t>Configure HADR</a:t>
            </a:r>
          </a:p>
          <a:p>
            <a:pPr marL="457200" lvl="0" indent="-457200">
              <a:spcAft>
                <a:spcPts val="600"/>
              </a:spcAft>
              <a:defRPr/>
            </a:pPr>
            <a:r>
              <a:rPr lang="en-US" sz="1600">
                <a:gradFill>
                  <a:gsLst>
                    <a:gs pos="2917">
                      <a:prstClr val="white"/>
                    </a:gs>
                    <a:gs pos="30000">
                      <a:prstClr val="white"/>
                    </a:gs>
                  </a:gsLst>
                  <a:lin ang="5400000" scaled="0"/>
                </a:gradFill>
              </a:rPr>
              <a:t>Use the power of Azure</a:t>
            </a:r>
          </a:p>
          <a:p>
            <a:pPr marL="457200" lvl="0" indent="-457200">
              <a:spcAft>
                <a:spcPts val="600"/>
              </a:spcAft>
              <a:defRPr/>
            </a:pPr>
            <a:r>
              <a:rPr lang="en-US" sz="1600">
                <a:gradFill>
                  <a:gsLst>
                    <a:gs pos="2917">
                      <a:prstClr val="white"/>
                    </a:gs>
                    <a:gs pos="30000">
                      <a:prstClr val="white"/>
                    </a:gs>
                  </a:gsLst>
                  <a:lin ang="5400000" scaled="0"/>
                </a:gradFill>
              </a:rPr>
              <a:t>Summary</a:t>
            </a:r>
          </a:p>
        </p:txBody>
      </p:sp>
      <p:grpSp>
        <p:nvGrpSpPr>
          <p:cNvPr id="21" name="Group 260">
            <a:extLst>
              <a:ext uri="{FF2B5EF4-FFF2-40B4-BE49-F238E27FC236}">
                <a16:creationId xmlns:a16="http://schemas.microsoft.com/office/drawing/2014/main" id="{31C6F225-B448-4164-B1DE-755F57DF5848}"/>
              </a:ext>
            </a:extLst>
          </p:cNvPr>
          <p:cNvGrpSpPr>
            <a:grpSpLocks noChangeAspect="1"/>
          </p:cNvGrpSpPr>
          <p:nvPr/>
        </p:nvGrpSpPr>
        <p:grpSpPr bwMode="auto">
          <a:xfrm>
            <a:off x="832342" y="1924878"/>
            <a:ext cx="864019" cy="864019"/>
            <a:chOff x="388" y="3388"/>
            <a:chExt cx="359" cy="359"/>
          </a:xfrm>
        </p:grpSpPr>
        <p:sp>
          <p:nvSpPr>
            <p:cNvPr id="22" name="AutoShape 259">
              <a:extLst>
                <a:ext uri="{FF2B5EF4-FFF2-40B4-BE49-F238E27FC236}">
                  <a16:creationId xmlns:a16="http://schemas.microsoft.com/office/drawing/2014/main" id="{9B08CB7A-6019-4212-A11D-D69A1CE405CD}"/>
                </a:ext>
              </a:extLst>
            </p:cNvPr>
            <p:cNvSpPr>
              <a:spLocks noChangeAspect="1" noChangeArrowheads="1" noTextEdit="1"/>
            </p:cNvSpPr>
            <p:nvPr/>
          </p:nvSpPr>
          <p:spPr bwMode="auto">
            <a:xfrm>
              <a:off x="388" y="3388"/>
              <a:ext cx="359" cy="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261">
              <a:extLst>
                <a:ext uri="{FF2B5EF4-FFF2-40B4-BE49-F238E27FC236}">
                  <a16:creationId xmlns:a16="http://schemas.microsoft.com/office/drawing/2014/main" id="{E0659BC9-CAF6-4308-B06F-3BF92A1A6B88}"/>
                </a:ext>
              </a:extLst>
            </p:cNvPr>
            <p:cNvSpPr>
              <a:spLocks/>
            </p:cNvSpPr>
            <p:nvPr/>
          </p:nvSpPr>
          <p:spPr bwMode="auto">
            <a:xfrm>
              <a:off x="418" y="3388"/>
              <a:ext cx="150" cy="133"/>
            </a:xfrm>
            <a:custGeom>
              <a:avLst/>
              <a:gdLst>
                <a:gd name="T0" fmla="*/ 2544 w 2544"/>
                <a:gd name="T1" fmla="*/ 1597 h 2254"/>
                <a:gd name="T2" fmla="*/ 2544 w 2544"/>
                <a:gd name="T3" fmla="*/ 0 h 2254"/>
                <a:gd name="T4" fmla="*/ 0 w 2544"/>
                <a:gd name="T5" fmla="*/ 1384 h 2254"/>
                <a:gd name="T6" fmla="*/ 1336 w 2544"/>
                <a:gd name="T7" fmla="*/ 2254 h 2254"/>
                <a:gd name="T8" fmla="*/ 2544 w 2544"/>
                <a:gd name="T9" fmla="*/ 1597 h 2254"/>
              </a:gdLst>
              <a:ahLst/>
              <a:cxnLst>
                <a:cxn ang="0">
                  <a:pos x="T0" y="T1"/>
                </a:cxn>
                <a:cxn ang="0">
                  <a:pos x="T2" y="T3"/>
                </a:cxn>
                <a:cxn ang="0">
                  <a:pos x="T4" y="T5"/>
                </a:cxn>
                <a:cxn ang="0">
                  <a:pos x="T6" y="T7"/>
                </a:cxn>
                <a:cxn ang="0">
                  <a:pos x="T8" y="T9"/>
                </a:cxn>
              </a:cxnLst>
              <a:rect l="0" t="0" r="r" b="b"/>
              <a:pathLst>
                <a:path w="2544" h="2254">
                  <a:moveTo>
                    <a:pt x="2544" y="1597"/>
                  </a:moveTo>
                  <a:cubicBezTo>
                    <a:pt x="2544" y="0"/>
                    <a:pt x="2544" y="0"/>
                    <a:pt x="2544" y="0"/>
                  </a:cubicBezTo>
                  <a:cubicBezTo>
                    <a:pt x="1497" y="0"/>
                    <a:pt x="570" y="504"/>
                    <a:pt x="0" y="1384"/>
                  </a:cubicBezTo>
                  <a:cubicBezTo>
                    <a:pt x="1336" y="2254"/>
                    <a:pt x="1336" y="2254"/>
                    <a:pt x="1336" y="2254"/>
                  </a:cubicBezTo>
                  <a:cubicBezTo>
                    <a:pt x="1593" y="1859"/>
                    <a:pt x="2038" y="1597"/>
                    <a:pt x="2544" y="1597"/>
                  </a:cubicBezTo>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262">
              <a:extLst>
                <a:ext uri="{FF2B5EF4-FFF2-40B4-BE49-F238E27FC236}">
                  <a16:creationId xmlns:a16="http://schemas.microsoft.com/office/drawing/2014/main" id="{EAAADADA-B94B-412C-8873-EFB5BF8BCE7E}"/>
                </a:ext>
              </a:extLst>
            </p:cNvPr>
            <p:cNvSpPr>
              <a:spLocks/>
            </p:cNvSpPr>
            <p:nvPr/>
          </p:nvSpPr>
          <p:spPr bwMode="auto">
            <a:xfrm>
              <a:off x="379" y="3470"/>
              <a:ext cx="118" cy="168"/>
            </a:xfrm>
            <a:custGeom>
              <a:avLst/>
              <a:gdLst>
                <a:gd name="T0" fmla="*/ 1762 w 1994"/>
                <a:gd name="T1" fmla="*/ 1656 h 2843"/>
                <a:gd name="T2" fmla="*/ 1994 w 1994"/>
                <a:gd name="T3" fmla="*/ 870 h 2843"/>
                <a:gd name="T4" fmla="*/ 658 w 1994"/>
                <a:gd name="T5" fmla="*/ 0 h 2843"/>
                <a:gd name="T6" fmla="*/ 409 w 1994"/>
                <a:gd name="T7" fmla="*/ 2843 h 2843"/>
                <a:gd name="T8" fmla="*/ 1876 w 1994"/>
                <a:gd name="T9" fmla="*/ 2219 h 2843"/>
                <a:gd name="T10" fmla="*/ 1762 w 1994"/>
                <a:gd name="T11" fmla="*/ 1656 h 2843"/>
              </a:gdLst>
              <a:ahLst/>
              <a:cxnLst>
                <a:cxn ang="0">
                  <a:pos x="T0" y="T1"/>
                </a:cxn>
                <a:cxn ang="0">
                  <a:pos x="T2" y="T3"/>
                </a:cxn>
                <a:cxn ang="0">
                  <a:pos x="T4" y="T5"/>
                </a:cxn>
                <a:cxn ang="0">
                  <a:pos x="T6" y="T7"/>
                </a:cxn>
                <a:cxn ang="0">
                  <a:pos x="T8" y="T9"/>
                </a:cxn>
                <a:cxn ang="0">
                  <a:pos x="T10" y="T11"/>
                </a:cxn>
              </a:cxnLst>
              <a:rect l="0" t="0" r="r" b="b"/>
              <a:pathLst>
                <a:path w="1994" h="2843">
                  <a:moveTo>
                    <a:pt x="1762" y="1656"/>
                  </a:moveTo>
                  <a:cubicBezTo>
                    <a:pt x="1762" y="1366"/>
                    <a:pt x="1848" y="1096"/>
                    <a:pt x="1994" y="870"/>
                  </a:cubicBezTo>
                  <a:cubicBezTo>
                    <a:pt x="658" y="0"/>
                    <a:pt x="658" y="0"/>
                    <a:pt x="658" y="0"/>
                  </a:cubicBezTo>
                  <a:cubicBezTo>
                    <a:pt x="87" y="880"/>
                    <a:pt x="0" y="1878"/>
                    <a:pt x="409" y="2843"/>
                  </a:cubicBezTo>
                  <a:cubicBezTo>
                    <a:pt x="1876" y="2219"/>
                    <a:pt x="1876" y="2219"/>
                    <a:pt x="1876" y="2219"/>
                  </a:cubicBezTo>
                  <a:cubicBezTo>
                    <a:pt x="1803" y="2046"/>
                    <a:pt x="1762" y="1856"/>
                    <a:pt x="1762" y="1656"/>
                  </a:cubicBezTo>
                </a:path>
              </a:pathLst>
            </a:custGeom>
            <a:solidFill>
              <a:srgbClr val="2F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263">
              <a:extLst>
                <a:ext uri="{FF2B5EF4-FFF2-40B4-BE49-F238E27FC236}">
                  <a16:creationId xmlns:a16="http://schemas.microsoft.com/office/drawing/2014/main" id="{416828ED-E1B6-4D13-A693-06A986D15EB3}"/>
                </a:ext>
              </a:extLst>
            </p:cNvPr>
            <p:cNvSpPr>
              <a:spLocks/>
            </p:cNvSpPr>
            <p:nvPr/>
          </p:nvSpPr>
          <p:spPr bwMode="auto">
            <a:xfrm>
              <a:off x="403" y="3601"/>
              <a:ext cx="149" cy="143"/>
            </a:xfrm>
            <a:custGeom>
              <a:avLst/>
              <a:gdLst>
                <a:gd name="T0" fmla="*/ 1467 w 2518"/>
                <a:gd name="T1" fmla="*/ 0 h 2421"/>
                <a:gd name="T2" fmla="*/ 0 w 2518"/>
                <a:gd name="T3" fmla="*/ 624 h 2421"/>
                <a:gd name="T4" fmla="*/ 2214 w 2518"/>
                <a:gd name="T5" fmla="*/ 2421 h 2421"/>
                <a:gd name="T6" fmla="*/ 2518 w 2518"/>
                <a:gd name="T7" fmla="*/ 853 h 2421"/>
                <a:gd name="T8" fmla="*/ 1467 w 2518"/>
                <a:gd name="T9" fmla="*/ 0 h 2421"/>
              </a:gdLst>
              <a:ahLst/>
              <a:cxnLst>
                <a:cxn ang="0">
                  <a:pos x="T0" y="T1"/>
                </a:cxn>
                <a:cxn ang="0">
                  <a:pos x="T2" y="T3"/>
                </a:cxn>
                <a:cxn ang="0">
                  <a:pos x="T4" y="T5"/>
                </a:cxn>
                <a:cxn ang="0">
                  <a:pos x="T6" y="T7"/>
                </a:cxn>
                <a:cxn ang="0">
                  <a:pos x="T8" y="T9"/>
                </a:cxn>
              </a:cxnLst>
              <a:rect l="0" t="0" r="r" b="b"/>
              <a:pathLst>
                <a:path w="2518" h="2421">
                  <a:moveTo>
                    <a:pt x="1467" y="0"/>
                  </a:moveTo>
                  <a:cubicBezTo>
                    <a:pt x="0" y="624"/>
                    <a:pt x="0" y="624"/>
                    <a:pt x="0" y="624"/>
                  </a:cubicBezTo>
                  <a:cubicBezTo>
                    <a:pt x="409" y="1590"/>
                    <a:pt x="1186" y="2221"/>
                    <a:pt x="2214" y="2421"/>
                  </a:cubicBezTo>
                  <a:cubicBezTo>
                    <a:pt x="2518" y="853"/>
                    <a:pt x="2518" y="853"/>
                    <a:pt x="2518" y="853"/>
                  </a:cubicBezTo>
                  <a:cubicBezTo>
                    <a:pt x="2043" y="761"/>
                    <a:pt x="1652" y="435"/>
                    <a:pt x="1467" y="0"/>
                  </a:cubicBezTo>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264">
              <a:extLst>
                <a:ext uri="{FF2B5EF4-FFF2-40B4-BE49-F238E27FC236}">
                  <a16:creationId xmlns:a16="http://schemas.microsoft.com/office/drawing/2014/main" id="{798F6492-1E99-4860-976A-F3246DC42A82}"/>
                </a:ext>
              </a:extLst>
            </p:cNvPr>
            <p:cNvSpPr>
              <a:spLocks/>
            </p:cNvSpPr>
            <p:nvPr/>
          </p:nvSpPr>
          <p:spPr bwMode="auto">
            <a:xfrm>
              <a:off x="534" y="3388"/>
              <a:ext cx="213" cy="359"/>
            </a:xfrm>
            <a:custGeom>
              <a:avLst/>
              <a:gdLst>
                <a:gd name="T0" fmla="*/ 579 w 3612"/>
                <a:gd name="T1" fmla="*/ 0 h 6080"/>
                <a:gd name="T2" fmla="*/ 579 w 3612"/>
                <a:gd name="T3" fmla="*/ 1597 h 6080"/>
                <a:gd name="T4" fmla="*/ 2018 w 3612"/>
                <a:gd name="T5" fmla="*/ 3040 h 6080"/>
                <a:gd name="T6" fmla="*/ 579 w 3612"/>
                <a:gd name="T7" fmla="*/ 4482 h 6080"/>
                <a:gd name="T8" fmla="*/ 304 w 3612"/>
                <a:gd name="T9" fmla="*/ 4456 h 6080"/>
                <a:gd name="T10" fmla="*/ 0 w 3612"/>
                <a:gd name="T11" fmla="*/ 6024 h 6080"/>
                <a:gd name="T12" fmla="*/ 579 w 3612"/>
                <a:gd name="T13" fmla="*/ 6080 h 6080"/>
                <a:gd name="T14" fmla="*/ 3612 w 3612"/>
                <a:gd name="T15" fmla="*/ 3040 h 6080"/>
                <a:gd name="T16" fmla="*/ 579 w 3612"/>
                <a:gd name="T17" fmla="*/ 0 h 60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12" h="6080">
                  <a:moveTo>
                    <a:pt x="579" y="0"/>
                  </a:moveTo>
                  <a:cubicBezTo>
                    <a:pt x="579" y="1597"/>
                    <a:pt x="579" y="1597"/>
                    <a:pt x="579" y="1597"/>
                  </a:cubicBezTo>
                  <a:cubicBezTo>
                    <a:pt x="1374" y="1597"/>
                    <a:pt x="2018" y="2243"/>
                    <a:pt x="2018" y="3040"/>
                  </a:cubicBezTo>
                  <a:cubicBezTo>
                    <a:pt x="2018" y="3836"/>
                    <a:pt x="1374" y="4482"/>
                    <a:pt x="579" y="4482"/>
                  </a:cubicBezTo>
                  <a:cubicBezTo>
                    <a:pt x="485" y="4482"/>
                    <a:pt x="393" y="4473"/>
                    <a:pt x="304" y="4456"/>
                  </a:cubicBezTo>
                  <a:cubicBezTo>
                    <a:pt x="0" y="6024"/>
                    <a:pt x="0" y="6024"/>
                    <a:pt x="0" y="6024"/>
                  </a:cubicBezTo>
                  <a:cubicBezTo>
                    <a:pt x="205" y="6064"/>
                    <a:pt x="369" y="6080"/>
                    <a:pt x="579" y="6080"/>
                  </a:cubicBezTo>
                  <a:cubicBezTo>
                    <a:pt x="2254" y="6080"/>
                    <a:pt x="3612" y="4719"/>
                    <a:pt x="3612" y="3040"/>
                  </a:cubicBezTo>
                  <a:cubicBezTo>
                    <a:pt x="3612" y="1361"/>
                    <a:pt x="2254" y="0"/>
                    <a:pt x="579" y="0"/>
                  </a:cubicBezTo>
                  <a:close/>
                </a:path>
              </a:pathLst>
            </a:custGeom>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sp>
          <p:nvSpPr>
            <p:cNvPr id="27" name="Freeform 265">
              <a:extLst>
                <a:ext uri="{FF2B5EF4-FFF2-40B4-BE49-F238E27FC236}">
                  <a16:creationId xmlns:a16="http://schemas.microsoft.com/office/drawing/2014/main" id="{E3131C37-1602-4C21-91F0-576D4C58C06A}"/>
                </a:ext>
              </a:extLst>
            </p:cNvPr>
            <p:cNvSpPr>
              <a:spLocks/>
            </p:cNvSpPr>
            <p:nvPr/>
          </p:nvSpPr>
          <p:spPr bwMode="auto">
            <a:xfrm>
              <a:off x="386" y="3512"/>
              <a:ext cx="11" cy="78"/>
            </a:xfrm>
            <a:custGeom>
              <a:avLst/>
              <a:gdLst>
                <a:gd name="T0" fmla="*/ 187 w 187"/>
                <a:gd name="T1" fmla="*/ 0 h 1323"/>
                <a:gd name="T2" fmla="*/ 35 w 187"/>
                <a:gd name="T3" fmla="*/ 919 h 1323"/>
                <a:gd name="T4" fmla="*/ 63 w 187"/>
                <a:gd name="T5" fmla="*/ 1323 h 1323"/>
                <a:gd name="T6" fmla="*/ 187 w 187"/>
                <a:gd name="T7" fmla="*/ 0 h 1323"/>
              </a:gdLst>
              <a:ahLst/>
              <a:cxnLst>
                <a:cxn ang="0">
                  <a:pos x="T0" y="T1"/>
                </a:cxn>
                <a:cxn ang="0">
                  <a:pos x="T2" y="T3"/>
                </a:cxn>
                <a:cxn ang="0">
                  <a:pos x="T4" y="T5"/>
                </a:cxn>
                <a:cxn ang="0">
                  <a:pos x="T6" y="T7"/>
                </a:cxn>
              </a:cxnLst>
              <a:rect l="0" t="0" r="r" b="b"/>
              <a:pathLst>
                <a:path w="187" h="1323">
                  <a:moveTo>
                    <a:pt x="187" y="0"/>
                  </a:moveTo>
                  <a:cubicBezTo>
                    <a:pt x="86" y="300"/>
                    <a:pt x="35" y="608"/>
                    <a:pt x="35" y="919"/>
                  </a:cubicBezTo>
                  <a:cubicBezTo>
                    <a:pt x="35" y="1053"/>
                    <a:pt x="44" y="1188"/>
                    <a:pt x="63" y="1323"/>
                  </a:cubicBezTo>
                  <a:cubicBezTo>
                    <a:pt x="0" y="875"/>
                    <a:pt x="42" y="430"/>
                    <a:pt x="187" y="0"/>
                  </a:cubicBezTo>
                </a:path>
              </a:pathLst>
            </a:custGeom>
            <a:solidFill>
              <a:srgbClr val="7DE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66">
              <a:extLst>
                <a:ext uri="{FF2B5EF4-FFF2-40B4-BE49-F238E27FC236}">
                  <a16:creationId xmlns:a16="http://schemas.microsoft.com/office/drawing/2014/main" id="{AE54B070-BA1A-4CB1-8425-BFD8CCCD0CD4}"/>
                </a:ext>
              </a:extLst>
            </p:cNvPr>
            <p:cNvSpPr>
              <a:spLocks noEditPoints="1"/>
            </p:cNvSpPr>
            <p:nvPr/>
          </p:nvSpPr>
          <p:spPr bwMode="auto">
            <a:xfrm>
              <a:off x="496" y="3521"/>
              <a:ext cx="1" cy="0"/>
            </a:xfrm>
            <a:custGeom>
              <a:avLst/>
              <a:gdLst>
                <a:gd name="T0" fmla="*/ 11 w 11"/>
                <a:gd name="T1" fmla="*/ 7 h 7"/>
                <a:gd name="T2" fmla="*/ 11 w 11"/>
                <a:gd name="T3" fmla="*/ 7 h 7"/>
                <a:gd name="T4" fmla="*/ 11 w 11"/>
                <a:gd name="T5" fmla="*/ 7 h 7"/>
                <a:gd name="T6" fmla="*/ 11 w 11"/>
                <a:gd name="T7" fmla="*/ 7 h 7"/>
                <a:gd name="T8" fmla="*/ 11 w 11"/>
                <a:gd name="T9" fmla="*/ 7 h 7"/>
                <a:gd name="T10" fmla="*/ 11 w 11"/>
                <a:gd name="T11" fmla="*/ 7 h 7"/>
                <a:gd name="T12" fmla="*/ 11 w 11"/>
                <a:gd name="T13" fmla="*/ 7 h 7"/>
                <a:gd name="T14" fmla="*/ 11 w 11"/>
                <a:gd name="T15" fmla="*/ 7 h 7"/>
                <a:gd name="T16" fmla="*/ 11 w 11"/>
                <a:gd name="T17" fmla="*/ 7 h 7"/>
                <a:gd name="T18" fmla="*/ 11 w 11"/>
                <a:gd name="T19" fmla="*/ 7 h 7"/>
                <a:gd name="T20" fmla="*/ 11 w 11"/>
                <a:gd name="T21" fmla="*/ 7 h 7"/>
                <a:gd name="T22" fmla="*/ 11 w 11"/>
                <a:gd name="T23" fmla="*/ 7 h 7"/>
                <a:gd name="T24" fmla="*/ 10 w 11"/>
                <a:gd name="T25" fmla="*/ 7 h 7"/>
                <a:gd name="T26" fmla="*/ 10 w 11"/>
                <a:gd name="T27" fmla="*/ 7 h 7"/>
                <a:gd name="T28" fmla="*/ 10 w 11"/>
                <a:gd name="T29" fmla="*/ 7 h 7"/>
                <a:gd name="T30" fmla="*/ 10 w 11"/>
                <a:gd name="T31" fmla="*/ 7 h 7"/>
                <a:gd name="T32" fmla="*/ 10 w 11"/>
                <a:gd name="T33" fmla="*/ 7 h 7"/>
                <a:gd name="T34" fmla="*/ 10 w 11"/>
                <a:gd name="T35" fmla="*/ 7 h 7"/>
                <a:gd name="T36" fmla="*/ 10 w 11"/>
                <a:gd name="T37" fmla="*/ 7 h 7"/>
                <a:gd name="T38" fmla="*/ 10 w 11"/>
                <a:gd name="T39" fmla="*/ 7 h 7"/>
                <a:gd name="T40" fmla="*/ 10 w 11"/>
                <a:gd name="T41" fmla="*/ 7 h 7"/>
                <a:gd name="T42" fmla="*/ 10 w 11"/>
                <a:gd name="T43" fmla="*/ 7 h 7"/>
                <a:gd name="T44" fmla="*/ 10 w 11"/>
                <a:gd name="T45" fmla="*/ 7 h 7"/>
                <a:gd name="T46" fmla="*/ 10 w 11"/>
                <a:gd name="T47" fmla="*/ 7 h 7"/>
                <a:gd name="T48" fmla="*/ 10 w 11"/>
                <a:gd name="T49" fmla="*/ 7 h 7"/>
                <a:gd name="T50" fmla="*/ 10 w 11"/>
                <a:gd name="T51" fmla="*/ 7 h 7"/>
                <a:gd name="T52" fmla="*/ 10 w 11"/>
                <a:gd name="T53" fmla="*/ 7 h 7"/>
                <a:gd name="T54" fmla="*/ 10 w 11"/>
                <a:gd name="T55" fmla="*/ 6 h 7"/>
                <a:gd name="T56" fmla="*/ 10 w 11"/>
                <a:gd name="T57" fmla="*/ 6 h 7"/>
                <a:gd name="T58" fmla="*/ 10 w 11"/>
                <a:gd name="T59" fmla="*/ 6 h 7"/>
                <a:gd name="T60" fmla="*/ 10 w 11"/>
                <a:gd name="T61" fmla="*/ 6 h 7"/>
                <a:gd name="T62" fmla="*/ 10 w 11"/>
                <a:gd name="T63" fmla="*/ 6 h 7"/>
                <a:gd name="T64" fmla="*/ 10 w 11"/>
                <a:gd name="T65" fmla="*/ 6 h 7"/>
                <a:gd name="T66" fmla="*/ 10 w 11"/>
                <a:gd name="T67" fmla="*/ 6 h 7"/>
                <a:gd name="T68" fmla="*/ 10 w 11"/>
                <a:gd name="T69" fmla="*/ 6 h 7"/>
                <a:gd name="T70" fmla="*/ 10 w 11"/>
                <a:gd name="T71" fmla="*/ 6 h 7"/>
                <a:gd name="T72" fmla="*/ 9 w 11"/>
                <a:gd name="T73" fmla="*/ 6 h 7"/>
                <a:gd name="T74" fmla="*/ 8 w 11"/>
                <a:gd name="T75" fmla="*/ 6 h 7"/>
                <a:gd name="T76" fmla="*/ 8 w 11"/>
                <a:gd name="T77" fmla="*/ 5 h 7"/>
                <a:gd name="T78" fmla="*/ 8 w 11"/>
                <a:gd name="T79" fmla="*/ 5 h 7"/>
                <a:gd name="T80" fmla="*/ 8 w 11"/>
                <a:gd name="T81" fmla="*/ 5 h 7"/>
                <a:gd name="T82" fmla="*/ 8 w 11"/>
                <a:gd name="T83" fmla="*/ 5 h 7"/>
                <a:gd name="T84" fmla="*/ 8 w 11"/>
                <a:gd name="T85" fmla="*/ 5 h 7"/>
                <a:gd name="T86" fmla="*/ 8 w 11"/>
                <a:gd name="T87" fmla="*/ 5 h 7"/>
                <a:gd name="T88" fmla="*/ 8 w 11"/>
                <a:gd name="T89" fmla="*/ 5 h 7"/>
                <a:gd name="T90" fmla="*/ 8 w 11"/>
                <a:gd name="T91" fmla="*/ 5 h 7"/>
                <a:gd name="T92" fmla="*/ 8 w 11"/>
                <a:gd name="T93" fmla="*/ 5 h 7"/>
                <a:gd name="T94" fmla="*/ 7 w 11"/>
                <a:gd name="T95" fmla="*/ 5 h 7"/>
                <a:gd name="T96" fmla="*/ 6 w 11"/>
                <a:gd name="T97" fmla="*/ 4 h 7"/>
                <a:gd name="T98" fmla="*/ 6 w 11"/>
                <a:gd name="T99" fmla="*/ 4 h 7"/>
                <a:gd name="T100" fmla="*/ 6 w 11"/>
                <a:gd name="T101" fmla="*/ 4 h 7"/>
                <a:gd name="T102" fmla="*/ 6 w 11"/>
                <a:gd name="T103" fmla="*/ 4 h 7"/>
                <a:gd name="T104" fmla="*/ 5 w 11"/>
                <a:gd name="T105" fmla="*/ 4 h 7"/>
                <a:gd name="T106" fmla="*/ 2 w 11"/>
                <a:gd name="T107" fmla="*/ 1 h 7"/>
                <a:gd name="T108" fmla="*/ 2 w 11"/>
                <a:gd name="T109" fmla="*/ 1 h 7"/>
                <a:gd name="T110" fmla="*/ 2 w 11"/>
                <a:gd name="T111" fmla="*/ 1 h 7"/>
                <a:gd name="T112" fmla="*/ 2 w 11"/>
                <a:gd name="T113" fmla="*/ 1 h 7"/>
                <a:gd name="T114" fmla="*/ 2 w 11"/>
                <a:gd name="T115" fmla="*/ 1 h 7"/>
                <a:gd name="T116" fmla="*/ 0 w 11"/>
                <a:gd name="T117" fmla="*/ 0 h 7"/>
                <a:gd name="T118" fmla="*/ 0 w 11"/>
                <a:gd name="T119" fmla="*/ 0 h 7"/>
                <a:gd name="T120" fmla="*/ 0 w 11"/>
                <a:gd name="T121"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1" h="7">
                  <a:moveTo>
                    <a:pt x="11" y="7"/>
                  </a:moveTo>
                  <a:cubicBezTo>
                    <a:pt x="11" y="7"/>
                    <a:pt x="11" y="7"/>
                    <a:pt x="11" y="7"/>
                  </a:cubicBezTo>
                  <a:cubicBezTo>
                    <a:pt x="11" y="7"/>
                    <a:pt x="11" y="7"/>
                    <a:pt x="11" y="7"/>
                  </a:cubicBezTo>
                  <a:cubicBezTo>
                    <a:pt x="11" y="7"/>
                    <a:pt x="11" y="7"/>
                    <a:pt x="11" y="7"/>
                  </a:cubicBezTo>
                  <a:moveTo>
                    <a:pt x="11" y="7"/>
                  </a:moveTo>
                  <a:cubicBezTo>
                    <a:pt x="11" y="7"/>
                    <a:pt x="11" y="7"/>
                    <a:pt x="11" y="7"/>
                  </a:cubicBezTo>
                  <a:cubicBezTo>
                    <a:pt x="11" y="7"/>
                    <a:pt x="11" y="7"/>
                    <a:pt x="11" y="7"/>
                  </a:cubicBezTo>
                  <a:cubicBezTo>
                    <a:pt x="11" y="7"/>
                    <a:pt x="11" y="7"/>
                    <a:pt x="11" y="7"/>
                  </a:cubicBezTo>
                  <a:cubicBezTo>
                    <a:pt x="11" y="7"/>
                    <a:pt x="11" y="7"/>
                    <a:pt x="11" y="7"/>
                  </a:cubicBezTo>
                  <a:moveTo>
                    <a:pt x="11" y="7"/>
                  </a:moveTo>
                  <a:cubicBezTo>
                    <a:pt x="11" y="7"/>
                    <a:pt x="11" y="7"/>
                    <a:pt x="11" y="7"/>
                  </a:cubicBezTo>
                  <a:cubicBezTo>
                    <a:pt x="11" y="7"/>
                    <a:pt x="11" y="7"/>
                    <a:pt x="11" y="7"/>
                  </a:cubicBezTo>
                  <a:cubicBezTo>
                    <a:pt x="11" y="7"/>
                    <a:pt x="11" y="7"/>
                    <a:pt x="11" y="7"/>
                  </a:cubicBezTo>
                  <a:cubicBezTo>
                    <a:pt x="11" y="7"/>
                    <a:pt x="11" y="7"/>
                    <a:pt x="11" y="7"/>
                  </a:cubicBezTo>
                  <a:moveTo>
                    <a:pt x="11" y="7"/>
                  </a:moveTo>
                  <a:cubicBezTo>
                    <a:pt x="11" y="7"/>
                    <a:pt x="11" y="7"/>
                    <a:pt x="11" y="7"/>
                  </a:cubicBezTo>
                  <a:cubicBezTo>
                    <a:pt x="11" y="7"/>
                    <a:pt x="11" y="7"/>
                    <a:pt x="11" y="7"/>
                  </a:cubicBezTo>
                  <a:cubicBezTo>
                    <a:pt x="11" y="7"/>
                    <a:pt x="11" y="7"/>
                    <a:pt x="11" y="7"/>
                  </a:cubicBezTo>
                  <a:cubicBezTo>
                    <a:pt x="11" y="7"/>
                    <a:pt x="11" y="7"/>
                    <a:pt x="11" y="7"/>
                  </a:cubicBezTo>
                  <a:moveTo>
                    <a:pt x="11" y="7"/>
                  </a:moveTo>
                  <a:cubicBezTo>
                    <a:pt x="11" y="7"/>
                    <a:pt x="11" y="7"/>
                    <a:pt x="11" y="7"/>
                  </a:cubicBezTo>
                  <a:cubicBezTo>
                    <a:pt x="11" y="7"/>
                    <a:pt x="11" y="7"/>
                    <a:pt x="11" y="7"/>
                  </a:cubicBezTo>
                  <a:cubicBezTo>
                    <a:pt x="11" y="7"/>
                    <a:pt x="11" y="7"/>
                    <a:pt x="11" y="7"/>
                  </a:cubicBezTo>
                  <a:cubicBezTo>
                    <a:pt x="11" y="7"/>
                    <a:pt x="11" y="7"/>
                    <a:pt x="11" y="7"/>
                  </a:cubicBezTo>
                  <a:moveTo>
                    <a:pt x="11" y="7"/>
                  </a:moveTo>
                  <a:cubicBezTo>
                    <a:pt x="11" y="7"/>
                    <a:pt x="11" y="7"/>
                    <a:pt x="11" y="7"/>
                  </a:cubicBezTo>
                  <a:cubicBezTo>
                    <a:pt x="11" y="7"/>
                    <a:pt x="11" y="7"/>
                    <a:pt x="11" y="7"/>
                  </a:cubicBezTo>
                  <a:cubicBezTo>
                    <a:pt x="11" y="7"/>
                    <a:pt x="11" y="7"/>
                    <a:pt x="11" y="7"/>
                  </a:cubicBezTo>
                  <a:cubicBezTo>
                    <a:pt x="11" y="7"/>
                    <a:pt x="11" y="7"/>
                    <a:pt x="11" y="7"/>
                  </a:cubicBezTo>
                  <a:moveTo>
                    <a:pt x="11" y="7"/>
                  </a:moveTo>
                  <a:cubicBezTo>
                    <a:pt x="11" y="7"/>
                    <a:pt x="11" y="7"/>
                    <a:pt x="11" y="7"/>
                  </a:cubicBezTo>
                  <a:cubicBezTo>
                    <a:pt x="11" y="7"/>
                    <a:pt x="11" y="7"/>
                    <a:pt x="11" y="7"/>
                  </a:cubicBezTo>
                  <a:cubicBezTo>
                    <a:pt x="11" y="7"/>
                    <a:pt x="11" y="7"/>
                    <a:pt x="11" y="7"/>
                  </a:cubicBezTo>
                  <a:cubicBezTo>
                    <a:pt x="11" y="7"/>
                    <a:pt x="11" y="7"/>
                    <a:pt x="11" y="7"/>
                  </a:cubicBezTo>
                  <a:moveTo>
                    <a:pt x="11" y="7"/>
                  </a:moveTo>
                  <a:cubicBezTo>
                    <a:pt x="11" y="7"/>
                    <a:pt x="11" y="7"/>
                    <a:pt x="11" y="7"/>
                  </a:cubicBezTo>
                  <a:cubicBezTo>
                    <a:pt x="11" y="7"/>
                    <a:pt x="11" y="7"/>
                    <a:pt x="11" y="7"/>
                  </a:cubicBezTo>
                  <a:cubicBezTo>
                    <a:pt x="11" y="7"/>
                    <a:pt x="11" y="7"/>
                    <a:pt x="11" y="7"/>
                  </a:cubicBezTo>
                  <a:cubicBezTo>
                    <a:pt x="11" y="7"/>
                    <a:pt x="11" y="7"/>
                    <a:pt x="11" y="7"/>
                  </a:cubicBezTo>
                  <a:moveTo>
                    <a:pt x="11" y="7"/>
                  </a:moveTo>
                  <a:cubicBezTo>
                    <a:pt x="11" y="7"/>
                    <a:pt x="11" y="7"/>
                    <a:pt x="11" y="7"/>
                  </a:cubicBezTo>
                  <a:cubicBezTo>
                    <a:pt x="11" y="7"/>
                    <a:pt x="11" y="7"/>
                    <a:pt x="11" y="7"/>
                  </a:cubicBezTo>
                  <a:cubicBezTo>
                    <a:pt x="11" y="7"/>
                    <a:pt x="11" y="7"/>
                    <a:pt x="11" y="7"/>
                  </a:cubicBezTo>
                  <a:cubicBezTo>
                    <a:pt x="11" y="7"/>
                    <a:pt x="11" y="7"/>
                    <a:pt x="11" y="7"/>
                  </a:cubicBezTo>
                  <a:moveTo>
                    <a:pt x="10" y="7"/>
                  </a:moveTo>
                  <a:cubicBezTo>
                    <a:pt x="10" y="7"/>
                    <a:pt x="10" y="7"/>
                    <a:pt x="10" y="7"/>
                  </a:cubicBezTo>
                  <a:cubicBezTo>
                    <a:pt x="11" y="7"/>
                    <a:pt x="11" y="7"/>
                    <a:pt x="11" y="7"/>
                  </a:cubicBezTo>
                  <a:cubicBezTo>
                    <a:pt x="11" y="7"/>
                    <a:pt x="11" y="7"/>
                    <a:pt x="11" y="7"/>
                  </a:cubicBezTo>
                  <a:cubicBezTo>
                    <a:pt x="10" y="7"/>
                    <a:pt x="10" y="7"/>
                    <a:pt x="10" y="7"/>
                  </a:cubicBezTo>
                  <a:moveTo>
                    <a:pt x="10" y="7"/>
                  </a:moveTo>
                  <a:cubicBezTo>
                    <a:pt x="10" y="7"/>
                    <a:pt x="10" y="7"/>
                    <a:pt x="10" y="7"/>
                  </a:cubicBezTo>
                  <a:cubicBezTo>
                    <a:pt x="10" y="7"/>
                    <a:pt x="10" y="7"/>
                    <a:pt x="10" y="7"/>
                  </a:cubicBezTo>
                  <a:cubicBezTo>
                    <a:pt x="10" y="7"/>
                    <a:pt x="10" y="7"/>
                    <a:pt x="10" y="7"/>
                  </a:cubicBezTo>
                  <a:cubicBezTo>
                    <a:pt x="10" y="7"/>
                    <a:pt x="10" y="7"/>
                    <a:pt x="10" y="7"/>
                  </a:cubicBezTo>
                  <a:moveTo>
                    <a:pt x="10" y="7"/>
                  </a:moveTo>
                  <a:cubicBezTo>
                    <a:pt x="10" y="7"/>
                    <a:pt x="10" y="7"/>
                    <a:pt x="10" y="7"/>
                  </a:cubicBezTo>
                  <a:cubicBezTo>
                    <a:pt x="10" y="7"/>
                    <a:pt x="10" y="7"/>
                    <a:pt x="10" y="7"/>
                  </a:cubicBezTo>
                  <a:cubicBezTo>
                    <a:pt x="10" y="7"/>
                    <a:pt x="10" y="7"/>
                    <a:pt x="10" y="7"/>
                  </a:cubicBezTo>
                  <a:cubicBezTo>
                    <a:pt x="10" y="7"/>
                    <a:pt x="10" y="7"/>
                    <a:pt x="10" y="7"/>
                  </a:cubicBezTo>
                  <a:moveTo>
                    <a:pt x="10" y="7"/>
                  </a:moveTo>
                  <a:cubicBezTo>
                    <a:pt x="10" y="7"/>
                    <a:pt x="10" y="7"/>
                    <a:pt x="10" y="7"/>
                  </a:cubicBezTo>
                  <a:cubicBezTo>
                    <a:pt x="10" y="7"/>
                    <a:pt x="10" y="7"/>
                    <a:pt x="10" y="7"/>
                  </a:cubicBezTo>
                  <a:cubicBezTo>
                    <a:pt x="10" y="7"/>
                    <a:pt x="10" y="7"/>
                    <a:pt x="10" y="7"/>
                  </a:cubicBezTo>
                  <a:cubicBezTo>
                    <a:pt x="10" y="7"/>
                    <a:pt x="10" y="7"/>
                    <a:pt x="10" y="7"/>
                  </a:cubicBezTo>
                  <a:moveTo>
                    <a:pt x="10" y="7"/>
                  </a:moveTo>
                  <a:cubicBezTo>
                    <a:pt x="10" y="7"/>
                    <a:pt x="10" y="7"/>
                    <a:pt x="10" y="7"/>
                  </a:cubicBezTo>
                  <a:cubicBezTo>
                    <a:pt x="10" y="7"/>
                    <a:pt x="10" y="7"/>
                    <a:pt x="10" y="7"/>
                  </a:cubicBezTo>
                  <a:cubicBezTo>
                    <a:pt x="10" y="7"/>
                    <a:pt x="10" y="7"/>
                    <a:pt x="10" y="7"/>
                  </a:cubicBezTo>
                  <a:cubicBezTo>
                    <a:pt x="10" y="7"/>
                    <a:pt x="10" y="7"/>
                    <a:pt x="10" y="7"/>
                  </a:cubicBezTo>
                  <a:moveTo>
                    <a:pt x="10" y="7"/>
                  </a:moveTo>
                  <a:cubicBezTo>
                    <a:pt x="10" y="7"/>
                    <a:pt x="10" y="7"/>
                    <a:pt x="10" y="7"/>
                  </a:cubicBezTo>
                  <a:cubicBezTo>
                    <a:pt x="10" y="7"/>
                    <a:pt x="10" y="7"/>
                    <a:pt x="10" y="7"/>
                  </a:cubicBezTo>
                  <a:cubicBezTo>
                    <a:pt x="10" y="7"/>
                    <a:pt x="10" y="7"/>
                    <a:pt x="10" y="7"/>
                  </a:cubicBezTo>
                  <a:cubicBezTo>
                    <a:pt x="10" y="7"/>
                    <a:pt x="10" y="7"/>
                    <a:pt x="10" y="7"/>
                  </a:cubicBezTo>
                  <a:moveTo>
                    <a:pt x="10" y="7"/>
                  </a:moveTo>
                  <a:cubicBezTo>
                    <a:pt x="10" y="7"/>
                    <a:pt x="10" y="7"/>
                    <a:pt x="10" y="7"/>
                  </a:cubicBezTo>
                  <a:cubicBezTo>
                    <a:pt x="10" y="7"/>
                    <a:pt x="10" y="7"/>
                    <a:pt x="10" y="7"/>
                  </a:cubicBezTo>
                  <a:cubicBezTo>
                    <a:pt x="10" y="7"/>
                    <a:pt x="10" y="7"/>
                    <a:pt x="10" y="7"/>
                  </a:cubicBezTo>
                  <a:cubicBezTo>
                    <a:pt x="10" y="7"/>
                    <a:pt x="10" y="7"/>
                    <a:pt x="10" y="7"/>
                  </a:cubicBezTo>
                  <a:moveTo>
                    <a:pt x="10" y="7"/>
                  </a:moveTo>
                  <a:cubicBezTo>
                    <a:pt x="10" y="7"/>
                    <a:pt x="10" y="7"/>
                    <a:pt x="10" y="7"/>
                  </a:cubicBezTo>
                  <a:cubicBezTo>
                    <a:pt x="10" y="7"/>
                    <a:pt x="10" y="7"/>
                    <a:pt x="10" y="7"/>
                  </a:cubicBezTo>
                  <a:cubicBezTo>
                    <a:pt x="10" y="7"/>
                    <a:pt x="10" y="7"/>
                    <a:pt x="10" y="7"/>
                  </a:cubicBezTo>
                  <a:cubicBezTo>
                    <a:pt x="10" y="7"/>
                    <a:pt x="10" y="7"/>
                    <a:pt x="10" y="7"/>
                  </a:cubicBezTo>
                  <a:moveTo>
                    <a:pt x="10" y="7"/>
                  </a:moveTo>
                  <a:cubicBezTo>
                    <a:pt x="10" y="7"/>
                    <a:pt x="10" y="7"/>
                    <a:pt x="10" y="7"/>
                  </a:cubicBezTo>
                  <a:cubicBezTo>
                    <a:pt x="10" y="7"/>
                    <a:pt x="10" y="7"/>
                    <a:pt x="10" y="7"/>
                  </a:cubicBezTo>
                  <a:cubicBezTo>
                    <a:pt x="10" y="7"/>
                    <a:pt x="10" y="7"/>
                    <a:pt x="10" y="7"/>
                  </a:cubicBezTo>
                  <a:cubicBezTo>
                    <a:pt x="10" y="7"/>
                    <a:pt x="10" y="7"/>
                    <a:pt x="10" y="7"/>
                  </a:cubicBezTo>
                  <a:moveTo>
                    <a:pt x="10" y="7"/>
                  </a:moveTo>
                  <a:cubicBezTo>
                    <a:pt x="10" y="7"/>
                    <a:pt x="10" y="7"/>
                    <a:pt x="10" y="7"/>
                  </a:cubicBezTo>
                  <a:cubicBezTo>
                    <a:pt x="10" y="7"/>
                    <a:pt x="10" y="7"/>
                    <a:pt x="10" y="7"/>
                  </a:cubicBezTo>
                  <a:cubicBezTo>
                    <a:pt x="10" y="7"/>
                    <a:pt x="10" y="7"/>
                    <a:pt x="10" y="7"/>
                  </a:cubicBezTo>
                  <a:cubicBezTo>
                    <a:pt x="10" y="7"/>
                    <a:pt x="10" y="7"/>
                    <a:pt x="10" y="7"/>
                  </a:cubicBezTo>
                  <a:moveTo>
                    <a:pt x="10" y="7"/>
                  </a:moveTo>
                  <a:cubicBezTo>
                    <a:pt x="10" y="7"/>
                    <a:pt x="10" y="7"/>
                    <a:pt x="10" y="7"/>
                  </a:cubicBezTo>
                  <a:cubicBezTo>
                    <a:pt x="10" y="7"/>
                    <a:pt x="10" y="7"/>
                    <a:pt x="10" y="7"/>
                  </a:cubicBezTo>
                  <a:cubicBezTo>
                    <a:pt x="10" y="7"/>
                    <a:pt x="10" y="7"/>
                    <a:pt x="10" y="7"/>
                  </a:cubicBezTo>
                  <a:cubicBezTo>
                    <a:pt x="10" y="7"/>
                    <a:pt x="10" y="7"/>
                    <a:pt x="10" y="7"/>
                  </a:cubicBezTo>
                  <a:moveTo>
                    <a:pt x="10" y="7"/>
                  </a:moveTo>
                  <a:cubicBezTo>
                    <a:pt x="10" y="7"/>
                    <a:pt x="10" y="7"/>
                    <a:pt x="10" y="7"/>
                  </a:cubicBezTo>
                  <a:cubicBezTo>
                    <a:pt x="10" y="7"/>
                    <a:pt x="10" y="7"/>
                    <a:pt x="10" y="7"/>
                  </a:cubicBezTo>
                  <a:cubicBezTo>
                    <a:pt x="10" y="7"/>
                    <a:pt x="10" y="7"/>
                    <a:pt x="10" y="7"/>
                  </a:cubicBezTo>
                  <a:cubicBezTo>
                    <a:pt x="10" y="7"/>
                    <a:pt x="10" y="7"/>
                    <a:pt x="10" y="7"/>
                  </a:cubicBezTo>
                  <a:moveTo>
                    <a:pt x="10" y="6"/>
                  </a:moveTo>
                  <a:cubicBezTo>
                    <a:pt x="10" y="6"/>
                    <a:pt x="10" y="6"/>
                    <a:pt x="10" y="6"/>
                  </a:cubicBezTo>
                  <a:cubicBezTo>
                    <a:pt x="10" y="7"/>
                    <a:pt x="10" y="7"/>
                    <a:pt x="10" y="7"/>
                  </a:cubicBezTo>
                  <a:cubicBezTo>
                    <a:pt x="10" y="7"/>
                    <a:pt x="10" y="7"/>
                    <a:pt x="10" y="7"/>
                  </a:cubicBezTo>
                  <a:cubicBezTo>
                    <a:pt x="10" y="6"/>
                    <a:pt x="10" y="6"/>
                    <a:pt x="10" y="6"/>
                  </a:cubicBezTo>
                  <a:moveTo>
                    <a:pt x="10" y="6"/>
                  </a:moveTo>
                  <a:cubicBezTo>
                    <a:pt x="10" y="6"/>
                    <a:pt x="10" y="6"/>
                    <a:pt x="10" y="6"/>
                  </a:cubicBezTo>
                  <a:cubicBezTo>
                    <a:pt x="10" y="6"/>
                    <a:pt x="10" y="6"/>
                    <a:pt x="10" y="6"/>
                  </a:cubicBezTo>
                  <a:cubicBezTo>
                    <a:pt x="10" y="6"/>
                    <a:pt x="10" y="6"/>
                    <a:pt x="10" y="6"/>
                  </a:cubicBezTo>
                  <a:cubicBezTo>
                    <a:pt x="10" y="6"/>
                    <a:pt x="10" y="6"/>
                    <a:pt x="10" y="6"/>
                  </a:cubicBezTo>
                  <a:moveTo>
                    <a:pt x="10" y="6"/>
                  </a:moveTo>
                  <a:cubicBezTo>
                    <a:pt x="10" y="6"/>
                    <a:pt x="10" y="6"/>
                    <a:pt x="10" y="6"/>
                  </a:cubicBezTo>
                  <a:cubicBezTo>
                    <a:pt x="10" y="6"/>
                    <a:pt x="10" y="6"/>
                    <a:pt x="10" y="6"/>
                  </a:cubicBezTo>
                  <a:cubicBezTo>
                    <a:pt x="10" y="6"/>
                    <a:pt x="10" y="6"/>
                    <a:pt x="10" y="6"/>
                  </a:cubicBezTo>
                  <a:cubicBezTo>
                    <a:pt x="10" y="6"/>
                    <a:pt x="10" y="6"/>
                    <a:pt x="10" y="6"/>
                  </a:cubicBezTo>
                  <a:moveTo>
                    <a:pt x="10" y="6"/>
                  </a:moveTo>
                  <a:cubicBezTo>
                    <a:pt x="10" y="6"/>
                    <a:pt x="10" y="6"/>
                    <a:pt x="10" y="6"/>
                  </a:cubicBezTo>
                  <a:cubicBezTo>
                    <a:pt x="10" y="6"/>
                    <a:pt x="10" y="6"/>
                    <a:pt x="10" y="6"/>
                  </a:cubicBezTo>
                  <a:cubicBezTo>
                    <a:pt x="10" y="6"/>
                    <a:pt x="10" y="6"/>
                    <a:pt x="10" y="6"/>
                  </a:cubicBezTo>
                  <a:cubicBezTo>
                    <a:pt x="10" y="6"/>
                    <a:pt x="10" y="6"/>
                    <a:pt x="10" y="6"/>
                  </a:cubicBezTo>
                  <a:moveTo>
                    <a:pt x="10" y="6"/>
                  </a:moveTo>
                  <a:cubicBezTo>
                    <a:pt x="10" y="6"/>
                    <a:pt x="10" y="6"/>
                    <a:pt x="10" y="6"/>
                  </a:cubicBezTo>
                  <a:cubicBezTo>
                    <a:pt x="10" y="6"/>
                    <a:pt x="10" y="6"/>
                    <a:pt x="10" y="6"/>
                  </a:cubicBezTo>
                  <a:cubicBezTo>
                    <a:pt x="10" y="6"/>
                    <a:pt x="10" y="6"/>
                    <a:pt x="10" y="6"/>
                  </a:cubicBezTo>
                  <a:cubicBezTo>
                    <a:pt x="10" y="6"/>
                    <a:pt x="10" y="6"/>
                    <a:pt x="10" y="6"/>
                  </a:cubicBezTo>
                  <a:moveTo>
                    <a:pt x="10" y="6"/>
                  </a:moveTo>
                  <a:cubicBezTo>
                    <a:pt x="10" y="6"/>
                    <a:pt x="10" y="6"/>
                    <a:pt x="10" y="6"/>
                  </a:cubicBezTo>
                  <a:cubicBezTo>
                    <a:pt x="10" y="6"/>
                    <a:pt x="10" y="6"/>
                    <a:pt x="10" y="6"/>
                  </a:cubicBezTo>
                  <a:cubicBezTo>
                    <a:pt x="10" y="6"/>
                    <a:pt x="10" y="6"/>
                    <a:pt x="10" y="6"/>
                  </a:cubicBezTo>
                  <a:cubicBezTo>
                    <a:pt x="10" y="6"/>
                    <a:pt x="10" y="6"/>
                    <a:pt x="10" y="6"/>
                  </a:cubicBezTo>
                  <a:moveTo>
                    <a:pt x="10" y="6"/>
                  </a:moveTo>
                  <a:cubicBezTo>
                    <a:pt x="10" y="6"/>
                    <a:pt x="10" y="6"/>
                    <a:pt x="10" y="6"/>
                  </a:cubicBezTo>
                  <a:cubicBezTo>
                    <a:pt x="10" y="6"/>
                    <a:pt x="10" y="6"/>
                    <a:pt x="10" y="6"/>
                  </a:cubicBezTo>
                  <a:cubicBezTo>
                    <a:pt x="10" y="6"/>
                    <a:pt x="10" y="6"/>
                    <a:pt x="10" y="6"/>
                  </a:cubicBezTo>
                  <a:cubicBezTo>
                    <a:pt x="10" y="6"/>
                    <a:pt x="10" y="6"/>
                    <a:pt x="10" y="6"/>
                  </a:cubicBezTo>
                  <a:moveTo>
                    <a:pt x="10" y="6"/>
                  </a:moveTo>
                  <a:cubicBezTo>
                    <a:pt x="10" y="6"/>
                    <a:pt x="10" y="6"/>
                    <a:pt x="10" y="6"/>
                  </a:cubicBezTo>
                  <a:cubicBezTo>
                    <a:pt x="10" y="6"/>
                    <a:pt x="10" y="6"/>
                    <a:pt x="10" y="6"/>
                  </a:cubicBezTo>
                  <a:cubicBezTo>
                    <a:pt x="10" y="6"/>
                    <a:pt x="10" y="6"/>
                    <a:pt x="10" y="6"/>
                  </a:cubicBezTo>
                  <a:cubicBezTo>
                    <a:pt x="10" y="6"/>
                    <a:pt x="10" y="6"/>
                    <a:pt x="10" y="6"/>
                  </a:cubicBezTo>
                  <a:moveTo>
                    <a:pt x="9" y="6"/>
                  </a:moveTo>
                  <a:cubicBezTo>
                    <a:pt x="9" y="6"/>
                    <a:pt x="9" y="6"/>
                    <a:pt x="9" y="6"/>
                  </a:cubicBezTo>
                  <a:cubicBezTo>
                    <a:pt x="9" y="6"/>
                    <a:pt x="9" y="6"/>
                    <a:pt x="9" y="6"/>
                  </a:cubicBezTo>
                  <a:cubicBezTo>
                    <a:pt x="9" y="6"/>
                    <a:pt x="9" y="6"/>
                    <a:pt x="9" y="6"/>
                  </a:cubicBezTo>
                  <a:cubicBezTo>
                    <a:pt x="9" y="6"/>
                    <a:pt x="9" y="6"/>
                    <a:pt x="9" y="6"/>
                  </a:cubicBezTo>
                  <a:moveTo>
                    <a:pt x="8" y="5"/>
                  </a:moveTo>
                  <a:cubicBezTo>
                    <a:pt x="8" y="5"/>
                    <a:pt x="8" y="5"/>
                    <a:pt x="8" y="5"/>
                  </a:cubicBezTo>
                  <a:cubicBezTo>
                    <a:pt x="8" y="5"/>
                    <a:pt x="8" y="6"/>
                    <a:pt x="8" y="6"/>
                  </a:cubicBezTo>
                  <a:cubicBezTo>
                    <a:pt x="8" y="6"/>
                    <a:pt x="8" y="6"/>
                    <a:pt x="8" y="6"/>
                  </a:cubicBezTo>
                  <a:cubicBezTo>
                    <a:pt x="8" y="6"/>
                    <a:pt x="8" y="5"/>
                    <a:pt x="8" y="5"/>
                  </a:cubicBezTo>
                  <a:moveTo>
                    <a:pt x="8" y="5"/>
                  </a:moveTo>
                  <a:cubicBezTo>
                    <a:pt x="8" y="5"/>
                    <a:pt x="8" y="5"/>
                    <a:pt x="8" y="5"/>
                  </a:cubicBezTo>
                  <a:cubicBezTo>
                    <a:pt x="8" y="5"/>
                    <a:pt x="8" y="5"/>
                    <a:pt x="8" y="5"/>
                  </a:cubicBezTo>
                  <a:cubicBezTo>
                    <a:pt x="8" y="5"/>
                    <a:pt x="8" y="5"/>
                    <a:pt x="8" y="5"/>
                  </a:cubicBezTo>
                  <a:cubicBezTo>
                    <a:pt x="8" y="5"/>
                    <a:pt x="8" y="5"/>
                    <a:pt x="8" y="5"/>
                  </a:cubicBezTo>
                  <a:moveTo>
                    <a:pt x="8" y="5"/>
                  </a:moveTo>
                  <a:cubicBezTo>
                    <a:pt x="8" y="5"/>
                    <a:pt x="8" y="5"/>
                    <a:pt x="8" y="5"/>
                  </a:cubicBezTo>
                  <a:cubicBezTo>
                    <a:pt x="8" y="5"/>
                    <a:pt x="8" y="5"/>
                    <a:pt x="8" y="5"/>
                  </a:cubicBezTo>
                  <a:cubicBezTo>
                    <a:pt x="8" y="5"/>
                    <a:pt x="8" y="5"/>
                    <a:pt x="8" y="5"/>
                  </a:cubicBezTo>
                  <a:cubicBezTo>
                    <a:pt x="8" y="5"/>
                    <a:pt x="8" y="5"/>
                    <a:pt x="8" y="5"/>
                  </a:cubicBezTo>
                  <a:moveTo>
                    <a:pt x="8" y="5"/>
                  </a:moveTo>
                  <a:cubicBezTo>
                    <a:pt x="8" y="5"/>
                    <a:pt x="8" y="5"/>
                    <a:pt x="8" y="5"/>
                  </a:cubicBezTo>
                  <a:cubicBezTo>
                    <a:pt x="8" y="5"/>
                    <a:pt x="8" y="5"/>
                    <a:pt x="8" y="5"/>
                  </a:cubicBezTo>
                  <a:cubicBezTo>
                    <a:pt x="8" y="5"/>
                    <a:pt x="8" y="5"/>
                    <a:pt x="8" y="5"/>
                  </a:cubicBezTo>
                  <a:cubicBezTo>
                    <a:pt x="8" y="5"/>
                    <a:pt x="8" y="5"/>
                    <a:pt x="8" y="5"/>
                  </a:cubicBezTo>
                  <a:moveTo>
                    <a:pt x="8" y="5"/>
                  </a:moveTo>
                  <a:cubicBezTo>
                    <a:pt x="8" y="5"/>
                    <a:pt x="8" y="5"/>
                    <a:pt x="8" y="5"/>
                  </a:cubicBezTo>
                  <a:cubicBezTo>
                    <a:pt x="8" y="5"/>
                    <a:pt x="8" y="5"/>
                    <a:pt x="8" y="5"/>
                  </a:cubicBezTo>
                  <a:cubicBezTo>
                    <a:pt x="8" y="5"/>
                    <a:pt x="8" y="5"/>
                    <a:pt x="8" y="5"/>
                  </a:cubicBezTo>
                  <a:cubicBezTo>
                    <a:pt x="8" y="5"/>
                    <a:pt x="8" y="5"/>
                    <a:pt x="8" y="5"/>
                  </a:cubicBezTo>
                  <a:moveTo>
                    <a:pt x="8" y="5"/>
                  </a:moveTo>
                  <a:cubicBezTo>
                    <a:pt x="8" y="5"/>
                    <a:pt x="8" y="5"/>
                    <a:pt x="8" y="5"/>
                  </a:cubicBezTo>
                  <a:cubicBezTo>
                    <a:pt x="8" y="5"/>
                    <a:pt x="8" y="5"/>
                    <a:pt x="8" y="5"/>
                  </a:cubicBezTo>
                  <a:cubicBezTo>
                    <a:pt x="8" y="5"/>
                    <a:pt x="8" y="5"/>
                    <a:pt x="8" y="5"/>
                  </a:cubicBezTo>
                  <a:cubicBezTo>
                    <a:pt x="8" y="5"/>
                    <a:pt x="8" y="5"/>
                    <a:pt x="8" y="5"/>
                  </a:cubicBezTo>
                  <a:moveTo>
                    <a:pt x="8" y="5"/>
                  </a:moveTo>
                  <a:cubicBezTo>
                    <a:pt x="8" y="5"/>
                    <a:pt x="8" y="5"/>
                    <a:pt x="8" y="5"/>
                  </a:cubicBezTo>
                  <a:cubicBezTo>
                    <a:pt x="8" y="5"/>
                    <a:pt x="8" y="5"/>
                    <a:pt x="8" y="5"/>
                  </a:cubicBezTo>
                  <a:cubicBezTo>
                    <a:pt x="8" y="5"/>
                    <a:pt x="8" y="5"/>
                    <a:pt x="8" y="5"/>
                  </a:cubicBezTo>
                  <a:cubicBezTo>
                    <a:pt x="8" y="5"/>
                    <a:pt x="8" y="5"/>
                    <a:pt x="8" y="5"/>
                  </a:cubicBezTo>
                  <a:moveTo>
                    <a:pt x="7" y="5"/>
                  </a:moveTo>
                  <a:cubicBezTo>
                    <a:pt x="7" y="5"/>
                    <a:pt x="7" y="5"/>
                    <a:pt x="7" y="5"/>
                  </a:cubicBezTo>
                  <a:cubicBezTo>
                    <a:pt x="7" y="5"/>
                    <a:pt x="7" y="5"/>
                    <a:pt x="8" y="5"/>
                  </a:cubicBezTo>
                  <a:cubicBezTo>
                    <a:pt x="8" y="5"/>
                    <a:pt x="8" y="5"/>
                    <a:pt x="8" y="5"/>
                  </a:cubicBezTo>
                  <a:cubicBezTo>
                    <a:pt x="7" y="5"/>
                    <a:pt x="7" y="5"/>
                    <a:pt x="7" y="5"/>
                  </a:cubicBezTo>
                  <a:moveTo>
                    <a:pt x="6" y="4"/>
                  </a:moveTo>
                  <a:cubicBezTo>
                    <a:pt x="6" y="4"/>
                    <a:pt x="6" y="4"/>
                    <a:pt x="6" y="4"/>
                  </a:cubicBezTo>
                  <a:cubicBezTo>
                    <a:pt x="6" y="4"/>
                    <a:pt x="7" y="4"/>
                    <a:pt x="7" y="5"/>
                  </a:cubicBezTo>
                  <a:cubicBezTo>
                    <a:pt x="7" y="5"/>
                    <a:pt x="7" y="5"/>
                    <a:pt x="7" y="5"/>
                  </a:cubicBezTo>
                  <a:cubicBezTo>
                    <a:pt x="7" y="4"/>
                    <a:pt x="6" y="4"/>
                    <a:pt x="6" y="4"/>
                  </a:cubicBezTo>
                  <a:moveTo>
                    <a:pt x="6" y="4"/>
                  </a:moveTo>
                  <a:cubicBezTo>
                    <a:pt x="6" y="4"/>
                    <a:pt x="6" y="4"/>
                    <a:pt x="6" y="4"/>
                  </a:cubicBezTo>
                  <a:cubicBezTo>
                    <a:pt x="6" y="4"/>
                    <a:pt x="6" y="4"/>
                    <a:pt x="6" y="4"/>
                  </a:cubicBezTo>
                  <a:cubicBezTo>
                    <a:pt x="6" y="4"/>
                    <a:pt x="6" y="4"/>
                    <a:pt x="6" y="4"/>
                  </a:cubicBezTo>
                  <a:cubicBezTo>
                    <a:pt x="6" y="4"/>
                    <a:pt x="6" y="4"/>
                    <a:pt x="6" y="4"/>
                  </a:cubicBezTo>
                  <a:moveTo>
                    <a:pt x="6" y="4"/>
                  </a:moveTo>
                  <a:cubicBezTo>
                    <a:pt x="6" y="4"/>
                    <a:pt x="6" y="4"/>
                    <a:pt x="6" y="4"/>
                  </a:cubicBezTo>
                  <a:cubicBezTo>
                    <a:pt x="6" y="4"/>
                    <a:pt x="6" y="4"/>
                    <a:pt x="6" y="4"/>
                  </a:cubicBezTo>
                  <a:cubicBezTo>
                    <a:pt x="6" y="4"/>
                    <a:pt x="6" y="4"/>
                    <a:pt x="6" y="4"/>
                  </a:cubicBezTo>
                  <a:cubicBezTo>
                    <a:pt x="6" y="4"/>
                    <a:pt x="6" y="4"/>
                    <a:pt x="6" y="4"/>
                  </a:cubicBezTo>
                  <a:moveTo>
                    <a:pt x="5" y="4"/>
                  </a:moveTo>
                  <a:cubicBezTo>
                    <a:pt x="5" y="4"/>
                    <a:pt x="5" y="4"/>
                    <a:pt x="5" y="4"/>
                  </a:cubicBezTo>
                  <a:cubicBezTo>
                    <a:pt x="6" y="4"/>
                    <a:pt x="6" y="4"/>
                    <a:pt x="6" y="4"/>
                  </a:cubicBezTo>
                  <a:cubicBezTo>
                    <a:pt x="6" y="4"/>
                    <a:pt x="6" y="4"/>
                    <a:pt x="6" y="4"/>
                  </a:cubicBezTo>
                  <a:cubicBezTo>
                    <a:pt x="6" y="4"/>
                    <a:pt x="6" y="4"/>
                    <a:pt x="5" y="4"/>
                  </a:cubicBezTo>
                  <a:moveTo>
                    <a:pt x="2" y="2"/>
                  </a:moveTo>
                  <a:cubicBezTo>
                    <a:pt x="2" y="2"/>
                    <a:pt x="2" y="2"/>
                    <a:pt x="2" y="2"/>
                  </a:cubicBezTo>
                  <a:cubicBezTo>
                    <a:pt x="3" y="2"/>
                    <a:pt x="4" y="3"/>
                    <a:pt x="5" y="4"/>
                  </a:cubicBezTo>
                  <a:cubicBezTo>
                    <a:pt x="5" y="4"/>
                    <a:pt x="5" y="4"/>
                    <a:pt x="5" y="4"/>
                  </a:cubicBezTo>
                  <a:cubicBezTo>
                    <a:pt x="4" y="3"/>
                    <a:pt x="3" y="2"/>
                    <a:pt x="2" y="2"/>
                  </a:cubicBezTo>
                  <a:moveTo>
                    <a:pt x="2" y="1"/>
                  </a:moveTo>
                  <a:cubicBezTo>
                    <a:pt x="2" y="1"/>
                    <a:pt x="2" y="1"/>
                    <a:pt x="2" y="1"/>
                  </a:cubicBezTo>
                  <a:cubicBezTo>
                    <a:pt x="2" y="2"/>
                    <a:pt x="2" y="2"/>
                    <a:pt x="2" y="2"/>
                  </a:cubicBezTo>
                  <a:cubicBezTo>
                    <a:pt x="2" y="2"/>
                    <a:pt x="2" y="2"/>
                    <a:pt x="2" y="2"/>
                  </a:cubicBezTo>
                  <a:cubicBezTo>
                    <a:pt x="2" y="2"/>
                    <a:pt x="2" y="2"/>
                    <a:pt x="2" y="1"/>
                  </a:cubicBezTo>
                  <a:moveTo>
                    <a:pt x="2" y="1"/>
                  </a:moveTo>
                  <a:cubicBezTo>
                    <a:pt x="2" y="1"/>
                    <a:pt x="2" y="1"/>
                    <a:pt x="2" y="1"/>
                  </a:cubicBezTo>
                  <a:cubicBezTo>
                    <a:pt x="2" y="1"/>
                    <a:pt x="2" y="1"/>
                    <a:pt x="2" y="1"/>
                  </a:cubicBezTo>
                  <a:cubicBezTo>
                    <a:pt x="2" y="1"/>
                    <a:pt x="2" y="1"/>
                    <a:pt x="2" y="1"/>
                  </a:cubicBezTo>
                  <a:cubicBezTo>
                    <a:pt x="2" y="1"/>
                    <a:pt x="2" y="1"/>
                    <a:pt x="2" y="1"/>
                  </a:cubicBezTo>
                  <a:moveTo>
                    <a:pt x="2" y="1"/>
                  </a:moveTo>
                  <a:cubicBezTo>
                    <a:pt x="2" y="1"/>
                    <a:pt x="2" y="1"/>
                    <a:pt x="2" y="1"/>
                  </a:cubicBezTo>
                  <a:cubicBezTo>
                    <a:pt x="2" y="1"/>
                    <a:pt x="2" y="1"/>
                    <a:pt x="2" y="1"/>
                  </a:cubicBezTo>
                  <a:cubicBezTo>
                    <a:pt x="2" y="1"/>
                    <a:pt x="2" y="1"/>
                    <a:pt x="2" y="1"/>
                  </a:cubicBezTo>
                  <a:cubicBezTo>
                    <a:pt x="2" y="1"/>
                    <a:pt x="2" y="1"/>
                    <a:pt x="2" y="1"/>
                  </a:cubicBezTo>
                  <a:moveTo>
                    <a:pt x="1" y="0"/>
                  </a:moveTo>
                  <a:cubicBezTo>
                    <a:pt x="1" y="0"/>
                    <a:pt x="1" y="0"/>
                    <a:pt x="1" y="0"/>
                  </a:cubicBezTo>
                  <a:cubicBezTo>
                    <a:pt x="1" y="1"/>
                    <a:pt x="1" y="1"/>
                    <a:pt x="2" y="1"/>
                  </a:cubicBezTo>
                  <a:cubicBezTo>
                    <a:pt x="2" y="1"/>
                    <a:pt x="2" y="1"/>
                    <a:pt x="2" y="1"/>
                  </a:cubicBezTo>
                  <a:cubicBezTo>
                    <a:pt x="1" y="1"/>
                    <a:pt x="1" y="1"/>
                    <a:pt x="1" y="0"/>
                  </a:cubicBezTo>
                  <a:moveTo>
                    <a:pt x="0" y="0"/>
                  </a:moveTo>
                  <a:cubicBezTo>
                    <a:pt x="0" y="0"/>
                    <a:pt x="0" y="0"/>
                    <a:pt x="0" y="0"/>
                  </a:cubicBezTo>
                  <a:cubicBezTo>
                    <a:pt x="0" y="0"/>
                    <a:pt x="0" y="0"/>
                    <a:pt x="1" y="0"/>
                  </a:cubicBezTo>
                  <a:cubicBezTo>
                    <a:pt x="1" y="0"/>
                    <a:pt x="1" y="0"/>
                    <a:pt x="1" y="0"/>
                  </a:cubicBezTo>
                  <a:cubicBezTo>
                    <a:pt x="0" y="0"/>
                    <a:pt x="0" y="0"/>
                    <a:pt x="0" y="0"/>
                  </a:cubicBezTo>
                  <a:moveTo>
                    <a:pt x="0" y="0"/>
                  </a:moveTo>
                  <a:cubicBezTo>
                    <a:pt x="0" y="0"/>
                    <a:pt x="0" y="0"/>
                    <a:pt x="0" y="0"/>
                  </a:cubicBezTo>
                  <a:cubicBezTo>
                    <a:pt x="0" y="0"/>
                    <a:pt x="0" y="0"/>
                    <a:pt x="0" y="0"/>
                  </a:cubicBezTo>
                  <a:cubicBezTo>
                    <a:pt x="0" y="0"/>
                    <a:pt x="0" y="0"/>
                    <a:pt x="0" y="0"/>
                  </a:cubicBezTo>
                  <a:cubicBezTo>
                    <a:pt x="0" y="0"/>
                    <a:pt x="0" y="0"/>
                    <a:pt x="0" y="0"/>
                  </a:cubicBezTo>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67">
              <a:extLst>
                <a:ext uri="{FF2B5EF4-FFF2-40B4-BE49-F238E27FC236}">
                  <a16:creationId xmlns:a16="http://schemas.microsoft.com/office/drawing/2014/main" id="{78086D84-0609-48A7-BF6E-2C863025DA31}"/>
                </a:ext>
              </a:extLst>
            </p:cNvPr>
            <p:cNvSpPr>
              <a:spLocks/>
            </p:cNvSpPr>
            <p:nvPr/>
          </p:nvSpPr>
          <p:spPr bwMode="auto">
            <a:xfrm>
              <a:off x="386" y="3470"/>
              <a:ext cx="111" cy="168"/>
            </a:xfrm>
            <a:custGeom>
              <a:avLst/>
              <a:gdLst>
                <a:gd name="T0" fmla="*/ 294 w 1874"/>
                <a:gd name="T1" fmla="*/ 2841 h 2843"/>
                <a:gd name="T2" fmla="*/ 308 w 1874"/>
                <a:gd name="T3" fmla="*/ 2835 h 2843"/>
                <a:gd name="T4" fmla="*/ 315 w 1874"/>
                <a:gd name="T5" fmla="*/ 2832 h 2843"/>
                <a:gd name="T6" fmla="*/ 329 w 1874"/>
                <a:gd name="T7" fmla="*/ 2826 h 2843"/>
                <a:gd name="T8" fmla="*/ 346 w 1874"/>
                <a:gd name="T9" fmla="*/ 2819 h 2843"/>
                <a:gd name="T10" fmla="*/ 359 w 1874"/>
                <a:gd name="T11" fmla="*/ 2813 h 2843"/>
                <a:gd name="T12" fmla="*/ 402 w 1874"/>
                <a:gd name="T13" fmla="*/ 2795 h 2843"/>
                <a:gd name="T14" fmla="*/ 421 w 1874"/>
                <a:gd name="T15" fmla="*/ 2787 h 2843"/>
                <a:gd name="T16" fmla="*/ 474 w 1874"/>
                <a:gd name="T17" fmla="*/ 2764 h 2843"/>
                <a:gd name="T18" fmla="*/ 534 w 1874"/>
                <a:gd name="T19" fmla="*/ 2739 h 2843"/>
                <a:gd name="T20" fmla="*/ 636 w 1874"/>
                <a:gd name="T21" fmla="*/ 2695 h 2843"/>
                <a:gd name="T22" fmla="*/ 703 w 1874"/>
                <a:gd name="T23" fmla="*/ 2667 h 2843"/>
                <a:gd name="T24" fmla="*/ 780 w 1874"/>
                <a:gd name="T25" fmla="*/ 2634 h 2843"/>
                <a:gd name="T26" fmla="*/ 874 w 1874"/>
                <a:gd name="T27" fmla="*/ 2594 h 2843"/>
                <a:gd name="T28" fmla="*/ 955 w 1874"/>
                <a:gd name="T29" fmla="*/ 2560 h 2843"/>
                <a:gd name="T30" fmla="*/ 1044 w 1874"/>
                <a:gd name="T31" fmla="*/ 2522 h 2843"/>
                <a:gd name="T32" fmla="*/ 1134 w 1874"/>
                <a:gd name="T33" fmla="*/ 2484 h 2843"/>
                <a:gd name="T34" fmla="*/ 1204 w 1874"/>
                <a:gd name="T35" fmla="*/ 2454 h 2843"/>
                <a:gd name="T36" fmla="*/ 1276 w 1874"/>
                <a:gd name="T37" fmla="*/ 2423 h 2843"/>
                <a:gd name="T38" fmla="*/ 1393 w 1874"/>
                <a:gd name="T39" fmla="*/ 2373 h 2843"/>
                <a:gd name="T40" fmla="*/ 1453 w 1874"/>
                <a:gd name="T41" fmla="*/ 2348 h 2843"/>
                <a:gd name="T42" fmla="*/ 1518 w 1874"/>
                <a:gd name="T43" fmla="*/ 2320 h 2843"/>
                <a:gd name="T44" fmla="*/ 1575 w 1874"/>
                <a:gd name="T45" fmla="*/ 2296 h 2843"/>
                <a:gd name="T46" fmla="*/ 1617 w 1874"/>
                <a:gd name="T47" fmla="*/ 2278 h 2843"/>
                <a:gd name="T48" fmla="*/ 1655 w 1874"/>
                <a:gd name="T49" fmla="*/ 2262 h 2843"/>
                <a:gd name="T50" fmla="*/ 1676 w 1874"/>
                <a:gd name="T51" fmla="*/ 2253 h 2843"/>
                <a:gd name="T52" fmla="*/ 1700 w 1874"/>
                <a:gd name="T53" fmla="*/ 2243 h 2843"/>
                <a:gd name="T54" fmla="*/ 1720 w 1874"/>
                <a:gd name="T55" fmla="*/ 2234 h 2843"/>
                <a:gd name="T56" fmla="*/ 1734 w 1874"/>
                <a:gd name="T57" fmla="*/ 2228 h 2843"/>
                <a:gd name="T58" fmla="*/ 1742 w 1874"/>
                <a:gd name="T59" fmla="*/ 2225 h 2843"/>
                <a:gd name="T60" fmla="*/ 1752 w 1874"/>
                <a:gd name="T61" fmla="*/ 2220 h 2843"/>
                <a:gd name="T62" fmla="*/ 1874 w 1874"/>
                <a:gd name="T63" fmla="*/ 870 h 2843"/>
                <a:gd name="T64" fmla="*/ 1873 w 1874"/>
                <a:gd name="T65" fmla="*/ 869 h 2843"/>
                <a:gd name="T66" fmla="*/ 1864 w 1874"/>
                <a:gd name="T67" fmla="*/ 863 h 2843"/>
                <a:gd name="T68" fmla="*/ 1860 w 1874"/>
                <a:gd name="T69" fmla="*/ 861 h 2843"/>
                <a:gd name="T70" fmla="*/ 1853 w 1874"/>
                <a:gd name="T71" fmla="*/ 857 h 2843"/>
                <a:gd name="T72" fmla="*/ 1845 w 1874"/>
                <a:gd name="T73" fmla="*/ 851 h 2843"/>
                <a:gd name="T74" fmla="*/ 1821 w 1874"/>
                <a:gd name="T75" fmla="*/ 836 h 2843"/>
                <a:gd name="T76" fmla="*/ 1800 w 1874"/>
                <a:gd name="T77" fmla="*/ 822 h 2843"/>
                <a:gd name="T78" fmla="*/ 1738 w 1874"/>
                <a:gd name="T79" fmla="*/ 781 h 2843"/>
                <a:gd name="T80" fmla="*/ 1704 w 1874"/>
                <a:gd name="T81" fmla="*/ 760 h 2843"/>
                <a:gd name="T82" fmla="*/ 1653 w 1874"/>
                <a:gd name="T83" fmla="*/ 727 h 2843"/>
                <a:gd name="T84" fmla="*/ 1571 w 1874"/>
                <a:gd name="T85" fmla="*/ 673 h 2843"/>
                <a:gd name="T86" fmla="*/ 1522 w 1874"/>
                <a:gd name="T87" fmla="*/ 641 h 2843"/>
                <a:gd name="T88" fmla="*/ 1439 w 1874"/>
                <a:gd name="T89" fmla="*/ 587 h 2843"/>
                <a:gd name="T90" fmla="*/ 1355 w 1874"/>
                <a:gd name="T91" fmla="*/ 532 h 2843"/>
                <a:gd name="T92" fmla="*/ 1270 w 1874"/>
                <a:gd name="T93" fmla="*/ 477 h 2843"/>
                <a:gd name="T94" fmla="*/ 1207 w 1874"/>
                <a:gd name="T95" fmla="*/ 436 h 2843"/>
                <a:gd name="T96" fmla="*/ 1147 w 1874"/>
                <a:gd name="T97" fmla="*/ 397 h 2843"/>
                <a:gd name="T98" fmla="*/ 1100 w 1874"/>
                <a:gd name="T99" fmla="*/ 366 h 2843"/>
                <a:gd name="T100" fmla="*/ 976 w 1874"/>
                <a:gd name="T101" fmla="*/ 285 h 2843"/>
                <a:gd name="T102" fmla="*/ 915 w 1874"/>
                <a:gd name="T103" fmla="*/ 246 h 2843"/>
                <a:gd name="T104" fmla="*/ 820 w 1874"/>
                <a:gd name="T105" fmla="*/ 184 h 2843"/>
                <a:gd name="T106" fmla="*/ 760 w 1874"/>
                <a:gd name="T107" fmla="*/ 145 h 2843"/>
                <a:gd name="T108" fmla="*/ 700 w 1874"/>
                <a:gd name="T109" fmla="*/ 106 h 2843"/>
                <a:gd name="T110" fmla="*/ 668 w 1874"/>
                <a:gd name="T111" fmla="*/ 85 h 2843"/>
                <a:gd name="T112" fmla="*/ 591 w 1874"/>
                <a:gd name="T113" fmla="*/ 35 h 2843"/>
                <a:gd name="T114" fmla="*/ 579 w 1874"/>
                <a:gd name="T115" fmla="*/ 27 h 2843"/>
                <a:gd name="T116" fmla="*/ 565 w 1874"/>
                <a:gd name="T117" fmla="*/ 18 h 2843"/>
                <a:gd name="T118" fmla="*/ 557 w 1874"/>
                <a:gd name="T119" fmla="*/ 13 h 2843"/>
                <a:gd name="T120" fmla="*/ 552 w 1874"/>
                <a:gd name="T121" fmla="*/ 9 h 2843"/>
                <a:gd name="T122" fmla="*/ 543 w 1874"/>
                <a:gd name="T123" fmla="*/ 4 h 2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874" h="2843">
                  <a:moveTo>
                    <a:pt x="538" y="0"/>
                  </a:moveTo>
                  <a:cubicBezTo>
                    <a:pt x="538" y="0"/>
                    <a:pt x="538" y="0"/>
                    <a:pt x="538" y="0"/>
                  </a:cubicBezTo>
                  <a:cubicBezTo>
                    <a:pt x="387" y="232"/>
                    <a:pt x="270" y="473"/>
                    <a:pt x="187" y="718"/>
                  </a:cubicBezTo>
                  <a:cubicBezTo>
                    <a:pt x="42" y="1148"/>
                    <a:pt x="0" y="1593"/>
                    <a:pt x="63" y="2041"/>
                  </a:cubicBezTo>
                  <a:cubicBezTo>
                    <a:pt x="101" y="2309"/>
                    <a:pt x="176" y="2577"/>
                    <a:pt x="289" y="2843"/>
                  </a:cubicBezTo>
                  <a:cubicBezTo>
                    <a:pt x="289" y="2843"/>
                    <a:pt x="289" y="2843"/>
                    <a:pt x="289" y="2843"/>
                  </a:cubicBezTo>
                  <a:cubicBezTo>
                    <a:pt x="289" y="2843"/>
                    <a:pt x="289" y="2843"/>
                    <a:pt x="290" y="2843"/>
                  </a:cubicBezTo>
                  <a:cubicBezTo>
                    <a:pt x="290" y="2843"/>
                    <a:pt x="290" y="2843"/>
                    <a:pt x="290" y="2843"/>
                  </a:cubicBezTo>
                  <a:cubicBezTo>
                    <a:pt x="290" y="2843"/>
                    <a:pt x="290" y="2843"/>
                    <a:pt x="290" y="2843"/>
                  </a:cubicBezTo>
                  <a:cubicBezTo>
                    <a:pt x="290" y="2843"/>
                    <a:pt x="290" y="2843"/>
                    <a:pt x="290" y="2843"/>
                  </a:cubicBezTo>
                  <a:cubicBezTo>
                    <a:pt x="290" y="2843"/>
                    <a:pt x="290" y="2842"/>
                    <a:pt x="290" y="2842"/>
                  </a:cubicBezTo>
                  <a:cubicBezTo>
                    <a:pt x="290" y="2842"/>
                    <a:pt x="290" y="2842"/>
                    <a:pt x="290" y="2842"/>
                  </a:cubicBezTo>
                  <a:cubicBezTo>
                    <a:pt x="290" y="2842"/>
                    <a:pt x="290" y="2842"/>
                    <a:pt x="290" y="2842"/>
                  </a:cubicBezTo>
                  <a:cubicBezTo>
                    <a:pt x="290" y="2842"/>
                    <a:pt x="290" y="2842"/>
                    <a:pt x="290" y="2842"/>
                  </a:cubicBezTo>
                  <a:cubicBezTo>
                    <a:pt x="290" y="2842"/>
                    <a:pt x="290" y="2842"/>
                    <a:pt x="290" y="2842"/>
                  </a:cubicBezTo>
                  <a:cubicBezTo>
                    <a:pt x="290" y="2842"/>
                    <a:pt x="290" y="2842"/>
                    <a:pt x="290" y="2842"/>
                  </a:cubicBezTo>
                  <a:cubicBezTo>
                    <a:pt x="290" y="2842"/>
                    <a:pt x="290" y="2842"/>
                    <a:pt x="290" y="2842"/>
                  </a:cubicBezTo>
                  <a:cubicBezTo>
                    <a:pt x="290" y="2842"/>
                    <a:pt x="290" y="2842"/>
                    <a:pt x="290" y="2842"/>
                  </a:cubicBezTo>
                  <a:cubicBezTo>
                    <a:pt x="291" y="2842"/>
                    <a:pt x="291" y="2842"/>
                    <a:pt x="291" y="2842"/>
                  </a:cubicBezTo>
                  <a:cubicBezTo>
                    <a:pt x="291" y="2842"/>
                    <a:pt x="291" y="2842"/>
                    <a:pt x="291" y="2842"/>
                  </a:cubicBezTo>
                  <a:cubicBezTo>
                    <a:pt x="291" y="2842"/>
                    <a:pt x="291" y="2842"/>
                    <a:pt x="291" y="2842"/>
                  </a:cubicBezTo>
                  <a:cubicBezTo>
                    <a:pt x="291" y="2842"/>
                    <a:pt x="291" y="2842"/>
                    <a:pt x="291" y="2842"/>
                  </a:cubicBezTo>
                  <a:cubicBezTo>
                    <a:pt x="291" y="2842"/>
                    <a:pt x="291" y="2842"/>
                    <a:pt x="292" y="2842"/>
                  </a:cubicBezTo>
                  <a:cubicBezTo>
                    <a:pt x="292" y="2842"/>
                    <a:pt x="292" y="2842"/>
                    <a:pt x="292" y="2842"/>
                  </a:cubicBezTo>
                  <a:cubicBezTo>
                    <a:pt x="292" y="2842"/>
                    <a:pt x="292" y="2842"/>
                    <a:pt x="292" y="2842"/>
                  </a:cubicBezTo>
                  <a:cubicBezTo>
                    <a:pt x="292" y="2842"/>
                    <a:pt x="292" y="2842"/>
                    <a:pt x="292" y="2842"/>
                  </a:cubicBezTo>
                  <a:cubicBezTo>
                    <a:pt x="292" y="2842"/>
                    <a:pt x="292" y="2841"/>
                    <a:pt x="293" y="2841"/>
                  </a:cubicBezTo>
                  <a:cubicBezTo>
                    <a:pt x="293" y="2841"/>
                    <a:pt x="293" y="2841"/>
                    <a:pt x="293" y="2841"/>
                  </a:cubicBezTo>
                  <a:cubicBezTo>
                    <a:pt x="293" y="2841"/>
                    <a:pt x="293" y="2841"/>
                    <a:pt x="293" y="2841"/>
                  </a:cubicBezTo>
                  <a:cubicBezTo>
                    <a:pt x="293" y="2841"/>
                    <a:pt x="293" y="2841"/>
                    <a:pt x="293" y="2841"/>
                  </a:cubicBezTo>
                  <a:cubicBezTo>
                    <a:pt x="293" y="2841"/>
                    <a:pt x="293" y="2841"/>
                    <a:pt x="293" y="2841"/>
                  </a:cubicBezTo>
                  <a:cubicBezTo>
                    <a:pt x="293" y="2841"/>
                    <a:pt x="293" y="2841"/>
                    <a:pt x="293" y="2841"/>
                  </a:cubicBezTo>
                  <a:cubicBezTo>
                    <a:pt x="293" y="2841"/>
                    <a:pt x="293" y="2841"/>
                    <a:pt x="293" y="2841"/>
                  </a:cubicBezTo>
                  <a:cubicBezTo>
                    <a:pt x="293" y="2841"/>
                    <a:pt x="293" y="2841"/>
                    <a:pt x="293" y="2841"/>
                  </a:cubicBezTo>
                  <a:cubicBezTo>
                    <a:pt x="293" y="2841"/>
                    <a:pt x="294" y="2841"/>
                    <a:pt x="294" y="2841"/>
                  </a:cubicBezTo>
                  <a:cubicBezTo>
                    <a:pt x="294" y="2841"/>
                    <a:pt x="294" y="2841"/>
                    <a:pt x="294" y="2841"/>
                  </a:cubicBezTo>
                  <a:cubicBezTo>
                    <a:pt x="294" y="2841"/>
                    <a:pt x="294" y="2841"/>
                    <a:pt x="294" y="2841"/>
                  </a:cubicBezTo>
                  <a:cubicBezTo>
                    <a:pt x="294" y="2841"/>
                    <a:pt x="294" y="2841"/>
                    <a:pt x="294" y="2841"/>
                  </a:cubicBezTo>
                  <a:cubicBezTo>
                    <a:pt x="294" y="2841"/>
                    <a:pt x="294" y="2841"/>
                    <a:pt x="294" y="2841"/>
                  </a:cubicBezTo>
                  <a:cubicBezTo>
                    <a:pt x="294" y="2841"/>
                    <a:pt x="294" y="2841"/>
                    <a:pt x="294" y="2841"/>
                  </a:cubicBezTo>
                  <a:cubicBezTo>
                    <a:pt x="294" y="2841"/>
                    <a:pt x="294" y="2841"/>
                    <a:pt x="294" y="2841"/>
                  </a:cubicBezTo>
                  <a:cubicBezTo>
                    <a:pt x="295" y="2841"/>
                    <a:pt x="295" y="2841"/>
                    <a:pt x="295" y="2841"/>
                  </a:cubicBezTo>
                  <a:cubicBezTo>
                    <a:pt x="295" y="2841"/>
                    <a:pt x="295" y="2840"/>
                    <a:pt x="295" y="2840"/>
                  </a:cubicBezTo>
                  <a:cubicBezTo>
                    <a:pt x="295" y="2840"/>
                    <a:pt x="295" y="2840"/>
                    <a:pt x="295" y="2840"/>
                  </a:cubicBezTo>
                  <a:cubicBezTo>
                    <a:pt x="295" y="2840"/>
                    <a:pt x="295" y="2840"/>
                    <a:pt x="295" y="2840"/>
                  </a:cubicBezTo>
                  <a:cubicBezTo>
                    <a:pt x="295" y="2840"/>
                    <a:pt x="295" y="2840"/>
                    <a:pt x="295" y="2840"/>
                  </a:cubicBezTo>
                  <a:cubicBezTo>
                    <a:pt x="295" y="2840"/>
                    <a:pt x="296" y="2840"/>
                    <a:pt x="296" y="2840"/>
                  </a:cubicBezTo>
                  <a:cubicBezTo>
                    <a:pt x="296" y="2840"/>
                    <a:pt x="296" y="2840"/>
                    <a:pt x="296" y="2840"/>
                  </a:cubicBezTo>
                  <a:cubicBezTo>
                    <a:pt x="297" y="2840"/>
                    <a:pt x="297" y="2839"/>
                    <a:pt x="298" y="2839"/>
                  </a:cubicBezTo>
                  <a:cubicBezTo>
                    <a:pt x="298" y="2839"/>
                    <a:pt x="298" y="2839"/>
                    <a:pt x="298" y="2839"/>
                  </a:cubicBezTo>
                  <a:cubicBezTo>
                    <a:pt x="298" y="2839"/>
                    <a:pt x="298" y="2839"/>
                    <a:pt x="298" y="2839"/>
                  </a:cubicBezTo>
                  <a:cubicBezTo>
                    <a:pt x="298" y="2839"/>
                    <a:pt x="298" y="2839"/>
                    <a:pt x="298" y="2839"/>
                  </a:cubicBezTo>
                  <a:cubicBezTo>
                    <a:pt x="298" y="2839"/>
                    <a:pt x="298" y="2839"/>
                    <a:pt x="298" y="2839"/>
                  </a:cubicBezTo>
                  <a:cubicBezTo>
                    <a:pt x="298" y="2839"/>
                    <a:pt x="298" y="2839"/>
                    <a:pt x="298" y="2839"/>
                  </a:cubicBezTo>
                  <a:cubicBezTo>
                    <a:pt x="298" y="2839"/>
                    <a:pt x="299" y="2839"/>
                    <a:pt x="299" y="2839"/>
                  </a:cubicBezTo>
                  <a:cubicBezTo>
                    <a:pt x="299" y="2839"/>
                    <a:pt x="299" y="2839"/>
                    <a:pt x="299" y="2839"/>
                  </a:cubicBezTo>
                  <a:cubicBezTo>
                    <a:pt x="299" y="2839"/>
                    <a:pt x="299" y="2839"/>
                    <a:pt x="299" y="2839"/>
                  </a:cubicBezTo>
                  <a:cubicBezTo>
                    <a:pt x="299" y="2839"/>
                    <a:pt x="299" y="2839"/>
                    <a:pt x="299" y="2839"/>
                  </a:cubicBezTo>
                  <a:cubicBezTo>
                    <a:pt x="299" y="2839"/>
                    <a:pt x="299" y="2838"/>
                    <a:pt x="299" y="2838"/>
                  </a:cubicBezTo>
                  <a:cubicBezTo>
                    <a:pt x="299" y="2838"/>
                    <a:pt x="299" y="2838"/>
                    <a:pt x="299" y="2838"/>
                  </a:cubicBezTo>
                  <a:cubicBezTo>
                    <a:pt x="299" y="2838"/>
                    <a:pt x="299" y="2838"/>
                    <a:pt x="299" y="2838"/>
                  </a:cubicBezTo>
                  <a:cubicBezTo>
                    <a:pt x="300" y="2838"/>
                    <a:pt x="300" y="2838"/>
                    <a:pt x="300" y="2838"/>
                  </a:cubicBezTo>
                  <a:cubicBezTo>
                    <a:pt x="300" y="2838"/>
                    <a:pt x="300" y="2838"/>
                    <a:pt x="300" y="2838"/>
                  </a:cubicBezTo>
                  <a:cubicBezTo>
                    <a:pt x="300" y="2838"/>
                    <a:pt x="300" y="2838"/>
                    <a:pt x="300" y="2838"/>
                  </a:cubicBezTo>
                  <a:cubicBezTo>
                    <a:pt x="300" y="2838"/>
                    <a:pt x="300" y="2838"/>
                    <a:pt x="300" y="2838"/>
                  </a:cubicBezTo>
                  <a:cubicBezTo>
                    <a:pt x="300" y="2838"/>
                    <a:pt x="300" y="2838"/>
                    <a:pt x="300" y="2838"/>
                  </a:cubicBezTo>
                  <a:cubicBezTo>
                    <a:pt x="300" y="2838"/>
                    <a:pt x="300" y="2838"/>
                    <a:pt x="300" y="2838"/>
                  </a:cubicBezTo>
                  <a:cubicBezTo>
                    <a:pt x="300" y="2838"/>
                    <a:pt x="300" y="2838"/>
                    <a:pt x="300" y="2838"/>
                  </a:cubicBezTo>
                  <a:cubicBezTo>
                    <a:pt x="300" y="2838"/>
                    <a:pt x="300" y="2838"/>
                    <a:pt x="300" y="2838"/>
                  </a:cubicBezTo>
                  <a:cubicBezTo>
                    <a:pt x="300" y="2838"/>
                    <a:pt x="300" y="2838"/>
                    <a:pt x="300" y="2838"/>
                  </a:cubicBezTo>
                  <a:cubicBezTo>
                    <a:pt x="300" y="2838"/>
                    <a:pt x="300" y="2838"/>
                    <a:pt x="301" y="2838"/>
                  </a:cubicBezTo>
                  <a:cubicBezTo>
                    <a:pt x="301" y="2838"/>
                    <a:pt x="301" y="2838"/>
                    <a:pt x="301" y="2838"/>
                  </a:cubicBezTo>
                  <a:cubicBezTo>
                    <a:pt x="301" y="2838"/>
                    <a:pt x="301" y="2838"/>
                    <a:pt x="301" y="2838"/>
                  </a:cubicBezTo>
                  <a:cubicBezTo>
                    <a:pt x="301" y="2838"/>
                    <a:pt x="301" y="2838"/>
                    <a:pt x="301" y="2838"/>
                  </a:cubicBezTo>
                  <a:cubicBezTo>
                    <a:pt x="303" y="2837"/>
                    <a:pt x="305" y="2836"/>
                    <a:pt x="307" y="2835"/>
                  </a:cubicBezTo>
                  <a:cubicBezTo>
                    <a:pt x="307" y="2835"/>
                    <a:pt x="307" y="2835"/>
                    <a:pt x="307" y="2835"/>
                  </a:cubicBezTo>
                  <a:cubicBezTo>
                    <a:pt x="307" y="2835"/>
                    <a:pt x="308" y="2835"/>
                    <a:pt x="308" y="2835"/>
                  </a:cubicBezTo>
                  <a:cubicBezTo>
                    <a:pt x="308" y="2835"/>
                    <a:pt x="308" y="2835"/>
                    <a:pt x="308" y="2835"/>
                  </a:cubicBezTo>
                  <a:cubicBezTo>
                    <a:pt x="308" y="2835"/>
                    <a:pt x="308" y="2835"/>
                    <a:pt x="308" y="2835"/>
                  </a:cubicBezTo>
                  <a:cubicBezTo>
                    <a:pt x="308" y="2835"/>
                    <a:pt x="308" y="2835"/>
                    <a:pt x="308" y="2835"/>
                  </a:cubicBezTo>
                  <a:cubicBezTo>
                    <a:pt x="308" y="2835"/>
                    <a:pt x="308" y="2835"/>
                    <a:pt x="308" y="2835"/>
                  </a:cubicBezTo>
                  <a:cubicBezTo>
                    <a:pt x="308" y="2835"/>
                    <a:pt x="308" y="2835"/>
                    <a:pt x="308" y="2835"/>
                  </a:cubicBezTo>
                  <a:cubicBezTo>
                    <a:pt x="309" y="2835"/>
                    <a:pt x="309" y="2834"/>
                    <a:pt x="309" y="2834"/>
                  </a:cubicBezTo>
                  <a:cubicBezTo>
                    <a:pt x="309" y="2834"/>
                    <a:pt x="309" y="2834"/>
                    <a:pt x="309" y="2834"/>
                  </a:cubicBezTo>
                  <a:cubicBezTo>
                    <a:pt x="309" y="2834"/>
                    <a:pt x="309" y="2834"/>
                    <a:pt x="309" y="2834"/>
                  </a:cubicBezTo>
                  <a:cubicBezTo>
                    <a:pt x="310" y="2834"/>
                    <a:pt x="310" y="2834"/>
                    <a:pt x="310" y="2834"/>
                  </a:cubicBezTo>
                  <a:cubicBezTo>
                    <a:pt x="310" y="2834"/>
                    <a:pt x="310" y="2834"/>
                    <a:pt x="310" y="2834"/>
                  </a:cubicBezTo>
                  <a:cubicBezTo>
                    <a:pt x="310" y="2834"/>
                    <a:pt x="310" y="2834"/>
                    <a:pt x="310" y="2834"/>
                  </a:cubicBezTo>
                  <a:cubicBezTo>
                    <a:pt x="310" y="2834"/>
                    <a:pt x="310" y="2834"/>
                    <a:pt x="311" y="2834"/>
                  </a:cubicBezTo>
                  <a:cubicBezTo>
                    <a:pt x="311" y="2834"/>
                    <a:pt x="311" y="2834"/>
                    <a:pt x="311" y="2834"/>
                  </a:cubicBezTo>
                  <a:cubicBezTo>
                    <a:pt x="311" y="2834"/>
                    <a:pt x="311" y="2834"/>
                    <a:pt x="311" y="2833"/>
                  </a:cubicBezTo>
                  <a:cubicBezTo>
                    <a:pt x="311" y="2833"/>
                    <a:pt x="311" y="2833"/>
                    <a:pt x="311" y="2833"/>
                  </a:cubicBezTo>
                  <a:cubicBezTo>
                    <a:pt x="311" y="2833"/>
                    <a:pt x="311" y="2833"/>
                    <a:pt x="311" y="2833"/>
                  </a:cubicBezTo>
                  <a:cubicBezTo>
                    <a:pt x="311" y="2833"/>
                    <a:pt x="311" y="2833"/>
                    <a:pt x="311" y="2833"/>
                  </a:cubicBezTo>
                  <a:cubicBezTo>
                    <a:pt x="311" y="2833"/>
                    <a:pt x="311" y="2833"/>
                    <a:pt x="312" y="2833"/>
                  </a:cubicBezTo>
                  <a:cubicBezTo>
                    <a:pt x="312" y="2833"/>
                    <a:pt x="312" y="2833"/>
                    <a:pt x="312" y="2833"/>
                  </a:cubicBezTo>
                  <a:cubicBezTo>
                    <a:pt x="312" y="2833"/>
                    <a:pt x="312" y="2833"/>
                    <a:pt x="312" y="2833"/>
                  </a:cubicBezTo>
                  <a:cubicBezTo>
                    <a:pt x="312" y="2833"/>
                    <a:pt x="312" y="2833"/>
                    <a:pt x="312" y="2833"/>
                  </a:cubicBezTo>
                  <a:cubicBezTo>
                    <a:pt x="312" y="2833"/>
                    <a:pt x="312" y="2833"/>
                    <a:pt x="312" y="2833"/>
                  </a:cubicBezTo>
                  <a:cubicBezTo>
                    <a:pt x="312" y="2833"/>
                    <a:pt x="312" y="2833"/>
                    <a:pt x="312" y="2833"/>
                  </a:cubicBezTo>
                  <a:cubicBezTo>
                    <a:pt x="312" y="2833"/>
                    <a:pt x="312" y="2833"/>
                    <a:pt x="312" y="2833"/>
                  </a:cubicBezTo>
                  <a:cubicBezTo>
                    <a:pt x="312" y="2833"/>
                    <a:pt x="312" y="2833"/>
                    <a:pt x="312" y="2833"/>
                  </a:cubicBezTo>
                  <a:cubicBezTo>
                    <a:pt x="312" y="2833"/>
                    <a:pt x="312" y="2833"/>
                    <a:pt x="313" y="2833"/>
                  </a:cubicBezTo>
                  <a:cubicBezTo>
                    <a:pt x="313" y="2833"/>
                    <a:pt x="313" y="2833"/>
                    <a:pt x="313" y="2833"/>
                  </a:cubicBezTo>
                  <a:cubicBezTo>
                    <a:pt x="313" y="2833"/>
                    <a:pt x="313" y="2833"/>
                    <a:pt x="313" y="2833"/>
                  </a:cubicBezTo>
                  <a:cubicBezTo>
                    <a:pt x="313" y="2833"/>
                    <a:pt x="313" y="2833"/>
                    <a:pt x="313" y="2833"/>
                  </a:cubicBezTo>
                  <a:cubicBezTo>
                    <a:pt x="313" y="2833"/>
                    <a:pt x="313" y="2833"/>
                    <a:pt x="313" y="2833"/>
                  </a:cubicBezTo>
                  <a:cubicBezTo>
                    <a:pt x="313" y="2833"/>
                    <a:pt x="313" y="2833"/>
                    <a:pt x="313" y="2833"/>
                  </a:cubicBezTo>
                  <a:cubicBezTo>
                    <a:pt x="313" y="2833"/>
                    <a:pt x="313" y="2833"/>
                    <a:pt x="313" y="2833"/>
                  </a:cubicBezTo>
                  <a:cubicBezTo>
                    <a:pt x="313" y="2833"/>
                    <a:pt x="313" y="2833"/>
                    <a:pt x="313" y="2833"/>
                  </a:cubicBezTo>
                  <a:cubicBezTo>
                    <a:pt x="313" y="2833"/>
                    <a:pt x="313" y="2833"/>
                    <a:pt x="313" y="2833"/>
                  </a:cubicBezTo>
                  <a:cubicBezTo>
                    <a:pt x="313" y="2832"/>
                    <a:pt x="313" y="2833"/>
                    <a:pt x="313" y="2832"/>
                  </a:cubicBezTo>
                  <a:cubicBezTo>
                    <a:pt x="313" y="2832"/>
                    <a:pt x="313" y="2832"/>
                    <a:pt x="314" y="2832"/>
                  </a:cubicBezTo>
                  <a:cubicBezTo>
                    <a:pt x="314" y="2832"/>
                    <a:pt x="314" y="2832"/>
                    <a:pt x="314" y="2832"/>
                  </a:cubicBezTo>
                  <a:cubicBezTo>
                    <a:pt x="314" y="2832"/>
                    <a:pt x="314" y="2832"/>
                    <a:pt x="314" y="2832"/>
                  </a:cubicBezTo>
                  <a:cubicBezTo>
                    <a:pt x="314" y="2832"/>
                    <a:pt x="314" y="2832"/>
                    <a:pt x="314" y="2832"/>
                  </a:cubicBezTo>
                  <a:cubicBezTo>
                    <a:pt x="314" y="2832"/>
                    <a:pt x="315" y="2832"/>
                    <a:pt x="315" y="2832"/>
                  </a:cubicBezTo>
                  <a:cubicBezTo>
                    <a:pt x="315" y="2832"/>
                    <a:pt x="315" y="2832"/>
                    <a:pt x="315" y="2832"/>
                  </a:cubicBezTo>
                  <a:cubicBezTo>
                    <a:pt x="315" y="2832"/>
                    <a:pt x="315" y="2832"/>
                    <a:pt x="315" y="2832"/>
                  </a:cubicBezTo>
                  <a:cubicBezTo>
                    <a:pt x="315" y="2832"/>
                    <a:pt x="315" y="2832"/>
                    <a:pt x="315" y="2832"/>
                  </a:cubicBezTo>
                  <a:cubicBezTo>
                    <a:pt x="315" y="2832"/>
                    <a:pt x="315" y="2832"/>
                    <a:pt x="315" y="2832"/>
                  </a:cubicBezTo>
                  <a:cubicBezTo>
                    <a:pt x="316" y="2832"/>
                    <a:pt x="316" y="2832"/>
                    <a:pt x="316" y="2832"/>
                  </a:cubicBezTo>
                  <a:cubicBezTo>
                    <a:pt x="316" y="2832"/>
                    <a:pt x="316" y="2831"/>
                    <a:pt x="316" y="2831"/>
                  </a:cubicBezTo>
                  <a:cubicBezTo>
                    <a:pt x="316" y="2831"/>
                    <a:pt x="316" y="2831"/>
                    <a:pt x="316" y="2831"/>
                  </a:cubicBezTo>
                  <a:cubicBezTo>
                    <a:pt x="316" y="2831"/>
                    <a:pt x="316" y="2831"/>
                    <a:pt x="316" y="2831"/>
                  </a:cubicBezTo>
                  <a:cubicBezTo>
                    <a:pt x="316" y="2831"/>
                    <a:pt x="316" y="2831"/>
                    <a:pt x="316" y="2831"/>
                  </a:cubicBezTo>
                  <a:cubicBezTo>
                    <a:pt x="316" y="2831"/>
                    <a:pt x="316" y="2831"/>
                    <a:pt x="316" y="2831"/>
                  </a:cubicBezTo>
                  <a:cubicBezTo>
                    <a:pt x="316" y="2831"/>
                    <a:pt x="316" y="2831"/>
                    <a:pt x="316" y="2831"/>
                  </a:cubicBezTo>
                  <a:cubicBezTo>
                    <a:pt x="316" y="2831"/>
                    <a:pt x="317" y="2831"/>
                    <a:pt x="317" y="2831"/>
                  </a:cubicBezTo>
                  <a:cubicBezTo>
                    <a:pt x="317" y="2831"/>
                    <a:pt x="317" y="2831"/>
                    <a:pt x="317" y="2831"/>
                  </a:cubicBezTo>
                  <a:cubicBezTo>
                    <a:pt x="317" y="2831"/>
                    <a:pt x="317" y="2831"/>
                    <a:pt x="317" y="2831"/>
                  </a:cubicBezTo>
                  <a:cubicBezTo>
                    <a:pt x="318" y="2831"/>
                    <a:pt x="318" y="2830"/>
                    <a:pt x="319" y="2830"/>
                  </a:cubicBezTo>
                  <a:cubicBezTo>
                    <a:pt x="319" y="2830"/>
                    <a:pt x="319" y="2830"/>
                    <a:pt x="319" y="2830"/>
                  </a:cubicBezTo>
                  <a:cubicBezTo>
                    <a:pt x="319" y="2830"/>
                    <a:pt x="319" y="2830"/>
                    <a:pt x="319" y="2830"/>
                  </a:cubicBezTo>
                  <a:cubicBezTo>
                    <a:pt x="319" y="2830"/>
                    <a:pt x="320" y="2830"/>
                    <a:pt x="320" y="2830"/>
                  </a:cubicBezTo>
                  <a:cubicBezTo>
                    <a:pt x="320" y="2830"/>
                    <a:pt x="321" y="2829"/>
                    <a:pt x="322" y="2829"/>
                  </a:cubicBezTo>
                  <a:cubicBezTo>
                    <a:pt x="322" y="2829"/>
                    <a:pt x="322" y="2829"/>
                    <a:pt x="322" y="2829"/>
                  </a:cubicBezTo>
                  <a:cubicBezTo>
                    <a:pt x="322" y="2829"/>
                    <a:pt x="322" y="2829"/>
                    <a:pt x="323" y="2829"/>
                  </a:cubicBezTo>
                  <a:cubicBezTo>
                    <a:pt x="323" y="2829"/>
                    <a:pt x="323" y="2829"/>
                    <a:pt x="323" y="2829"/>
                  </a:cubicBezTo>
                  <a:cubicBezTo>
                    <a:pt x="323" y="2828"/>
                    <a:pt x="323" y="2828"/>
                    <a:pt x="323" y="2828"/>
                  </a:cubicBezTo>
                  <a:cubicBezTo>
                    <a:pt x="323" y="2828"/>
                    <a:pt x="324" y="2828"/>
                    <a:pt x="324" y="2828"/>
                  </a:cubicBezTo>
                  <a:cubicBezTo>
                    <a:pt x="324" y="2828"/>
                    <a:pt x="324" y="2828"/>
                    <a:pt x="324" y="2828"/>
                  </a:cubicBezTo>
                  <a:cubicBezTo>
                    <a:pt x="325" y="2828"/>
                    <a:pt x="325" y="2828"/>
                    <a:pt x="326" y="2827"/>
                  </a:cubicBezTo>
                  <a:cubicBezTo>
                    <a:pt x="326" y="2827"/>
                    <a:pt x="325" y="2827"/>
                    <a:pt x="326" y="2827"/>
                  </a:cubicBezTo>
                  <a:cubicBezTo>
                    <a:pt x="326" y="2827"/>
                    <a:pt x="326" y="2827"/>
                    <a:pt x="326" y="2827"/>
                  </a:cubicBezTo>
                  <a:cubicBezTo>
                    <a:pt x="326" y="2827"/>
                    <a:pt x="326" y="2827"/>
                    <a:pt x="326" y="2827"/>
                  </a:cubicBezTo>
                  <a:cubicBezTo>
                    <a:pt x="326" y="2827"/>
                    <a:pt x="327" y="2827"/>
                    <a:pt x="327" y="2827"/>
                  </a:cubicBezTo>
                  <a:cubicBezTo>
                    <a:pt x="327" y="2827"/>
                    <a:pt x="327" y="2827"/>
                    <a:pt x="327" y="2827"/>
                  </a:cubicBezTo>
                  <a:cubicBezTo>
                    <a:pt x="327" y="2827"/>
                    <a:pt x="327" y="2827"/>
                    <a:pt x="327" y="2827"/>
                  </a:cubicBezTo>
                  <a:cubicBezTo>
                    <a:pt x="327" y="2827"/>
                    <a:pt x="327" y="2827"/>
                    <a:pt x="328" y="2826"/>
                  </a:cubicBezTo>
                  <a:cubicBezTo>
                    <a:pt x="328" y="2826"/>
                    <a:pt x="328" y="2826"/>
                    <a:pt x="328" y="2826"/>
                  </a:cubicBezTo>
                  <a:cubicBezTo>
                    <a:pt x="328" y="2826"/>
                    <a:pt x="328" y="2826"/>
                    <a:pt x="328" y="2826"/>
                  </a:cubicBezTo>
                  <a:cubicBezTo>
                    <a:pt x="328" y="2826"/>
                    <a:pt x="328" y="2826"/>
                    <a:pt x="329" y="2826"/>
                  </a:cubicBezTo>
                  <a:cubicBezTo>
                    <a:pt x="329" y="2826"/>
                    <a:pt x="329" y="2826"/>
                    <a:pt x="329" y="2826"/>
                  </a:cubicBezTo>
                  <a:cubicBezTo>
                    <a:pt x="329" y="2826"/>
                    <a:pt x="329" y="2826"/>
                    <a:pt x="329" y="2826"/>
                  </a:cubicBezTo>
                  <a:cubicBezTo>
                    <a:pt x="329" y="2826"/>
                    <a:pt x="329" y="2826"/>
                    <a:pt x="329" y="2826"/>
                  </a:cubicBezTo>
                  <a:cubicBezTo>
                    <a:pt x="329" y="2826"/>
                    <a:pt x="329" y="2826"/>
                    <a:pt x="329" y="2826"/>
                  </a:cubicBezTo>
                  <a:cubicBezTo>
                    <a:pt x="330" y="2826"/>
                    <a:pt x="330" y="2825"/>
                    <a:pt x="330" y="2825"/>
                  </a:cubicBezTo>
                  <a:cubicBezTo>
                    <a:pt x="330" y="2825"/>
                    <a:pt x="330" y="2825"/>
                    <a:pt x="331" y="2825"/>
                  </a:cubicBezTo>
                  <a:cubicBezTo>
                    <a:pt x="331" y="2825"/>
                    <a:pt x="331" y="2825"/>
                    <a:pt x="331" y="2825"/>
                  </a:cubicBezTo>
                  <a:cubicBezTo>
                    <a:pt x="331" y="2825"/>
                    <a:pt x="331" y="2825"/>
                    <a:pt x="331" y="2825"/>
                  </a:cubicBezTo>
                  <a:cubicBezTo>
                    <a:pt x="331" y="2825"/>
                    <a:pt x="331" y="2825"/>
                    <a:pt x="331" y="2825"/>
                  </a:cubicBezTo>
                  <a:cubicBezTo>
                    <a:pt x="331" y="2825"/>
                    <a:pt x="332" y="2825"/>
                    <a:pt x="332" y="2825"/>
                  </a:cubicBezTo>
                  <a:cubicBezTo>
                    <a:pt x="332" y="2825"/>
                    <a:pt x="332" y="2825"/>
                    <a:pt x="332" y="2825"/>
                  </a:cubicBezTo>
                  <a:cubicBezTo>
                    <a:pt x="332" y="2825"/>
                    <a:pt x="332" y="2825"/>
                    <a:pt x="332" y="2825"/>
                  </a:cubicBezTo>
                  <a:cubicBezTo>
                    <a:pt x="332" y="2824"/>
                    <a:pt x="333" y="2824"/>
                    <a:pt x="333" y="2824"/>
                  </a:cubicBezTo>
                  <a:cubicBezTo>
                    <a:pt x="333" y="2824"/>
                    <a:pt x="333" y="2824"/>
                    <a:pt x="333" y="2824"/>
                  </a:cubicBezTo>
                  <a:cubicBezTo>
                    <a:pt x="334" y="2824"/>
                    <a:pt x="334" y="2824"/>
                    <a:pt x="335" y="2823"/>
                  </a:cubicBezTo>
                  <a:cubicBezTo>
                    <a:pt x="335" y="2823"/>
                    <a:pt x="335" y="2823"/>
                    <a:pt x="335" y="2823"/>
                  </a:cubicBezTo>
                  <a:cubicBezTo>
                    <a:pt x="335" y="2823"/>
                    <a:pt x="335" y="2823"/>
                    <a:pt x="336" y="2823"/>
                  </a:cubicBezTo>
                  <a:cubicBezTo>
                    <a:pt x="336" y="2823"/>
                    <a:pt x="336" y="2823"/>
                    <a:pt x="336" y="2823"/>
                  </a:cubicBezTo>
                  <a:cubicBezTo>
                    <a:pt x="337" y="2823"/>
                    <a:pt x="338" y="2822"/>
                    <a:pt x="339" y="2822"/>
                  </a:cubicBezTo>
                  <a:cubicBezTo>
                    <a:pt x="339" y="2822"/>
                    <a:pt x="339" y="2822"/>
                    <a:pt x="339" y="2822"/>
                  </a:cubicBezTo>
                  <a:cubicBezTo>
                    <a:pt x="339" y="2822"/>
                    <a:pt x="339" y="2822"/>
                    <a:pt x="339" y="2822"/>
                  </a:cubicBezTo>
                  <a:cubicBezTo>
                    <a:pt x="339" y="2822"/>
                    <a:pt x="339" y="2822"/>
                    <a:pt x="339" y="2822"/>
                  </a:cubicBezTo>
                  <a:cubicBezTo>
                    <a:pt x="339" y="2822"/>
                    <a:pt x="339" y="2822"/>
                    <a:pt x="339" y="2822"/>
                  </a:cubicBezTo>
                  <a:cubicBezTo>
                    <a:pt x="339" y="2822"/>
                    <a:pt x="339" y="2822"/>
                    <a:pt x="339" y="2822"/>
                  </a:cubicBezTo>
                  <a:cubicBezTo>
                    <a:pt x="339" y="2822"/>
                    <a:pt x="339" y="2822"/>
                    <a:pt x="339" y="2822"/>
                  </a:cubicBezTo>
                  <a:cubicBezTo>
                    <a:pt x="339" y="2821"/>
                    <a:pt x="339" y="2821"/>
                    <a:pt x="339" y="2821"/>
                  </a:cubicBezTo>
                  <a:cubicBezTo>
                    <a:pt x="340" y="2821"/>
                    <a:pt x="341" y="2821"/>
                    <a:pt x="342" y="2821"/>
                  </a:cubicBezTo>
                  <a:cubicBezTo>
                    <a:pt x="342" y="2821"/>
                    <a:pt x="342" y="2821"/>
                    <a:pt x="342" y="2821"/>
                  </a:cubicBezTo>
                  <a:cubicBezTo>
                    <a:pt x="342" y="2820"/>
                    <a:pt x="342" y="2820"/>
                    <a:pt x="343" y="2820"/>
                  </a:cubicBezTo>
                  <a:cubicBezTo>
                    <a:pt x="343" y="2820"/>
                    <a:pt x="343" y="2820"/>
                    <a:pt x="343" y="2820"/>
                  </a:cubicBezTo>
                  <a:cubicBezTo>
                    <a:pt x="343" y="2820"/>
                    <a:pt x="343" y="2820"/>
                    <a:pt x="343" y="2820"/>
                  </a:cubicBezTo>
                  <a:cubicBezTo>
                    <a:pt x="343" y="2820"/>
                    <a:pt x="343" y="2820"/>
                    <a:pt x="343" y="2820"/>
                  </a:cubicBezTo>
                  <a:cubicBezTo>
                    <a:pt x="343" y="2820"/>
                    <a:pt x="343" y="2820"/>
                    <a:pt x="343" y="2820"/>
                  </a:cubicBezTo>
                  <a:cubicBezTo>
                    <a:pt x="343" y="2820"/>
                    <a:pt x="343" y="2820"/>
                    <a:pt x="344" y="2820"/>
                  </a:cubicBezTo>
                  <a:cubicBezTo>
                    <a:pt x="344" y="2820"/>
                    <a:pt x="344" y="2820"/>
                    <a:pt x="344" y="2820"/>
                  </a:cubicBezTo>
                  <a:cubicBezTo>
                    <a:pt x="344" y="2820"/>
                    <a:pt x="344" y="2820"/>
                    <a:pt x="344" y="2820"/>
                  </a:cubicBezTo>
                  <a:cubicBezTo>
                    <a:pt x="344" y="2820"/>
                    <a:pt x="344" y="2820"/>
                    <a:pt x="344" y="2820"/>
                  </a:cubicBezTo>
                  <a:cubicBezTo>
                    <a:pt x="344" y="2820"/>
                    <a:pt x="344" y="2819"/>
                    <a:pt x="344" y="2819"/>
                  </a:cubicBezTo>
                  <a:cubicBezTo>
                    <a:pt x="344" y="2819"/>
                    <a:pt x="345" y="2819"/>
                    <a:pt x="345" y="2819"/>
                  </a:cubicBezTo>
                  <a:cubicBezTo>
                    <a:pt x="345" y="2819"/>
                    <a:pt x="345" y="2819"/>
                    <a:pt x="345" y="2819"/>
                  </a:cubicBezTo>
                  <a:cubicBezTo>
                    <a:pt x="345" y="2819"/>
                    <a:pt x="345" y="2819"/>
                    <a:pt x="345" y="2819"/>
                  </a:cubicBezTo>
                  <a:cubicBezTo>
                    <a:pt x="346" y="2819"/>
                    <a:pt x="346" y="2819"/>
                    <a:pt x="346" y="2819"/>
                  </a:cubicBezTo>
                  <a:cubicBezTo>
                    <a:pt x="346" y="2819"/>
                    <a:pt x="346" y="2819"/>
                    <a:pt x="346" y="2819"/>
                  </a:cubicBezTo>
                  <a:cubicBezTo>
                    <a:pt x="347" y="2818"/>
                    <a:pt x="347" y="2818"/>
                    <a:pt x="347" y="2818"/>
                  </a:cubicBezTo>
                  <a:cubicBezTo>
                    <a:pt x="347" y="2818"/>
                    <a:pt x="347" y="2818"/>
                    <a:pt x="347" y="2818"/>
                  </a:cubicBezTo>
                  <a:cubicBezTo>
                    <a:pt x="347" y="2818"/>
                    <a:pt x="347" y="2818"/>
                    <a:pt x="347" y="2818"/>
                  </a:cubicBezTo>
                  <a:cubicBezTo>
                    <a:pt x="348" y="2818"/>
                    <a:pt x="348" y="2818"/>
                    <a:pt x="348" y="2818"/>
                  </a:cubicBezTo>
                  <a:cubicBezTo>
                    <a:pt x="348" y="2818"/>
                    <a:pt x="348" y="2818"/>
                    <a:pt x="348" y="2818"/>
                  </a:cubicBezTo>
                  <a:cubicBezTo>
                    <a:pt x="348" y="2818"/>
                    <a:pt x="348" y="2818"/>
                    <a:pt x="348" y="2818"/>
                  </a:cubicBezTo>
                  <a:cubicBezTo>
                    <a:pt x="348" y="2818"/>
                    <a:pt x="348" y="2818"/>
                    <a:pt x="348" y="2818"/>
                  </a:cubicBezTo>
                  <a:cubicBezTo>
                    <a:pt x="348" y="2818"/>
                    <a:pt x="348" y="2818"/>
                    <a:pt x="348" y="2818"/>
                  </a:cubicBezTo>
                  <a:cubicBezTo>
                    <a:pt x="348" y="2818"/>
                    <a:pt x="348" y="2818"/>
                    <a:pt x="348" y="2818"/>
                  </a:cubicBezTo>
                  <a:cubicBezTo>
                    <a:pt x="348" y="2818"/>
                    <a:pt x="348" y="2818"/>
                    <a:pt x="349" y="2818"/>
                  </a:cubicBezTo>
                  <a:cubicBezTo>
                    <a:pt x="349" y="2818"/>
                    <a:pt x="349" y="2817"/>
                    <a:pt x="349" y="2817"/>
                  </a:cubicBezTo>
                  <a:cubicBezTo>
                    <a:pt x="349" y="2817"/>
                    <a:pt x="349" y="2817"/>
                    <a:pt x="350" y="2817"/>
                  </a:cubicBezTo>
                  <a:cubicBezTo>
                    <a:pt x="350" y="2817"/>
                    <a:pt x="350" y="2817"/>
                    <a:pt x="350" y="2817"/>
                  </a:cubicBezTo>
                  <a:cubicBezTo>
                    <a:pt x="350" y="2817"/>
                    <a:pt x="350" y="2817"/>
                    <a:pt x="350" y="2817"/>
                  </a:cubicBezTo>
                  <a:cubicBezTo>
                    <a:pt x="350" y="2817"/>
                    <a:pt x="350" y="2817"/>
                    <a:pt x="350" y="2817"/>
                  </a:cubicBezTo>
                  <a:cubicBezTo>
                    <a:pt x="350" y="2817"/>
                    <a:pt x="350" y="2817"/>
                    <a:pt x="350" y="2817"/>
                  </a:cubicBezTo>
                  <a:cubicBezTo>
                    <a:pt x="350" y="2817"/>
                    <a:pt x="350" y="2817"/>
                    <a:pt x="350" y="2817"/>
                  </a:cubicBezTo>
                  <a:cubicBezTo>
                    <a:pt x="351" y="2817"/>
                    <a:pt x="351" y="2817"/>
                    <a:pt x="351" y="2816"/>
                  </a:cubicBezTo>
                  <a:cubicBezTo>
                    <a:pt x="351" y="2816"/>
                    <a:pt x="351" y="2816"/>
                    <a:pt x="351" y="2816"/>
                  </a:cubicBezTo>
                  <a:cubicBezTo>
                    <a:pt x="351" y="2816"/>
                    <a:pt x="351" y="2816"/>
                    <a:pt x="351" y="2816"/>
                  </a:cubicBezTo>
                  <a:cubicBezTo>
                    <a:pt x="352" y="2816"/>
                    <a:pt x="352" y="2816"/>
                    <a:pt x="352" y="2816"/>
                  </a:cubicBezTo>
                  <a:cubicBezTo>
                    <a:pt x="352" y="2816"/>
                    <a:pt x="352" y="2816"/>
                    <a:pt x="352" y="2816"/>
                  </a:cubicBezTo>
                  <a:cubicBezTo>
                    <a:pt x="352" y="2816"/>
                    <a:pt x="352" y="2816"/>
                    <a:pt x="352" y="2816"/>
                  </a:cubicBezTo>
                  <a:cubicBezTo>
                    <a:pt x="352" y="2816"/>
                    <a:pt x="352" y="2816"/>
                    <a:pt x="352" y="2816"/>
                  </a:cubicBezTo>
                  <a:cubicBezTo>
                    <a:pt x="353" y="2816"/>
                    <a:pt x="353" y="2816"/>
                    <a:pt x="353" y="2816"/>
                  </a:cubicBezTo>
                  <a:cubicBezTo>
                    <a:pt x="353" y="2816"/>
                    <a:pt x="353" y="2815"/>
                    <a:pt x="354" y="2815"/>
                  </a:cubicBezTo>
                  <a:cubicBezTo>
                    <a:pt x="354" y="2815"/>
                    <a:pt x="354" y="2815"/>
                    <a:pt x="354" y="2815"/>
                  </a:cubicBezTo>
                  <a:cubicBezTo>
                    <a:pt x="354" y="2815"/>
                    <a:pt x="354" y="2815"/>
                    <a:pt x="354" y="2815"/>
                  </a:cubicBezTo>
                  <a:cubicBezTo>
                    <a:pt x="354" y="2815"/>
                    <a:pt x="354" y="2815"/>
                    <a:pt x="354" y="2815"/>
                  </a:cubicBezTo>
                  <a:cubicBezTo>
                    <a:pt x="354" y="2815"/>
                    <a:pt x="354" y="2815"/>
                    <a:pt x="354" y="2815"/>
                  </a:cubicBezTo>
                  <a:cubicBezTo>
                    <a:pt x="354" y="2815"/>
                    <a:pt x="354" y="2815"/>
                    <a:pt x="354" y="2815"/>
                  </a:cubicBezTo>
                  <a:cubicBezTo>
                    <a:pt x="355" y="2815"/>
                    <a:pt x="355" y="2815"/>
                    <a:pt x="355" y="2815"/>
                  </a:cubicBezTo>
                  <a:cubicBezTo>
                    <a:pt x="355" y="2815"/>
                    <a:pt x="355" y="2815"/>
                    <a:pt x="355" y="2815"/>
                  </a:cubicBezTo>
                  <a:cubicBezTo>
                    <a:pt x="355" y="2815"/>
                    <a:pt x="355" y="2815"/>
                    <a:pt x="355" y="2815"/>
                  </a:cubicBezTo>
                  <a:cubicBezTo>
                    <a:pt x="355" y="2815"/>
                    <a:pt x="355" y="2815"/>
                    <a:pt x="355" y="2815"/>
                  </a:cubicBezTo>
                  <a:cubicBezTo>
                    <a:pt x="355" y="2815"/>
                    <a:pt x="355" y="2815"/>
                    <a:pt x="355" y="2815"/>
                  </a:cubicBezTo>
                  <a:cubicBezTo>
                    <a:pt x="356" y="2814"/>
                    <a:pt x="358" y="2814"/>
                    <a:pt x="359" y="2813"/>
                  </a:cubicBezTo>
                  <a:cubicBezTo>
                    <a:pt x="359" y="2813"/>
                    <a:pt x="359" y="2813"/>
                    <a:pt x="359" y="2813"/>
                  </a:cubicBezTo>
                  <a:cubicBezTo>
                    <a:pt x="359" y="2813"/>
                    <a:pt x="360" y="2813"/>
                    <a:pt x="360" y="2813"/>
                  </a:cubicBezTo>
                  <a:cubicBezTo>
                    <a:pt x="360" y="2813"/>
                    <a:pt x="360" y="2813"/>
                    <a:pt x="360" y="2813"/>
                  </a:cubicBezTo>
                  <a:cubicBezTo>
                    <a:pt x="361" y="2812"/>
                    <a:pt x="361" y="2812"/>
                    <a:pt x="361" y="2812"/>
                  </a:cubicBezTo>
                  <a:cubicBezTo>
                    <a:pt x="361" y="2812"/>
                    <a:pt x="361" y="2812"/>
                    <a:pt x="361" y="2812"/>
                  </a:cubicBezTo>
                  <a:cubicBezTo>
                    <a:pt x="362" y="2812"/>
                    <a:pt x="363" y="2811"/>
                    <a:pt x="363" y="2811"/>
                  </a:cubicBezTo>
                  <a:cubicBezTo>
                    <a:pt x="364" y="2811"/>
                    <a:pt x="364" y="2811"/>
                    <a:pt x="364" y="2811"/>
                  </a:cubicBezTo>
                  <a:cubicBezTo>
                    <a:pt x="364" y="2811"/>
                    <a:pt x="365" y="2811"/>
                    <a:pt x="365" y="2810"/>
                  </a:cubicBezTo>
                  <a:cubicBezTo>
                    <a:pt x="366" y="2810"/>
                    <a:pt x="366" y="2810"/>
                    <a:pt x="367" y="2810"/>
                  </a:cubicBezTo>
                  <a:cubicBezTo>
                    <a:pt x="367" y="2810"/>
                    <a:pt x="367" y="2810"/>
                    <a:pt x="367" y="2810"/>
                  </a:cubicBezTo>
                  <a:cubicBezTo>
                    <a:pt x="367" y="2810"/>
                    <a:pt x="367" y="2810"/>
                    <a:pt x="367" y="2810"/>
                  </a:cubicBezTo>
                  <a:cubicBezTo>
                    <a:pt x="367" y="2810"/>
                    <a:pt x="367" y="2810"/>
                    <a:pt x="367" y="2809"/>
                  </a:cubicBezTo>
                  <a:cubicBezTo>
                    <a:pt x="368" y="2809"/>
                    <a:pt x="368" y="2809"/>
                    <a:pt x="368" y="2809"/>
                  </a:cubicBezTo>
                  <a:cubicBezTo>
                    <a:pt x="368" y="2809"/>
                    <a:pt x="368" y="2809"/>
                    <a:pt x="368" y="2809"/>
                  </a:cubicBezTo>
                  <a:cubicBezTo>
                    <a:pt x="368" y="2809"/>
                    <a:pt x="369" y="2809"/>
                    <a:pt x="369" y="2809"/>
                  </a:cubicBezTo>
                  <a:cubicBezTo>
                    <a:pt x="369" y="2809"/>
                    <a:pt x="369" y="2809"/>
                    <a:pt x="370" y="2809"/>
                  </a:cubicBezTo>
                  <a:cubicBezTo>
                    <a:pt x="371" y="2808"/>
                    <a:pt x="371" y="2808"/>
                    <a:pt x="372" y="2807"/>
                  </a:cubicBezTo>
                  <a:cubicBezTo>
                    <a:pt x="373" y="2807"/>
                    <a:pt x="373" y="2807"/>
                    <a:pt x="373" y="2807"/>
                  </a:cubicBezTo>
                  <a:cubicBezTo>
                    <a:pt x="376" y="2806"/>
                    <a:pt x="378" y="2805"/>
                    <a:pt x="380" y="2804"/>
                  </a:cubicBezTo>
                  <a:cubicBezTo>
                    <a:pt x="381" y="2804"/>
                    <a:pt x="381" y="2804"/>
                    <a:pt x="381" y="2804"/>
                  </a:cubicBezTo>
                  <a:cubicBezTo>
                    <a:pt x="382" y="2803"/>
                    <a:pt x="382" y="2803"/>
                    <a:pt x="383" y="2803"/>
                  </a:cubicBezTo>
                  <a:cubicBezTo>
                    <a:pt x="383" y="2803"/>
                    <a:pt x="383" y="2803"/>
                    <a:pt x="383" y="2803"/>
                  </a:cubicBezTo>
                  <a:cubicBezTo>
                    <a:pt x="384" y="2802"/>
                    <a:pt x="385" y="2802"/>
                    <a:pt x="385" y="2802"/>
                  </a:cubicBezTo>
                  <a:cubicBezTo>
                    <a:pt x="385" y="2802"/>
                    <a:pt x="385" y="2802"/>
                    <a:pt x="385" y="2802"/>
                  </a:cubicBezTo>
                  <a:cubicBezTo>
                    <a:pt x="386" y="2802"/>
                    <a:pt x="386" y="2802"/>
                    <a:pt x="386" y="2802"/>
                  </a:cubicBezTo>
                  <a:cubicBezTo>
                    <a:pt x="386" y="2802"/>
                    <a:pt x="386" y="2802"/>
                    <a:pt x="386" y="2802"/>
                  </a:cubicBezTo>
                  <a:cubicBezTo>
                    <a:pt x="386" y="2802"/>
                    <a:pt x="386" y="2801"/>
                    <a:pt x="386" y="2801"/>
                  </a:cubicBezTo>
                  <a:cubicBezTo>
                    <a:pt x="386" y="2801"/>
                    <a:pt x="387" y="2801"/>
                    <a:pt x="387" y="2801"/>
                  </a:cubicBezTo>
                  <a:cubicBezTo>
                    <a:pt x="387" y="2801"/>
                    <a:pt x="387" y="2801"/>
                    <a:pt x="387" y="2801"/>
                  </a:cubicBezTo>
                  <a:cubicBezTo>
                    <a:pt x="387" y="2801"/>
                    <a:pt x="388" y="2801"/>
                    <a:pt x="388" y="2801"/>
                  </a:cubicBezTo>
                  <a:cubicBezTo>
                    <a:pt x="388" y="2801"/>
                    <a:pt x="388" y="2801"/>
                    <a:pt x="388" y="2801"/>
                  </a:cubicBezTo>
                  <a:cubicBezTo>
                    <a:pt x="388" y="2801"/>
                    <a:pt x="388" y="2801"/>
                    <a:pt x="388" y="2801"/>
                  </a:cubicBezTo>
                  <a:cubicBezTo>
                    <a:pt x="388" y="2801"/>
                    <a:pt x="388" y="2801"/>
                    <a:pt x="388" y="2801"/>
                  </a:cubicBezTo>
                  <a:cubicBezTo>
                    <a:pt x="389" y="2800"/>
                    <a:pt x="390" y="2800"/>
                    <a:pt x="391" y="2799"/>
                  </a:cubicBezTo>
                  <a:cubicBezTo>
                    <a:pt x="391" y="2799"/>
                    <a:pt x="392" y="2799"/>
                    <a:pt x="392" y="2799"/>
                  </a:cubicBezTo>
                  <a:cubicBezTo>
                    <a:pt x="392" y="2799"/>
                    <a:pt x="393" y="2799"/>
                    <a:pt x="393" y="2799"/>
                  </a:cubicBezTo>
                  <a:cubicBezTo>
                    <a:pt x="393" y="2799"/>
                    <a:pt x="393" y="2799"/>
                    <a:pt x="393" y="2799"/>
                  </a:cubicBezTo>
                  <a:cubicBezTo>
                    <a:pt x="394" y="2798"/>
                    <a:pt x="395" y="2798"/>
                    <a:pt x="396" y="2797"/>
                  </a:cubicBezTo>
                  <a:cubicBezTo>
                    <a:pt x="396" y="2797"/>
                    <a:pt x="396" y="2797"/>
                    <a:pt x="396" y="2797"/>
                  </a:cubicBezTo>
                  <a:cubicBezTo>
                    <a:pt x="398" y="2797"/>
                    <a:pt x="400" y="2796"/>
                    <a:pt x="402" y="2795"/>
                  </a:cubicBezTo>
                  <a:cubicBezTo>
                    <a:pt x="402" y="2795"/>
                    <a:pt x="402" y="2795"/>
                    <a:pt x="402" y="2795"/>
                  </a:cubicBezTo>
                  <a:cubicBezTo>
                    <a:pt x="402" y="2795"/>
                    <a:pt x="402" y="2795"/>
                    <a:pt x="403" y="2795"/>
                  </a:cubicBezTo>
                  <a:cubicBezTo>
                    <a:pt x="403" y="2794"/>
                    <a:pt x="403" y="2795"/>
                    <a:pt x="403" y="2794"/>
                  </a:cubicBezTo>
                  <a:cubicBezTo>
                    <a:pt x="403" y="2794"/>
                    <a:pt x="403" y="2794"/>
                    <a:pt x="403" y="2794"/>
                  </a:cubicBezTo>
                  <a:cubicBezTo>
                    <a:pt x="404" y="2794"/>
                    <a:pt x="404" y="2794"/>
                    <a:pt x="404" y="2794"/>
                  </a:cubicBezTo>
                  <a:cubicBezTo>
                    <a:pt x="404" y="2794"/>
                    <a:pt x="404" y="2794"/>
                    <a:pt x="404" y="2794"/>
                  </a:cubicBezTo>
                  <a:cubicBezTo>
                    <a:pt x="404" y="2794"/>
                    <a:pt x="404" y="2794"/>
                    <a:pt x="404" y="2794"/>
                  </a:cubicBezTo>
                  <a:cubicBezTo>
                    <a:pt x="404" y="2794"/>
                    <a:pt x="405" y="2794"/>
                    <a:pt x="405" y="2794"/>
                  </a:cubicBezTo>
                  <a:cubicBezTo>
                    <a:pt x="405" y="2793"/>
                    <a:pt x="405" y="2793"/>
                    <a:pt x="405" y="2793"/>
                  </a:cubicBezTo>
                  <a:cubicBezTo>
                    <a:pt x="406" y="2793"/>
                    <a:pt x="406" y="2793"/>
                    <a:pt x="407" y="2793"/>
                  </a:cubicBezTo>
                  <a:cubicBezTo>
                    <a:pt x="407" y="2793"/>
                    <a:pt x="407" y="2793"/>
                    <a:pt x="407" y="2793"/>
                  </a:cubicBezTo>
                  <a:cubicBezTo>
                    <a:pt x="407" y="2793"/>
                    <a:pt x="407" y="2793"/>
                    <a:pt x="407" y="2792"/>
                  </a:cubicBezTo>
                  <a:cubicBezTo>
                    <a:pt x="407" y="2792"/>
                    <a:pt x="407" y="2792"/>
                    <a:pt x="407" y="2792"/>
                  </a:cubicBezTo>
                  <a:cubicBezTo>
                    <a:pt x="408" y="2792"/>
                    <a:pt x="408" y="2792"/>
                    <a:pt x="408" y="2792"/>
                  </a:cubicBezTo>
                  <a:cubicBezTo>
                    <a:pt x="408" y="2792"/>
                    <a:pt x="408" y="2792"/>
                    <a:pt x="408" y="2792"/>
                  </a:cubicBezTo>
                  <a:cubicBezTo>
                    <a:pt x="408" y="2792"/>
                    <a:pt x="408" y="2792"/>
                    <a:pt x="408" y="2792"/>
                  </a:cubicBezTo>
                  <a:cubicBezTo>
                    <a:pt x="409" y="2792"/>
                    <a:pt x="409" y="2792"/>
                    <a:pt x="409" y="2792"/>
                  </a:cubicBezTo>
                  <a:cubicBezTo>
                    <a:pt x="409" y="2792"/>
                    <a:pt x="409" y="2792"/>
                    <a:pt x="409" y="2792"/>
                  </a:cubicBezTo>
                  <a:cubicBezTo>
                    <a:pt x="409" y="2792"/>
                    <a:pt x="409" y="2792"/>
                    <a:pt x="409" y="2792"/>
                  </a:cubicBezTo>
                  <a:cubicBezTo>
                    <a:pt x="410" y="2792"/>
                    <a:pt x="410" y="2791"/>
                    <a:pt x="411" y="2791"/>
                  </a:cubicBezTo>
                  <a:cubicBezTo>
                    <a:pt x="411" y="2791"/>
                    <a:pt x="411" y="2791"/>
                    <a:pt x="411" y="2791"/>
                  </a:cubicBezTo>
                  <a:cubicBezTo>
                    <a:pt x="411" y="2791"/>
                    <a:pt x="411" y="2791"/>
                    <a:pt x="411" y="2791"/>
                  </a:cubicBezTo>
                  <a:cubicBezTo>
                    <a:pt x="411" y="2791"/>
                    <a:pt x="411" y="2791"/>
                    <a:pt x="412" y="2791"/>
                  </a:cubicBezTo>
                  <a:cubicBezTo>
                    <a:pt x="412" y="2791"/>
                    <a:pt x="412" y="2791"/>
                    <a:pt x="412" y="2791"/>
                  </a:cubicBezTo>
                  <a:cubicBezTo>
                    <a:pt x="412" y="2791"/>
                    <a:pt x="412" y="2791"/>
                    <a:pt x="412" y="2791"/>
                  </a:cubicBezTo>
                  <a:cubicBezTo>
                    <a:pt x="412" y="2791"/>
                    <a:pt x="412" y="2790"/>
                    <a:pt x="412" y="2790"/>
                  </a:cubicBezTo>
                  <a:cubicBezTo>
                    <a:pt x="413" y="2790"/>
                    <a:pt x="413" y="2790"/>
                    <a:pt x="414" y="2790"/>
                  </a:cubicBezTo>
                  <a:cubicBezTo>
                    <a:pt x="414" y="2790"/>
                    <a:pt x="414" y="2790"/>
                    <a:pt x="414" y="2790"/>
                  </a:cubicBezTo>
                  <a:cubicBezTo>
                    <a:pt x="414" y="2790"/>
                    <a:pt x="414" y="2790"/>
                    <a:pt x="414" y="2790"/>
                  </a:cubicBezTo>
                  <a:cubicBezTo>
                    <a:pt x="414" y="2790"/>
                    <a:pt x="414" y="2790"/>
                    <a:pt x="414" y="2790"/>
                  </a:cubicBezTo>
                  <a:cubicBezTo>
                    <a:pt x="414" y="2790"/>
                    <a:pt x="414" y="2790"/>
                    <a:pt x="414" y="2790"/>
                  </a:cubicBezTo>
                  <a:cubicBezTo>
                    <a:pt x="415" y="2789"/>
                    <a:pt x="415" y="2789"/>
                    <a:pt x="415" y="2789"/>
                  </a:cubicBezTo>
                  <a:cubicBezTo>
                    <a:pt x="415" y="2789"/>
                    <a:pt x="415" y="2789"/>
                    <a:pt x="415" y="2789"/>
                  </a:cubicBezTo>
                  <a:cubicBezTo>
                    <a:pt x="415" y="2789"/>
                    <a:pt x="415" y="2789"/>
                    <a:pt x="416" y="2789"/>
                  </a:cubicBezTo>
                  <a:cubicBezTo>
                    <a:pt x="416" y="2789"/>
                    <a:pt x="416" y="2789"/>
                    <a:pt x="416" y="2789"/>
                  </a:cubicBezTo>
                  <a:cubicBezTo>
                    <a:pt x="416" y="2789"/>
                    <a:pt x="416" y="2789"/>
                    <a:pt x="416" y="2789"/>
                  </a:cubicBezTo>
                  <a:cubicBezTo>
                    <a:pt x="417" y="2788"/>
                    <a:pt x="418" y="2788"/>
                    <a:pt x="418" y="2788"/>
                  </a:cubicBezTo>
                  <a:cubicBezTo>
                    <a:pt x="419" y="2787"/>
                    <a:pt x="420" y="2787"/>
                    <a:pt x="421" y="2787"/>
                  </a:cubicBezTo>
                  <a:cubicBezTo>
                    <a:pt x="421" y="2787"/>
                    <a:pt x="421" y="2787"/>
                    <a:pt x="421" y="2787"/>
                  </a:cubicBezTo>
                  <a:cubicBezTo>
                    <a:pt x="422" y="2786"/>
                    <a:pt x="423" y="2786"/>
                    <a:pt x="425" y="2785"/>
                  </a:cubicBezTo>
                  <a:cubicBezTo>
                    <a:pt x="426" y="2785"/>
                    <a:pt x="427" y="2784"/>
                    <a:pt x="428" y="2784"/>
                  </a:cubicBezTo>
                  <a:cubicBezTo>
                    <a:pt x="428" y="2784"/>
                    <a:pt x="428" y="2784"/>
                    <a:pt x="428" y="2784"/>
                  </a:cubicBezTo>
                  <a:cubicBezTo>
                    <a:pt x="429" y="2783"/>
                    <a:pt x="430" y="2783"/>
                    <a:pt x="430" y="2783"/>
                  </a:cubicBezTo>
                  <a:cubicBezTo>
                    <a:pt x="430" y="2783"/>
                    <a:pt x="430" y="2783"/>
                    <a:pt x="430" y="2783"/>
                  </a:cubicBezTo>
                  <a:cubicBezTo>
                    <a:pt x="431" y="2783"/>
                    <a:pt x="431" y="2782"/>
                    <a:pt x="432" y="2782"/>
                  </a:cubicBezTo>
                  <a:cubicBezTo>
                    <a:pt x="432" y="2782"/>
                    <a:pt x="432" y="2782"/>
                    <a:pt x="432" y="2782"/>
                  </a:cubicBezTo>
                  <a:cubicBezTo>
                    <a:pt x="432" y="2782"/>
                    <a:pt x="433" y="2782"/>
                    <a:pt x="433" y="2781"/>
                  </a:cubicBezTo>
                  <a:cubicBezTo>
                    <a:pt x="434" y="2781"/>
                    <a:pt x="435" y="2781"/>
                    <a:pt x="436" y="2780"/>
                  </a:cubicBezTo>
                  <a:cubicBezTo>
                    <a:pt x="436" y="2780"/>
                    <a:pt x="436" y="2780"/>
                    <a:pt x="436" y="2780"/>
                  </a:cubicBezTo>
                  <a:cubicBezTo>
                    <a:pt x="437" y="2780"/>
                    <a:pt x="437" y="2780"/>
                    <a:pt x="437" y="2780"/>
                  </a:cubicBezTo>
                  <a:cubicBezTo>
                    <a:pt x="437" y="2780"/>
                    <a:pt x="437" y="2780"/>
                    <a:pt x="438" y="2780"/>
                  </a:cubicBezTo>
                  <a:cubicBezTo>
                    <a:pt x="438" y="2780"/>
                    <a:pt x="438" y="2780"/>
                    <a:pt x="438" y="2780"/>
                  </a:cubicBezTo>
                  <a:cubicBezTo>
                    <a:pt x="438" y="2780"/>
                    <a:pt x="438" y="2779"/>
                    <a:pt x="438" y="2779"/>
                  </a:cubicBezTo>
                  <a:cubicBezTo>
                    <a:pt x="438" y="2779"/>
                    <a:pt x="438" y="2779"/>
                    <a:pt x="438" y="2779"/>
                  </a:cubicBezTo>
                  <a:cubicBezTo>
                    <a:pt x="438" y="2779"/>
                    <a:pt x="438" y="2779"/>
                    <a:pt x="439" y="2779"/>
                  </a:cubicBezTo>
                  <a:cubicBezTo>
                    <a:pt x="439" y="2779"/>
                    <a:pt x="439" y="2779"/>
                    <a:pt x="439" y="2779"/>
                  </a:cubicBezTo>
                  <a:cubicBezTo>
                    <a:pt x="439" y="2779"/>
                    <a:pt x="439" y="2779"/>
                    <a:pt x="439" y="2779"/>
                  </a:cubicBezTo>
                  <a:cubicBezTo>
                    <a:pt x="439" y="2779"/>
                    <a:pt x="439" y="2779"/>
                    <a:pt x="439" y="2779"/>
                  </a:cubicBezTo>
                  <a:cubicBezTo>
                    <a:pt x="440" y="2779"/>
                    <a:pt x="440" y="2779"/>
                    <a:pt x="440" y="2779"/>
                  </a:cubicBezTo>
                  <a:cubicBezTo>
                    <a:pt x="440" y="2779"/>
                    <a:pt x="440" y="2778"/>
                    <a:pt x="441" y="2778"/>
                  </a:cubicBezTo>
                  <a:cubicBezTo>
                    <a:pt x="441" y="2778"/>
                    <a:pt x="441" y="2778"/>
                    <a:pt x="441" y="2778"/>
                  </a:cubicBezTo>
                  <a:cubicBezTo>
                    <a:pt x="445" y="2776"/>
                    <a:pt x="450" y="2774"/>
                    <a:pt x="455" y="2772"/>
                  </a:cubicBezTo>
                  <a:cubicBezTo>
                    <a:pt x="455" y="2772"/>
                    <a:pt x="455" y="2772"/>
                    <a:pt x="456" y="2772"/>
                  </a:cubicBezTo>
                  <a:cubicBezTo>
                    <a:pt x="456" y="2772"/>
                    <a:pt x="456" y="2772"/>
                    <a:pt x="456" y="2772"/>
                  </a:cubicBezTo>
                  <a:cubicBezTo>
                    <a:pt x="456" y="2772"/>
                    <a:pt x="456" y="2772"/>
                    <a:pt x="457" y="2772"/>
                  </a:cubicBezTo>
                  <a:cubicBezTo>
                    <a:pt x="457" y="2772"/>
                    <a:pt x="457" y="2772"/>
                    <a:pt x="457" y="2771"/>
                  </a:cubicBezTo>
                  <a:cubicBezTo>
                    <a:pt x="457" y="2771"/>
                    <a:pt x="457" y="2771"/>
                    <a:pt x="458" y="2771"/>
                  </a:cubicBezTo>
                  <a:cubicBezTo>
                    <a:pt x="458" y="2771"/>
                    <a:pt x="458" y="2771"/>
                    <a:pt x="459" y="2771"/>
                  </a:cubicBezTo>
                  <a:cubicBezTo>
                    <a:pt x="460" y="2770"/>
                    <a:pt x="461" y="2770"/>
                    <a:pt x="462" y="2769"/>
                  </a:cubicBezTo>
                  <a:cubicBezTo>
                    <a:pt x="462" y="2769"/>
                    <a:pt x="462" y="2769"/>
                    <a:pt x="462" y="2769"/>
                  </a:cubicBezTo>
                  <a:cubicBezTo>
                    <a:pt x="462" y="2769"/>
                    <a:pt x="463" y="2769"/>
                    <a:pt x="463" y="2769"/>
                  </a:cubicBezTo>
                  <a:cubicBezTo>
                    <a:pt x="463" y="2769"/>
                    <a:pt x="463" y="2769"/>
                    <a:pt x="463" y="2769"/>
                  </a:cubicBezTo>
                  <a:cubicBezTo>
                    <a:pt x="464" y="2768"/>
                    <a:pt x="465" y="2768"/>
                    <a:pt x="466" y="2767"/>
                  </a:cubicBezTo>
                  <a:cubicBezTo>
                    <a:pt x="466" y="2767"/>
                    <a:pt x="466" y="2767"/>
                    <a:pt x="466" y="2767"/>
                  </a:cubicBezTo>
                  <a:cubicBezTo>
                    <a:pt x="468" y="2767"/>
                    <a:pt x="469" y="2766"/>
                    <a:pt x="470" y="2766"/>
                  </a:cubicBezTo>
                  <a:cubicBezTo>
                    <a:pt x="470" y="2766"/>
                    <a:pt x="470" y="2766"/>
                    <a:pt x="471" y="2766"/>
                  </a:cubicBezTo>
                  <a:cubicBezTo>
                    <a:pt x="472" y="2765"/>
                    <a:pt x="473" y="2765"/>
                    <a:pt x="474" y="2764"/>
                  </a:cubicBezTo>
                  <a:cubicBezTo>
                    <a:pt x="474" y="2764"/>
                    <a:pt x="474" y="2764"/>
                    <a:pt x="474" y="2764"/>
                  </a:cubicBezTo>
                  <a:cubicBezTo>
                    <a:pt x="478" y="2763"/>
                    <a:pt x="482" y="2761"/>
                    <a:pt x="486" y="2759"/>
                  </a:cubicBezTo>
                  <a:cubicBezTo>
                    <a:pt x="486" y="2759"/>
                    <a:pt x="486" y="2759"/>
                    <a:pt x="487" y="2759"/>
                  </a:cubicBezTo>
                  <a:cubicBezTo>
                    <a:pt x="487" y="2759"/>
                    <a:pt x="488" y="2758"/>
                    <a:pt x="488" y="2758"/>
                  </a:cubicBezTo>
                  <a:cubicBezTo>
                    <a:pt x="488" y="2758"/>
                    <a:pt x="488" y="2758"/>
                    <a:pt x="489" y="2758"/>
                  </a:cubicBezTo>
                  <a:cubicBezTo>
                    <a:pt x="489" y="2758"/>
                    <a:pt x="489" y="2758"/>
                    <a:pt x="489" y="2758"/>
                  </a:cubicBezTo>
                  <a:cubicBezTo>
                    <a:pt x="489" y="2758"/>
                    <a:pt x="489" y="2758"/>
                    <a:pt x="489" y="2758"/>
                  </a:cubicBezTo>
                  <a:cubicBezTo>
                    <a:pt x="490" y="2757"/>
                    <a:pt x="491" y="2757"/>
                    <a:pt x="491" y="2757"/>
                  </a:cubicBezTo>
                  <a:cubicBezTo>
                    <a:pt x="492" y="2757"/>
                    <a:pt x="492" y="2757"/>
                    <a:pt x="492" y="2757"/>
                  </a:cubicBezTo>
                  <a:cubicBezTo>
                    <a:pt x="492" y="2756"/>
                    <a:pt x="492" y="2756"/>
                    <a:pt x="492" y="2756"/>
                  </a:cubicBezTo>
                  <a:cubicBezTo>
                    <a:pt x="493" y="2756"/>
                    <a:pt x="493" y="2756"/>
                    <a:pt x="494" y="2756"/>
                  </a:cubicBezTo>
                  <a:cubicBezTo>
                    <a:pt x="494" y="2756"/>
                    <a:pt x="494" y="2756"/>
                    <a:pt x="494" y="2756"/>
                  </a:cubicBezTo>
                  <a:cubicBezTo>
                    <a:pt x="494" y="2756"/>
                    <a:pt x="494" y="2756"/>
                    <a:pt x="494" y="2756"/>
                  </a:cubicBezTo>
                  <a:cubicBezTo>
                    <a:pt x="494" y="2755"/>
                    <a:pt x="495" y="2755"/>
                    <a:pt x="495" y="2755"/>
                  </a:cubicBezTo>
                  <a:cubicBezTo>
                    <a:pt x="495" y="2755"/>
                    <a:pt x="496" y="2755"/>
                    <a:pt x="497" y="2755"/>
                  </a:cubicBezTo>
                  <a:cubicBezTo>
                    <a:pt x="497" y="2755"/>
                    <a:pt x="497" y="2754"/>
                    <a:pt x="497" y="2754"/>
                  </a:cubicBezTo>
                  <a:cubicBezTo>
                    <a:pt x="497" y="2754"/>
                    <a:pt x="498" y="2754"/>
                    <a:pt x="498" y="2754"/>
                  </a:cubicBezTo>
                  <a:cubicBezTo>
                    <a:pt x="499" y="2754"/>
                    <a:pt x="499" y="2754"/>
                    <a:pt x="499" y="2753"/>
                  </a:cubicBezTo>
                  <a:cubicBezTo>
                    <a:pt x="499" y="2753"/>
                    <a:pt x="499" y="2753"/>
                    <a:pt x="500" y="2753"/>
                  </a:cubicBezTo>
                  <a:cubicBezTo>
                    <a:pt x="500" y="2753"/>
                    <a:pt x="500" y="2753"/>
                    <a:pt x="500" y="2753"/>
                  </a:cubicBezTo>
                  <a:cubicBezTo>
                    <a:pt x="501" y="2753"/>
                    <a:pt x="502" y="2752"/>
                    <a:pt x="504" y="2752"/>
                  </a:cubicBezTo>
                  <a:cubicBezTo>
                    <a:pt x="504" y="2751"/>
                    <a:pt x="504" y="2751"/>
                    <a:pt x="504" y="2751"/>
                  </a:cubicBezTo>
                  <a:cubicBezTo>
                    <a:pt x="504" y="2751"/>
                    <a:pt x="505" y="2751"/>
                    <a:pt x="505" y="2751"/>
                  </a:cubicBezTo>
                  <a:cubicBezTo>
                    <a:pt x="505" y="2751"/>
                    <a:pt x="506" y="2751"/>
                    <a:pt x="506" y="2751"/>
                  </a:cubicBezTo>
                  <a:cubicBezTo>
                    <a:pt x="506" y="2751"/>
                    <a:pt x="506" y="2751"/>
                    <a:pt x="506" y="2751"/>
                  </a:cubicBezTo>
                  <a:cubicBezTo>
                    <a:pt x="506" y="2750"/>
                    <a:pt x="506" y="2750"/>
                    <a:pt x="506" y="2750"/>
                  </a:cubicBezTo>
                  <a:cubicBezTo>
                    <a:pt x="507" y="2750"/>
                    <a:pt x="507" y="2750"/>
                    <a:pt x="507" y="2750"/>
                  </a:cubicBezTo>
                  <a:cubicBezTo>
                    <a:pt x="507" y="2750"/>
                    <a:pt x="507" y="2750"/>
                    <a:pt x="507" y="2750"/>
                  </a:cubicBezTo>
                  <a:cubicBezTo>
                    <a:pt x="507" y="2750"/>
                    <a:pt x="507" y="2750"/>
                    <a:pt x="507" y="2750"/>
                  </a:cubicBezTo>
                  <a:cubicBezTo>
                    <a:pt x="507" y="2750"/>
                    <a:pt x="507" y="2750"/>
                    <a:pt x="508" y="2750"/>
                  </a:cubicBezTo>
                  <a:cubicBezTo>
                    <a:pt x="508" y="2750"/>
                    <a:pt x="508" y="2750"/>
                    <a:pt x="508" y="2750"/>
                  </a:cubicBezTo>
                  <a:cubicBezTo>
                    <a:pt x="508" y="2750"/>
                    <a:pt x="508" y="2750"/>
                    <a:pt x="508" y="2750"/>
                  </a:cubicBezTo>
                  <a:cubicBezTo>
                    <a:pt x="508" y="2750"/>
                    <a:pt x="508" y="2750"/>
                    <a:pt x="508" y="2750"/>
                  </a:cubicBezTo>
                  <a:cubicBezTo>
                    <a:pt x="509" y="2749"/>
                    <a:pt x="509" y="2749"/>
                    <a:pt x="509" y="2749"/>
                  </a:cubicBezTo>
                  <a:cubicBezTo>
                    <a:pt x="510" y="2749"/>
                    <a:pt x="510" y="2749"/>
                    <a:pt x="510" y="2749"/>
                  </a:cubicBezTo>
                  <a:cubicBezTo>
                    <a:pt x="511" y="2749"/>
                    <a:pt x="511" y="2749"/>
                    <a:pt x="511" y="2749"/>
                  </a:cubicBezTo>
                  <a:cubicBezTo>
                    <a:pt x="511" y="2749"/>
                    <a:pt x="511" y="2749"/>
                    <a:pt x="511" y="2748"/>
                  </a:cubicBezTo>
                  <a:cubicBezTo>
                    <a:pt x="511" y="2748"/>
                    <a:pt x="511" y="2748"/>
                    <a:pt x="511" y="2748"/>
                  </a:cubicBezTo>
                  <a:cubicBezTo>
                    <a:pt x="518" y="2745"/>
                    <a:pt x="526" y="2742"/>
                    <a:pt x="534" y="2739"/>
                  </a:cubicBezTo>
                  <a:cubicBezTo>
                    <a:pt x="534" y="2739"/>
                    <a:pt x="534" y="2739"/>
                    <a:pt x="534" y="2739"/>
                  </a:cubicBezTo>
                  <a:cubicBezTo>
                    <a:pt x="534" y="2739"/>
                    <a:pt x="534" y="2739"/>
                    <a:pt x="534" y="2739"/>
                  </a:cubicBezTo>
                  <a:cubicBezTo>
                    <a:pt x="535" y="2738"/>
                    <a:pt x="535" y="2738"/>
                    <a:pt x="536" y="2738"/>
                  </a:cubicBezTo>
                  <a:cubicBezTo>
                    <a:pt x="536" y="2738"/>
                    <a:pt x="536" y="2738"/>
                    <a:pt x="536" y="2738"/>
                  </a:cubicBezTo>
                  <a:cubicBezTo>
                    <a:pt x="536" y="2738"/>
                    <a:pt x="536" y="2738"/>
                    <a:pt x="537" y="2738"/>
                  </a:cubicBezTo>
                  <a:cubicBezTo>
                    <a:pt x="539" y="2736"/>
                    <a:pt x="542" y="2735"/>
                    <a:pt x="544" y="2734"/>
                  </a:cubicBezTo>
                  <a:cubicBezTo>
                    <a:pt x="544" y="2734"/>
                    <a:pt x="544" y="2734"/>
                    <a:pt x="544" y="2734"/>
                  </a:cubicBezTo>
                  <a:cubicBezTo>
                    <a:pt x="546" y="2733"/>
                    <a:pt x="548" y="2733"/>
                    <a:pt x="550" y="2732"/>
                  </a:cubicBezTo>
                  <a:cubicBezTo>
                    <a:pt x="550" y="2732"/>
                    <a:pt x="550" y="2732"/>
                    <a:pt x="550" y="2732"/>
                  </a:cubicBezTo>
                  <a:cubicBezTo>
                    <a:pt x="551" y="2732"/>
                    <a:pt x="551" y="2731"/>
                    <a:pt x="551" y="2731"/>
                  </a:cubicBezTo>
                  <a:cubicBezTo>
                    <a:pt x="551" y="2731"/>
                    <a:pt x="551" y="2731"/>
                    <a:pt x="551" y="2731"/>
                  </a:cubicBezTo>
                  <a:cubicBezTo>
                    <a:pt x="555" y="2730"/>
                    <a:pt x="559" y="2728"/>
                    <a:pt x="563" y="2726"/>
                  </a:cubicBezTo>
                  <a:cubicBezTo>
                    <a:pt x="563" y="2726"/>
                    <a:pt x="563" y="2726"/>
                    <a:pt x="563" y="2726"/>
                  </a:cubicBezTo>
                  <a:cubicBezTo>
                    <a:pt x="565" y="2726"/>
                    <a:pt x="566" y="2725"/>
                    <a:pt x="568" y="2724"/>
                  </a:cubicBezTo>
                  <a:cubicBezTo>
                    <a:pt x="568" y="2724"/>
                    <a:pt x="568" y="2724"/>
                    <a:pt x="568" y="2724"/>
                  </a:cubicBezTo>
                  <a:cubicBezTo>
                    <a:pt x="569" y="2724"/>
                    <a:pt x="570" y="2724"/>
                    <a:pt x="570" y="2723"/>
                  </a:cubicBezTo>
                  <a:cubicBezTo>
                    <a:pt x="570" y="2723"/>
                    <a:pt x="571" y="2723"/>
                    <a:pt x="571" y="2723"/>
                  </a:cubicBezTo>
                  <a:cubicBezTo>
                    <a:pt x="571" y="2723"/>
                    <a:pt x="571" y="2723"/>
                    <a:pt x="572" y="2723"/>
                  </a:cubicBezTo>
                  <a:cubicBezTo>
                    <a:pt x="572" y="2723"/>
                    <a:pt x="572" y="2722"/>
                    <a:pt x="572" y="2722"/>
                  </a:cubicBezTo>
                  <a:cubicBezTo>
                    <a:pt x="574" y="2722"/>
                    <a:pt x="576" y="2721"/>
                    <a:pt x="578" y="2720"/>
                  </a:cubicBezTo>
                  <a:cubicBezTo>
                    <a:pt x="578" y="2720"/>
                    <a:pt x="578" y="2720"/>
                    <a:pt x="578" y="2720"/>
                  </a:cubicBezTo>
                  <a:cubicBezTo>
                    <a:pt x="583" y="2718"/>
                    <a:pt x="588" y="2716"/>
                    <a:pt x="593" y="2714"/>
                  </a:cubicBezTo>
                  <a:cubicBezTo>
                    <a:pt x="593" y="2714"/>
                    <a:pt x="593" y="2714"/>
                    <a:pt x="593" y="2714"/>
                  </a:cubicBezTo>
                  <a:cubicBezTo>
                    <a:pt x="593" y="2713"/>
                    <a:pt x="594" y="2713"/>
                    <a:pt x="594" y="2713"/>
                  </a:cubicBezTo>
                  <a:cubicBezTo>
                    <a:pt x="594" y="2713"/>
                    <a:pt x="595" y="2713"/>
                    <a:pt x="595" y="2713"/>
                  </a:cubicBezTo>
                  <a:cubicBezTo>
                    <a:pt x="595" y="2713"/>
                    <a:pt x="595" y="2713"/>
                    <a:pt x="595" y="2713"/>
                  </a:cubicBezTo>
                  <a:cubicBezTo>
                    <a:pt x="596" y="2712"/>
                    <a:pt x="596" y="2712"/>
                    <a:pt x="597" y="2712"/>
                  </a:cubicBezTo>
                  <a:cubicBezTo>
                    <a:pt x="597" y="2712"/>
                    <a:pt x="597" y="2712"/>
                    <a:pt x="597" y="2712"/>
                  </a:cubicBezTo>
                  <a:cubicBezTo>
                    <a:pt x="598" y="2712"/>
                    <a:pt x="598" y="2711"/>
                    <a:pt x="599" y="2711"/>
                  </a:cubicBezTo>
                  <a:cubicBezTo>
                    <a:pt x="600" y="2711"/>
                    <a:pt x="601" y="2710"/>
                    <a:pt x="602" y="2710"/>
                  </a:cubicBezTo>
                  <a:cubicBezTo>
                    <a:pt x="602" y="2710"/>
                    <a:pt x="602" y="2710"/>
                    <a:pt x="602" y="2710"/>
                  </a:cubicBezTo>
                  <a:cubicBezTo>
                    <a:pt x="603" y="2709"/>
                    <a:pt x="604" y="2709"/>
                    <a:pt x="605" y="2708"/>
                  </a:cubicBezTo>
                  <a:cubicBezTo>
                    <a:pt x="605" y="2708"/>
                    <a:pt x="605" y="2708"/>
                    <a:pt x="605" y="2708"/>
                  </a:cubicBezTo>
                  <a:cubicBezTo>
                    <a:pt x="606" y="2708"/>
                    <a:pt x="607" y="2708"/>
                    <a:pt x="607" y="2707"/>
                  </a:cubicBezTo>
                  <a:cubicBezTo>
                    <a:pt x="612" y="2705"/>
                    <a:pt x="617" y="2703"/>
                    <a:pt x="623" y="2701"/>
                  </a:cubicBezTo>
                  <a:cubicBezTo>
                    <a:pt x="623" y="2701"/>
                    <a:pt x="623" y="2701"/>
                    <a:pt x="623" y="2701"/>
                  </a:cubicBezTo>
                  <a:cubicBezTo>
                    <a:pt x="626" y="2700"/>
                    <a:pt x="629" y="2698"/>
                    <a:pt x="631" y="2697"/>
                  </a:cubicBezTo>
                  <a:cubicBezTo>
                    <a:pt x="631" y="2697"/>
                    <a:pt x="632" y="2697"/>
                    <a:pt x="632" y="2697"/>
                  </a:cubicBezTo>
                  <a:cubicBezTo>
                    <a:pt x="633" y="2697"/>
                    <a:pt x="634" y="2696"/>
                    <a:pt x="635" y="2696"/>
                  </a:cubicBezTo>
                  <a:cubicBezTo>
                    <a:pt x="635" y="2696"/>
                    <a:pt x="636" y="2695"/>
                    <a:pt x="636" y="2695"/>
                  </a:cubicBezTo>
                  <a:cubicBezTo>
                    <a:pt x="637" y="2695"/>
                    <a:pt x="638" y="2694"/>
                    <a:pt x="639" y="2694"/>
                  </a:cubicBezTo>
                  <a:cubicBezTo>
                    <a:pt x="639" y="2694"/>
                    <a:pt x="640" y="2694"/>
                    <a:pt x="640" y="2694"/>
                  </a:cubicBezTo>
                  <a:cubicBezTo>
                    <a:pt x="640" y="2693"/>
                    <a:pt x="640" y="2693"/>
                    <a:pt x="641" y="2693"/>
                  </a:cubicBezTo>
                  <a:cubicBezTo>
                    <a:pt x="642" y="2693"/>
                    <a:pt x="642" y="2693"/>
                    <a:pt x="643" y="2692"/>
                  </a:cubicBezTo>
                  <a:cubicBezTo>
                    <a:pt x="643" y="2692"/>
                    <a:pt x="644" y="2692"/>
                    <a:pt x="644" y="2692"/>
                  </a:cubicBezTo>
                  <a:cubicBezTo>
                    <a:pt x="644" y="2692"/>
                    <a:pt x="644" y="2692"/>
                    <a:pt x="644" y="2692"/>
                  </a:cubicBezTo>
                  <a:cubicBezTo>
                    <a:pt x="644" y="2692"/>
                    <a:pt x="644" y="2692"/>
                    <a:pt x="645" y="2692"/>
                  </a:cubicBezTo>
                  <a:cubicBezTo>
                    <a:pt x="645" y="2692"/>
                    <a:pt x="645" y="2692"/>
                    <a:pt x="645" y="2692"/>
                  </a:cubicBezTo>
                  <a:cubicBezTo>
                    <a:pt x="646" y="2691"/>
                    <a:pt x="647" y="2691"/>
                    <a:pt x="647" y="2690"/>
                  </a:cubicBezTo>
                  <a:cubicBezTo>
                    <a:pt x="648" y="2690"/>
                    <a:pt x="649" y="2690"/>
                    <a:pt x="650" y="2689"/>
                  </a:cubicBezTo>
                  <a:cubicBezTo>
                    <a:pt x="650" y="2689"/>
                    <a:pt x="650" y="2689"/>
                    <a:pt x="650" y="2689"/>
                  </a:cubicBezTo>
                  <a:cubicBezTo>
                    <a:pt x="652" y="2688"/>
                    <a:pt x="655" y="2687"/>
                    <a:pt x="657" y="2686"/>
                  </a:cubicBezTo>
                  <a:cubicBezTo>
                    <a:pt x="657" y="2686"/>
                    <a:pt x="657" y="2686"/>
                    <a:pt x="657" y="2686"/>
                  </a:cubicBezTo>
                  <a:cubicBezTo>
                    <a:pt x="661" y="2685"/>
                    <a:pt x="665" y="2683"/>
                    <a:pt x="669" y="2681"/>
                  </a:cubicBezTo>
                  <a:cubicBezTo>
                    <a:pt x="669" y="2681"/>
                    <a:pt x="669" y="2681"/>
                    <a:pt x="669" y="2681"/>
                  </a:cubicBezTo>
                  <a:cubicBezTo>
                    <a:pt x="669" y="2681"/>
                    <a:pt x="670" y="2681"/>
                    <a:pt x="670" y="2681"/>
                  </a:cubicBezTo>
                  <a:cubicBezTo>
                    <a:pt x="670" y="2681"/>
                    <a:pt x="670" y="2681"/>
                    <a:pt x="670" y="2681"/>
                  </a:cubicBezTo>
                  <a:cubicBezTo>
                    <a:pt x="671" y="2681"/>
                    <a:pt x="671" y="2680"/>
                    <a:pt x="672" y="2680"/>
                  </a:cubicBezTo>
                  <a:cubicBezTo>
                    <a:pt x="672" y="2680"/>
                    <a:pt x="672" y="2680"/>
                    <a:pt x="672" y="2680"/>
                  </a:cubicBezTo>
                  <a:cubicBezTo>
                    <a:pt x="672" y="2680"/>
                    <a:pt x="672" y="2680"/>
                    <a:pt x="672" y="2680"/>
                  </a:cubicBezTo>
                  <a:cubicBezTo>
                    <a:pt x="674" y="2679"/>
                    <a:pt x="676" y="2678"/>
                    <a:pt x="677" y="2678"/>
                  </a:cubicBezTo>
                  <a:cubicBezTo>
                    <a:pt x="678" y="2678"/>
                    <a:pt x="678" y="2678"/>
                    <a:pt x="678" y="2677"/>
                  </a:cubicBezTo>
                  <a:cubicBezTo>
                    <a:pt x="680" y="2677"/>
                    <a:pt x="682" y="2676"/>
                    <a:pt x="684" y="2675"/>
                  </a:cubicBezTo>
                  <a:cubicBezTo>
                    <a:pt x="685" y="2675"/>
                    <a:pt x="685" y="2675"/>
                    <a:pt x="685" y="2674"/>
                  </a:cubicBezTo>
                  <a:cubicBezTo>
                    <a:pt x="686" y="2674"/>
                    <a:pt x="687" y="2674"/>
                    <a:pt x="688" y="2673"/>
                  </a:cubicBezTo>
                  <a:cubicBezTo>
                    <a:pt x="688" y="2673"/>
                    <a:pt x="688" y="2673"/>
                    <a:pt x="688" y="2673"/>
                  </a:cubicBezTo>
                  <a:cubicBezTo>
                    <a:pt x="688" y="2673"/>
                    <a:pt x="689" y="2673"/>
                    <a:pt x="689" y="2673"/>
                  </a:cubicBezTo>
                  <a:cubicBezTo>
                    <a:pt x="690" y="2672"/>
                    <a:pt x="691" y="2672"/>
                    <a:pt x="692" y="2671"/>
                  </a:cubicBezTo>
                  <a:cubicBezTo>
                    <a:pt x="692" y="2671"/>
                    <a:pt x="692" y="2671"/>
                    <a:pt x="692" y="2671"/>
                  </a:cubicBezTo>
                  <a:cubicBezTo>
                    <a:pt x="693" y="2671"/>
                    <a:pt x="693" y="2671"/>
                    <a:pt x="694" y="2671"/>
                  </a:cubicBezTo>
                  <a:cubicBezTo>
                    <a:pt x="694" y="2671"/>
                    <a:pt x="694" y="2670"/>
                    <a:pt x="694" y="2670"/>
                  </a:cubicBezTo>
                  <a:cubicBezTo>
                    <a:pt x="695" y="2670"/>
                    <a:pt x="695" y="2670"/>
                    <a:pt x="695" y="2670"/>
                  </a:cubicBezTo>
                  <a:cubicBezTo>
                    <a:pt x="696" y="2670"/>
                    <a:pt x="696" y="2670"/>
                    <a:pt x="697" y="2669"/>
                  </a:cubicBezTo>
                  <a:cubicBezTo>
                    <a:pt x="697" y="2669"/>
                    <a:pt x="697" y="2669"/>
                    <a:pt x="698" y="2669"/>
                  </a:cubicBezTo>
                  <a:cubicBezTo>
                    <a:pt x="698" y="2669"/>
                    <a:pt x="698" y="2669"/>
                    <a:pt x="698" y="2669"/>
                  </a:cubicBezTo>
                  <a:cubicBezTo>
                    <a:pt x="699" y="2668"/>
                    <a:pt x="700" y="2668"/>
                    <a:pt x="701" y="2668"/>
                  </a:cubicBezTo>
                  <a:cubicBezTo>
                    <a:pt x="701" y="2667"/>
                    <a:pt x="702" y="2667"/>
                    <a:pt x="702" y="2667"/>
                  </a:cubicBezTo>
                  <a:cubicBezTo>
                    <a:pt x="702" y="2667"/>
                    <a:pt x="703" y="2667"/>
                    <a:pt x="703" y="2667"/>
                  </a:cubicBezTo>
                  <a:cubicBezTo>
                    <a:pt x="703" y="2667"/>
                    <a:pt x="703" y="2667"/>
                    <a:pt x="703" y="2667"/>
                  </a:cubicBezTo>
                  <a:cubicBezTo>
                    <a:pt x="704" y="2666"/>
                    <a:pt x="705" y="2666"/>
                    <a:pt x="706" y="2665"/>
                  </a:cubicBezTo>
                  <a:cubicBezTo>
                    <a:pt x="707" y="2665"/>
                    <a:pt x="709" y="2664"/>
                    <a:pt x="710" y="2664"/>
                  </a:cubicBezTo>
                  <a:cubicBezTo>
                    <a:pt x="710" y="2664"/>
                    <a:pt x="710" y="2664"/>
                    <a:pt x="711" y="2664"/>
                  </a:cubicBezTo>
                  <a:cubicBezTo>
                    <a:pt x="711" y="2664"/>
                    <a:pt x="711" y="2663"/>
                    <a:pt x="711" y="2663"/>
                  </a:cubicBezTo>
                  <a:cubicBezTo>
                    <a:pt x="711" y="2663"/>
                    <a:pt x="712" y="2663"/>
                    <a:pt x="712" y="2663"/>
                  </a:cubicBezTo>
                  <a:cubicBezTo>
                    <a:pt x="713" y="2663"/>
                    <a:pt x="713" y="2662"/>
                    <a:pt x="713" y="2662"/>
                  </a:cubicBezTo>
                  <a:cubicBezTo>
                    <a:pt x="716" y="2661"/>
                    <a:pt x="719" y="2660"/>
                    <a:pt x="722" y="2659"/>
                  </a:cubicBezTo>
                  <a:cubicBezTo>
                    <a:pt x="722" y="2659"/>
                    <a:pt x="722" y="2659"/>
                    <a:pt x="722" y="2659"/>
                  </a:cubicBezTo>
                  <a:cubicBezTo>
                    <a:pt x="722" y="2659"/>
                    <a:pt x="723" y="2658"/>
                    <a:pt x="723" y="2658"/>
                  </a:cubicBezTo>
                  <a:cubicBezTo>
                    <a:pt x="724" y="2658"/>
                    <a:pt x="724" y="2658"/>
                    <a:pt x="725" y="2658"/>
                  </a:cubicBezTo>
                  <a:cubicBezTo>
                    <a:pt x="726" y="2657"/>
                    <a:pt x="727" y="2657"/>
                    <a:pt x="728" y="2656"/>
                  </a:cubicBezTo>
                  <a:cubicBezTo>
                    <a:pt x="728" y="2656"/>
                    <a:pt x="729" y="2656"/>
                    <a:pt x="729" y="2656"/>
                  </a:cubicBezTo>
                  <a:cubicBezTo>
                    <a:pt x="729" y="2656"/>
                    <a:pt x="729" y="2656"/>
                    <a:pt x="730" y="2655"/>
                  </a:cubicBezTo>
                  <a:cubicBezTo>
                    <a:pt x="730" y="2655"/>
                    <a:pt x="730" y="2655"/>
                    <a:pt x="731" y="2655"/>
                  </a:cubicBezTo>
                  <a:cubicBezTo>
                    <a:pt x="731" y="2655"/>
                    <a:pt x="731" y="2655"/>
                    <a:pt x="732" y="2654"/>
                  </a:cubicBezTo>
                  <a:cubicBezTo>
                    <a:pt x="732" y="2654"/>
                    <a:pt x="732" y="2654"/>
                    <a:pt x="733" y="2654"/>
                  </a:cubicBezTo>
                  <a:cubicBezTo>
                    <a:pt x="733" y="2654"/>
                    <a:pt x="733" y="2654"/>
                    <a:pt x="733" y="2654"/>
                  </a:cubicBezTo>
                  <a:cubicBezTo>
                    <a:pt x="734" y="2654"/>
                    <a:pt x="734" y="2653"/>
                    <a:pt x="735" y="2653"/>
                  </a:cubicBezTo>
                  <a:cubicBezTo>
                    <a:pt x="735" y="2653"/>
                    <a:pt x="735" y="2653"/>
                    <a:pt x="735" y="2653"/>
                  </a:cubicBezTo>
                  <a:cubicBezTo>
                    <a:pt x="735" y="2653"/>
                    <a:pt x="736" y="2653"/>
                    <a:pt x="736" y="2653"/>
                  </a:cubicBezTo>
                  <a:cubicBezTo>
                    <a:pt x="738" y="2652"/>
                    <a:pt x="739" y="2651"/>
                    <a:pt x="741" y="2651"/>
                  </a:cubicBezTo>
                  <a:cubicBezTo>
                    <a:pt x="741" y="2650"/>
                    <a:pt x="742" y="2650"/>
                    <a:pt x="742" y="2650"/>
                  </a:cubicBezTo>
                  <a:cubicBezTo>
                    <a:pt x="745" y="2649"/>
                    <a:pt x="747" y="2648"/>
                    <a:pt x="750" y="2647"/>
                  </a:cubicBezTo>
                  <a:cubicBezTo>
                    <a:pt x="751" y="2647"/>
                    <a:pt x="751" y="2646"/>
                    <a:pt x="752" y="2646"/>
                  </a:cubicBezTo>
                  <a:cubicBezTo>
                    <a:pt x="752" y="2646"/>
                    <a:pt x="753" y="2646"/>
                    <a:pt x="753" y="2645"/>
                  </a:cubicBezTo>
                  <a:cubicBezTo>
                    <a:pt x="753" y="2645"/>
                    <a:pt x="753" y="2645"/>
                    <a:pt x="753" y="2645"/>
                  </a:cubicBezTo>
                  <a:cubicBezTo>
                    <a:pt x="754" y="2645"/>
                    <a:pt x="756" y="2644"/>
                    <a:pt x="757" y="2644"/>
                  </a:cubicBezTo>
                  <a:cubicBezTo>
                    <a:pt x="757" y="2644"/>
                    <a:pt x="758" y="2643"/>
                    <a:pt x="759" y="2643"/>
                  </a:cubicBezTo>
                  <a:cubicBezTo>
                    <a:pt x="759" y="2643"/>
                    <a:pt x="760" y="2642"/>
                    <a:pt x="761" y="2642"/>
                  </a:cubicBezTo>
                  <a:cubicBezTo>
                    <a:pt x="765" y="2640"/>
                    <a:pt x="768" y="2639"/>
                    <a:pt x="772" y="2637"/>
                  </a:cubicBezTo>
                  <a:cubicBezTo>
                    <a:pt x="773" y="2637"/>
                    <a:pt x="773" y="2637"/>
                    <a:pt x="773" y="2637"/>
                  </a:cubicBezTo>
                  <a:cubicBezTo>
                    <a:pt x="774" y="2637"/>
                    <a:pt x="774" y="2637"/>
                    <a:pt x="774" y="2637"/>
                  </a:cubicBezTo>
                  <a:cubicBezTo>
                    <a:pt x="774" y="2637"/>
                    <a:pt x="774" y="2636"/>
                    <a:pt x="774" y="2636"/>
                  </a:cubicBezTo>
                  <a:cubicBezTo>
                    <a:pt x="775" y="2636"/>
                    <a:pt x="775" y="2636"/>
                    <a:pt x="775" y="2636"/>
                  </a:cubicBezTo>
                  <a:cubicBezTo>
                    <a:pt x="776" y="2636"/>
                    <a:pt x="777" y="2635"/>
                    <a:pt x="777" y="2635"/>
                  </a:cubicBezTo>
                  <a:cubicBezTo>
                    <a:pt x="778" y="2635"/>
                    <a:pt x="778" y="2635"/>
                    <a:pt x="779" y="2634"/>
                  </a:cubicBezTo>
                  <a:cubicBezTo>
                    <a:pt x="779" y="2634"/>
                    <a:pt x="779" y="2634"/>
                    <a:pt x="780" y="2634"/>
                  </a:cubicBezTo>
                  <a:cubicBezTo>
                    <a:pt x="780" y="2634"/>
                    <a:pt x="780" y="2634"/>
                    <a:pt x="780" y="2634"/>
                  </a:cubicBezTo>
                  <a:cubicBezTo>
                    <a:pt x="780" y="2634"/>
                    <a:pt x="780" y="2634"/>
                    <a:pt x="780" y="2634"/>
                  </a:cubicBezTo>
                  <a:cubicBezTo>
                    <a:pt x="782" y="2633"/>
                    <a:pt x="783" y="2633"/>
                    <a:pt x="785" y="2632"/>
                  </a:cubicBezTo>
                  <a:cubicBezTo>
                    <a:pt x="786" y="2632"/>
                    <a:pt x="786" y="2631"/>
                    <a:pt x="787" y="2631"/>
                  </a:cubicBezTo>
                  <a:cubicBezTo>
                    <a:pt x="787" y="2631"/>
                    <a:pt x="787" y="2631"/>
                    <a:pt x="787" y="2631"/>
                  </a:cubicBezTo>
                  <a:cubicBezTo>
                    <a:pt x="788" y="2631"/>
                    <a:pt x="789" y="2630"/>
                    <a:pt x="790" y="2630"/>
                  </a:cubicBezTo>
                  <a:cubicBezTo>
                    <a:pt x="791" y="2629"/>
                    <a:pt x="793" y="2628"/>
                    <a:pt x="795" y="2628"/>
                  </a:cubicBezTo>
                  <a:cubicBezTo>
                    <a:pt x="798" y="2626"/>
                    <a:pt x="801" y="2625"/>
                    <a:pt x="804" y="2624"/>
                  </a:cubicBezTo>
                  <a:cubicBezTo>
                    <a:pt x="805" y="2623"/>
                    <a:pt x="807" y="2623"/>
                    <a:pt x="808" y="2622"/>
                  </a:cubicBezTo>
                  <a:cubicBezTo>
                    <a:pt x="808" y="2622"/>
                    <a:pt x="809" y="2622"/>
                    <a:pt x="809" y="2622"/>
                  </a:cubicBezTo>
                  <a:cubicBezTo>
                    <a:pt x="810" y="2621"/>
                    <a:pt x="810" y="2621"/>
                    <a:pt x="810" y="2621"/>
                  </a:cubicBezTo>
                  <a:cubicBezTo>
                    <a:pt x="811" y="2621"/>
                    <a:pt x="812" y="2621"/>
                    <a:pt x="812" y="2620"/>
                  </a:cubicBezTo>
                  <a:cubicBezTo>
                    <a:pt x="812" y="2620"/>
                    <a:pt x="813" y="2620"/>
                    <a:pt x="813" y="2620"/>
                  </a:cubicBezTo>
                  <a:cubicBezTo>
                    <a:pt x="813" y="2620"/>
                    <a:pt x="813" y="2620"/>
                    <a:pt x="813" y="2620"/>
                  </a:cubicBezTo>
                  <a:cubicBezTo>
                    <a:pt x="815" y="2619"/>
                    <a:pt x="817" y="2618"/>
                    <a:pt x="818" y="2618"/>
                  </a:cubicBezTo>
                  <a:cubicBezTo>
                    <a:pt x="819" y="2617"/>
                    <a:pt x="820" y="2617"/>
                    <a:pt x="820" y="2617"/>
                  </a:cubicBezTo>
                  <a:cubicBezTo>
                    <a:pt x="821" y="2616"/>
                    <a:pt x="822" y="2616"/>
                    <a:pt x="823" y="2616"/>
                  </a:cubicBezTo>
                  <a:cubicBezTo>
                    <a:pt x="823" y="2616"/>
                    <a:pt x="824" y="2615"/>
                    <a:pt x="825" y="2615"/>
                  </a:cubicBezTo>
                  <a:cubicBezTo>
                    <a:pt x="825" y="2615"/>
                    <a:pt x="825" y="2615"/>
                    <a:pt x="825" y="2615"/>
                  </a:cubicBezTo>
                  <a:cubicBezTo>
                    <a:pt x="826" y="2615"/>
                    <a:pt x="827" y="2614"/>
                    <a:pt x="828" y="2614"/>
                  </a:cubicBezTo>
                  <a:cubicBezTo>
                    <a:pt x="835" y="2611"/>
                    <a:pt x="841" y="2608"/>
                    <a:pt x="848" y="2605"/>
                  </a:cubicBezTo>
                  <a:cubicBezTo>
                    <a:pt x="849" y="2605"/>
                    <a:pt x="849" y="2605"/>
                    <a:pt x="849" y="2605"/>
                  </a:cubicBezTo>
                  <a:cubicBezTo>
                    <a:pt x="849" y="2605"/>
                    <a:pt x="849" y="2605"/>
                    <a:pt x="849" y="2605"/>
                  </a:cubicBezTo>
                  <a:cubicBezTo>
                    <a:pt x="850" y="2604"/>
                    <a:pt x="850" y="2604"/>
                    <a:pt x="850" y="2604"/>
                  </a:cubicBezTo>
                  <a:cubicBezTo>
                    <a:pt x="850" y="2604"/>
                    <a:pt x="850" y="2604"/>
                    <a:pt x="851" y="2604"/>
                  </a:cubicBezTo>
                  <a:cubicBezTo>
                    <a:pt x="851" y="2604"/>
                    <a:pt x="851" y="2604"/>
                    <a:pt x="851" y="2604"/>
                  </a:cubicBezTo>
                  <a:cubicBezTo>
                    <a:pt x="851" y="2604"/>
                    <a:pt x="852" y="2604"/>
                    <a:pt x="852" y="2603"/>
                  </a:cubicBezTo>
                  <a:cubicBezTo>
                    <a:pt x="853" y="2603"/>
                    <a:pt x="854" y="2603"/>
                    <a:pt x="855" y="2602"/>
                  </a:cubicBezTo>
                  <a:cubicBezTo>
                    <a:pt x="855" y="2602"/>
                    <a:pt x="855" y="2602"/>
                    <a:pt x="855" y="2602"/>
                  </a:cubicBezTo>
                  <a:cubicBezTo>
                    <a:pt x="855" y="2602"/>
                    <a:pt x="855" y="2602"/>
                    <a:pt x="855" y="2602"/>
                  </a:cubicBezTo>
                  <a:cubicBezTo>
                    <a:pt x="857" y="2601"/>
                    <a:pt x="859" y="2600"/>
                    <a:pt x="861" y="2600"/>
                  </a:cubicBezTo>
                  <a:cubicBezTo>
                    <a:pt x="863" y="2599"/>
                    <a:pt x="865" y="2598"/>
                    <a:pt x="867" y="2597"/>
                  </a:cubicBezTo>
                  <a:cubicBezTo>
                    <a:pt x="867" y="2597"/>
                    <a:pt x="867" y="2597"/>
                    <a:pt x="868" y="2597"/>
                  </a:cubicBezTo>
                  <a:cubicBezTo>
                    <a:pt x="868" y="2597"/>
                    <a:pt x="868" y="2596"/>
                    <a:pt x="869" y="2596"/>
                  </a:cubicBezTo>
                  <a:cubicBezTo>
                    <a:pt x="870" y="2596"/>
                    <a:pt x="870" y="2596"/>
                    <a:pt x="871" y="2595"/>
                  </a:cubicBezTo>
                  <a:cubicBezTo>
                    <a:pt x="871" y="2595"/>
                    <a:pt x="872" y="2595"/>
                    <a:pt x="872" y="2595"/>
                  </a:cubicBezTo>
                  <a:cubicBezTo>
                    <a:pt x="872" y="2595"/>
                    <a:pt x="872" y="2595"/>
                    <a:pt x="872" y="2595"/>
                  </a:cubicBezTo>
                  <a:cubicBezTo>
                    <a:pt x="872" y="2595"/>
                    <a:pt x="873" y="2595"/>
                    <a:pt x="873" y="2594"/>
                  </a:cubicBezTo>
                  <a:cubicBezTo>
                    <a:pt x="873" y="2594"/>
                    <a:pt x="873" y="2594"/>
                    <a:pt x="873" y="2594"/>
                  </a:cubicBezTo>
                  <a:cubicBezTo>
                    <a:pt x="874" y="2594"/>
                    <a:pt x="874" y="2594"/>
                    <a:pt x="874" y="2594"/>
                  </a:cubicBezTo>
                  <a:cubicBezTo>
                    <a:pt x="874" y="2594"/>
                    <a:pt x="874" y="2594"/>
                    <a:pt x="874" y="2594"/>
                  </a:cubicBezTo>
                  <a:cubicBezTo>
                    <a:pt x="875" y="2594"/>
                    <a:pt x="876" y="2593"/>
                    <a:pt x="877" y="2593"/>
                  </a:cubicBezTo>
                  <a:cubicBezTo>
                    <a:pt x="877" y="2593"/>
                    <a:pt x="877" y="2593"/>
                    <a:pt x="877" y="2593"/>
                  </a:cubicBezTo>
                  <a:cubicBezTo>
                    <a:pt x="878" y="2592"/>
                    <a:pt x="878" y="2592"/>
                    <a:pt x="879" y="2592"/>
                  </a:cubicBezTo>
                  <a:cubicBezTo>
                    <a:pt x="879" y="2592"/>
                    <a:pt x="880" y="2592"/>
                    <a:pt x="880" y="2591"/>
                  </a:cubicBezTo>
                  <a:cubicBezTo>
                    <a:pt x="880" y="2591"/>
                    <a:pt x="881" y="2591"/>
                    <a:pt x="881" y="2591"/>
                  </a:cubicBezTo>
                  <a:cubicBezTo>
                    <a:pt x="881" y="2591"/>
                    <a:pt x="881" y="2591"/>
                    <a:pt x="881" y="2591"/>
                  </a:cubicBezTo>
                  <a:cubicBezTo>
                    <a:pt x="882" y="2591"/>
                    <a:pt x="883" y="2590"/>
                    <a:pt x="883" y="2590"/>
                  </a:cubicBezTo>
                  <a:cubicBezTo>
                    <a:pt x="884" y="2590"/>
                    <a:pt x="885" y="2590"/>
                    <a:pt x="885" y="2589"/>
                  </a:cubicBezTo>
                  <a:cubicBezTo>
                    <a:pt x="886" y="2589"/>
                    <a:pt x="887" y="2589"/>
                    <a:pt x="888" y="2588"/>
                  </a:cubicBezTo>
                  <a:cubicBezTo>
                    <a:pt x="888" y="2588"/>
                    <a:pt x="889" y="2588"/>
                    <a:pt x="890" y="2587"/>
                  </a:cubicBezTo>
                  <a:cubicBezTo>
                    <a:pt x="890" y="2587"/>
                    <a:pt x="891" y="2587"/>
                    <a:pt x="892" y="2587"/>
                  </a:cubicBezTo>
                  <a:cubicBezTo>
                    <a:pt x="892" y="2586"/>
                    <a:pt x="892" y="2586"/>
                    <a:pt x="892" y="2586"/>
                  </a:cubicBezTo>
                  <a:cubicBezTo>
                    <a:pt x="892" y="2586"/>
                    <a:pt x="893" y="2586"/>
                    <a:pt x="893" y="2586"/>
                  </a:cubicBezTo>
                  <a:cubicBezTo>
                    <a:pt x="893" y="2586"/>
                    <a:pt x="893" y="2586"/>
                    <a:pt x="894" y="2586"/>
                  </a:cubicBezTo>
                  <a:cubicBezTo>
                    <a:pt x="894" y="2586"/>
                    <a:pt x="894" y="2586"/>
                    <a:pt x="894" y="2586"/>
                  </a:cubicBezTo>
                  <a:cubicBezTo>
                    <a:pt x="895" y="2585"/>
                    <a:pt x="896" y="2585"/>
                    <a:pt x="897" y="2584"/>
                  </a:cubicBezTo>
                  <a:cubicBezTo>
                    <a:pt x="897" y="2584"/>
                    <a:pt x="897" y="2584"/>
                    <a:pt x="898" y="2584"/>
                  </a:cubicBezTo>
                  <a:cubicBezTo>
                    <a:pt x="898" y="2584"/>
                    <a:pt x="898" y="2584"/>
                    <a:pt x="898" y="2584"/>
                  </a:cubicBezTo>
                  <a:cubicBezTo>
                    <a:pt x="898" y="2584"/>
                    <a:pt x="899" y="2583"/>
                    <a:pt x="899" y="2583"/>
                  </a:cubicBezTo>
                  <a:cubicBezTo>
                    <a:pt x="899" y="2583"/>
                    <a:pt x="899" y="2583"/>
                    <a:pt x="900" y="2583"/>
                  </a:cubicBezTo>
                  <a:cubicBezTo>
                    <a:pt x="900" y="2583"/>
                    <a:pt x="900" y="2583"/>
                    <a:pt x="900" y="2583"/>
                  </a:cubicBezTo>
                  <a:cubicBezTo>
                    <a:pt x="911" y="2578"/>
                    <a:pt x="923" y="2573"/>
                    <a:pt x="934" y="2569"/>
                  </a:cubicBezTo>
                  <a:cubicBezTo>
                    <a:pt x="934" y="2568"/>
                    <a:pt x="935" y="2568"/>
                    <a:pt x="935" y="2568"/>
                  </a:cubicBezTo>
                  <a:cubicBezTo>
                    <a:pt x="937" y="2567"/>
                    <a:pt x="938" y="2567"/>
                    <a:pt x="940" y="2566"/>
                  </a:cubicBezTo>
                  <a:cubicBezTo>
                    <a:pt x="940" y="2566"/>
                    <a:pt x="940" y="2566"/>
                    <a:pt x="941" y="2566"/>
                  </a:cubicBezTo>
                  <a:cubicBezTo>
                    <a:pt x="941" y="2566"/>
                    <a:pt x="941" y="2566"/>
                    <a:pt x="941" y="2566"/>
                  </a:cubicBezTo>
                  <a:cubicBezTo>
                    <a:pt x="941" y="2565"/>
                    <a:pt x="941" y="2565"/>
                    <a:pt x="942" y="2565"/>
                  </a:cubicBezTo>
                  <a:cubicBezTo>
                    <a:pt x="942" y="2565"/>
                    <a:pt x="943" y="2565"/>
                    <a:pt x="943" y="2565"/>
                  </a:cubicBezTo>
                  <a:cubicBezTo>
                    <a:pt x="943" y="2565"/>
                    <a:pt x="943" y="2565"/>
                    <a:pt x="943" y="2565"/>
                  </a:cubicBezTo>
                  <a:cubicBezTo>
                    <a:pt x="944" y="2564"/>
                    <a:pt x="944" y="2564"/>
                    <a:pt x="945" y="2564"/>
                  </a:cubicBezTo>
                  <a:cubicBezTo>
                    <a:pt x="945" y="2564"/>
                    <a:pt x="946" y="2564"/>
                    <a:pt x="946" y="2563"/>
                  </a:cubicBezTo>
                  <a:cubicBezTo>
                    <a:pt x="947" y="2563"/>
                    <a:pt x="948" y="2563"/>
                    <a:pt x="948" y="2562"/>
                  </a:cubicBezTo>
                  <a:cubicBezTo>
                    <a:pt x="949" y="2562"/>
                    <a:pt x="949" y="2562"/>
                    <a:pt x="949" y="2562"/>
                  </a:cubicBezTo>
                  <a:cubicBezTo>
                    <a:pt x="949" y="2562"/>
                    <a:pt x="950" y="2562"/>
                    <a:pt x="950" y="2562"/>
                  </a:cubicBezTo>
                  <a:cubicBezTo>
                    <a:pt x="950" y="2562"/>
                    <a:pt x="950" y="2562"/>
                    <a:pt x="951" y="2561"/>
                  </a:cubicBezTo>
                  <a:cubicBezTo>
                    <a:pt x="951" y="2561"/>
                    <a:pt x="951" y="2561"/>
                    <a:pt x="951" y="2561"/>
                  </a:cubicBezTo>
                  <a:cubicBezTo>
                    <a:pt x="951" y="2561"/>
                    <a:pt x="952" y="2561"/>
                    <a:pt x="952" y="2561"/>
                  </a:cubicBezTo>
                  <a:cubicBezTo>
                    <a:pt x="952" y="2561"/>
                    <a:pt x="952" y="2561"/>
                    <a:pt x="953" y="2561"/>
                  </a:cubicBezTo>
                  <a:cubicBezTo>
                    <a:pt x="953" y="2560"/>
                    <a:pt x="954" y="2560"/>
                    <a:pt x="955" y="2560"/>
                  </a:cubicBezTo>
                  <a:cubicBezTo>
                    <a:pt x="955" y="2559"/>
                    <a:pt x="956" y="2559"/>
                    <a:pt x="956" y="2559"/>
                  </a:cubicBezTo>
                  <a:cubicBezTo>
                    <a:pt x="956" y="2559"/>
                    <a:pt x="956" y="2559"/>
                    <a:pt x="957" y="2559"/>
                  </a:cubicBezTo>
                  <a:cubicBezTo>
                    <a:pt x="957" y="2559"/>
                    <a:pt x="957" y="2559"/>
                    <a:pt x="957" y="2559"/>
                  </a:cubicBezTo>
                  <a:cubicBezTo>
                    <a:pt x="958" y="2558"/>
                    <a:pt x="959" y="2558"/>
                    <a:pt x="959" y="2558"/>
                  </a:cubicBezTo>
                  <a:cubicBezTo>
                    <a:pt x="959" y="2558"/>
                    <a:pt x="960" y="2558"/>
                    <a:pt x="960" y="2558"/>
                  </a:cubicBezTo>
                  <a:cubicBezTo>
                    <a:pt x="960" y="2557"/>
                    <a:pt x="960" y="2557"/>
                    <a:pt x="961" y="2557"/>
                  </a:cubicBezTo>
                  <a:cubicBezTo>
                    <a:pt x="961" y="2557"/>
                    <a:pt x="961" y="2557"/>
                    <a:pt x="961" y="2557"/>
                  </a:cubicBezTo>
                  <a:cubicBezTo>
                    <a:pt x="961" y="2557"/>
                    <a:pt x="962" y="2557"/>
                    <a:pt x="962" y="2557"/>
                  </a:cubicBezTo>
                  <a:cubicBezTo>
                    <a:pt x="962" y="2556"/>
                    <a:pt x="963" y="2556"/>
                    <a:pt x="963" y="2556"/>
                  </a:cubicBezTo>
                  <a:cubicBezTo>
                    <a:pt x="963" y="2556"/>
                    <a:pt x="963" y="2556"/>
                    <a:pt x="963" y="2556"/>
                  </a:cubicBezTo>
                  <a:cubicBezTo>
                    <a:pt x="965" y="2555"/>
                    <a:pt x="967" y="2555"/>
                    <a:pt x="968" y="2554"/>
                  </a:cubicBezTo>
                  <a:cubicBezTo>
                    <a:pt x="971" y="2553"/>
                    <a:pt x="973" y="2552"/>
                    <a:pt x="975" y="2551"/>
                  </a:cubicBezTo>
                  <a:cubicBezTo>
                    <a:pt x="975" y="2551"/>
                    <a:pt x="975" y="2551"/>
                    <a:pt x="976" y="2551"/>
                  </a:cubicBezTo>
                  <a:cubicBezTo>
                    <a:pt x="976" y="2551"/>
                    <a:pt x="976" y="2551"/>
                    <a:pt x="976" y="2551"/>
                  </a:cubicBezTo>
                  <a:cubicBezTo>
                    <a:pt x="977" y="2550"/>
                    <a:pt x="978" y="2550"/>
                    <a:pt x="978" y="2550"/>
                  </a:cubicBezTo>
                  <a:cubicBezTo>
                    <a:pt x="979" y="2549"/>
                    <a:pt x="980" y="2549"/>
                    <a:pt x="981" y="2549"/>
                  </a:cubicBezTo>
                  <a:cubicBezTo>
                    <a:pt x="984" y="2547"/>
                    <a:pt x="987" y="2546"/>
                    <a:pt x="990" y="2545"/>
                  </a:cubicBezTo>
                  <a:cubicBezTo>
                    <a:pt x="990" y="2545"/>
                    <a:pt x="990" y="2545"/>
                    <a:pt x="990" y="2545"/>
                  </a:cubicBezTo>
                  <a:cubicBezTo>
                    <a:pt x="990" y="2544"/>
                    <a:pt x="991" y="2544"/>
                    <a:pt x="991" y="2544"/>
                  </a:cubicBezTo>
                  <a:cubicBezTo>
                    <a:pt x="991" y="2544"/>
                    <a:pt x="992" y="2544"/>
                    <a:pt x="992" y="2544"/>
                  </a:cubicBezTo>
                  <a:cubicBezTo>
                    <a:pt x="993" y="2543"/>
                    <a:pt x="995" y="2543"/>
                    <a:pt x="997" y="2542"/>
                  </a:cubicBezTo>
                  <a:cubicBezTo>
                    <a:pt x="997" y="2542"/>
                    <a:pt x="997" y="2542"/>
                    <a:pt x="997" y="2542"/>
                  </a:cubicBezTo>
                  <a:cubicBezTo>
                    <a:pt x="999" y="2541"/>
                    <a:pt x="1000" y="2540"/>
                    <a:pt x="1002" y="2540"/>
                  </a:cubicBezTo>
                  <a:cubicBezTo>
                    <a:pt x="1002" y="2540"/>
                    <a:pt x="1002" y="2539"/>
                    <a:pt x="1002" y="2539"/>
                  </a:cubicBezTo>
                  <a:cubicBezTo>
                    <a:pt x="1004" y="2539"/>
                    <a:pt x="1006" y="2538"/>
                    <a:pt x="1007" y="2537"/>
                  </a:cubicBezTo>
                  <a:cubicBezTo>
                    <a:pt x="1007" y="2537"/>
                    <a:pt x="1008" y="2537"/>
                    <a:pt x="1008" y="2537"/>
                  </a:cubicBezTo>
                  <a:cubicBezTo>
                    <a:pt x="1009" y="2537"/>
                    <a:pt x="1009" y="2536"/>
                    <a:pt x="1010" y="2536"/>
                  </a:cubicBezTo>
                  <a:cubicBezTo>
                    <a:pt x="1011" y="2536"/>
                    <a:pt x="1011" y="2536"/>
                    <a:pt x="1012" y="2535"/>
                  </a:cubicBezTo>
                  <a:cubicBezTo>
                    <a:pt x="1012" y="2535"/>
                    <a:pt x="1012" y="2535"/>
                    <a:pt x="1013" y="2535"/>
                  </a:cubicBezTo>
                  <a:cubicBezTo>
                    <a:pt x="1015" y="2534"/>
                    <a:pt x="1017" y="2533"/>
                    <a:pt x="1020" y="2532"/>
                  </a:cubicBezTo>
                  <a:cubicBezTo>
                    <a:pt x="1020" y="2532"/>
                    <a:pt x="1021" y="2532"/>
                    <a:pt x="1021" y="2531"/>
                  </a:cubicBezTo>
                  <a:cubicBezTo>
                    <a:pt x="1021" y="2531"/>
                    <a:pt x="1022" y="2531"/>
                    <a:pt x="1022" y="2531"/>
                  </a:cubicBezTo>
                  <a:cubicBezTo>
                    <a:pt x="1026" y="2529"/>
                    <a:pt x="1030" y="2528"/>
                    <a:pt x="1034" y="2526"/>
                  </a:cubicBezTo>
                  <a:cubicBezTo>
                    <a:pt x="1035" y="2526"/>
                    <a:pt x="1035" y="2525"/>
                    <a:pt x="1036" y="2525"/>
                  </a:cubicBezTo>
                  <a:cubicBezTo>
                    <a:pt x="1037" y="2525"/>
                    <a:pt x="1037" y="2525"/>
                    <a:pt x="1037" y="2524"/>
                  </a:cubicBezTo>
                  <a:cubicBezTo>
                    <a:pt x="1038" y="2524"/>
                    <a:pt x="1039" y="2524"/>
                    <a:pt x="1039" y="2524"/>
                  </a:cubicBezTo>
                  <a:cubicBezTo>
                    <a:pt x="1040" y="2523"/>
                    <a:pt x="1041" y="2523"/>
                    <a:pt x="1042" y="2522"/>
                  </a:cubicBezTo>
                  <a:cubicBezTo>
                    <a:pt x="1043" y="2522"/>
                    <a:pt x="1043" y="2522"/>
                    <a:pt x="1044" y="2522"/>
                  </a:cubicBezTo>
                  <a:cubicBezTo>
                    <a:pt x="1044" y="2522"/>
                    <a:pt x="1044" y="2522"/>
                    <a:pt x="1044" y="2522"/>
                  </a:cubicBezTo>
                  <a:cubicBezTo>
                    <a:pt x="1045" y="2521"/>
                    <a:pt x="1046" y="2521"/>
                    <a:pt x="1047" y="2520"/>
                  </a:cubicBezTo>
                  <a:cubicBezTo>
                    <a:pt x="1048" y="2520"/>
                    <a:pt x="1048" y="2520"/>
                    <a:pt x="1048" y="2520"/>
                  </a:cubicBezTo>
                  <a:cubicBezTo>
                    <a:pt x="1049" y="2520"/>
                    <a:pt x="1049" y="2520"/>
                    <a:pt x="1050" y="2519"/>
                  </a:cubicBezTo>
                  <a:cubicBezTo>
                    <a:pt x="1050" y="2519"/>
                    <a:pt x="1050" y="2519"/>
                    <a:pt x="1051" y="2519"/>
                  </a:cubicBezTo>
                  <a:cubicBezTo>
                    <a:pt x="1051" y="2519"/>
                    <a:pt x="1051" y="2519"/>
                    <a:pt x="1051" y="2519"/>
                  </a:cubicBezTo>
                  <a:cubicBezTo>
                    <a:pt x="1051" y="2519"/>
                    <a:pt x="1052" y="2518"/>
                    <a:pt x="1052" y="2518"/>
                  </a:cubicBezTo>
                  <a:cubicBezTo>
                    <a:pt x="1052" y="2518"/>
                    <a:pt x="1052" y="2518"/>
                    <a:pt x="1053" y="2518"/>
                  </a:cubicBezTo>
                  <a:cubicBezTo>
                    <a:pt x="1053" y="2518"/>
                    <a:pt x="1053" y="2518"/>
                    <a:pt x="1053" y="2518"/>
                  </a:cubicBezTo>
                  <a:cubicBezTo>
                    <a:pt x="1053" y="2518"/>
                    <a:pt x="1054" y="2518"/>
                    <a:pt x="1054" y="2517"/>
                  </a:cubicBezTo>
                  <a:cubicBezTo>
                    <a:pt x="1054" y="2517"/>
                    <a:pt x="1054" y="2517"/>
                    <a:pt x="1054" y="2517"/>
                  </a:cubicBezTo>
                  <a:cubicBezTo>
                    <a:pt x="1055" y="2517"/>
                    <a:pt x="1056" y="2517"/>
                    <a:pt x="1057" y="2516"/>
                  </a:cubicBezTo>
                  <a:cubicBezTo>
                    <a:pt x="1058" y="2516"/>
                    <a:pt x="1059" y="2515"/>
                    <a:pt x="1060" y="2515"/>
                  </a:cubicBezTo>
                  <a:cubicBezTo>
                    <a:pt x="1060" y="2515"/>
                    <a:pt x="1061" y="2515"/>
                    <a:pt x="1061" y="2514"/>
                  </a:cubicBezTo>
                  <a:cubicBezTo>
                    <a:pt x="1063" y="2514"/>
                    <a:pt x="1064" y="2513"/>
                    <a:pt x="1065" y="2513"/>
                  </a:cubicBezTo>
                  <a:cubicBezTo>
                    <a:pt x="1066" y="2512"/>
                    <a:pt x="1066" y="2512"/>
                    <a:pt x="1067" y="2512"/>
                  </a:cubicBezTo>
                  <a:cubicBezTo>
                    <a:pt x="1067" y="2512"/>
                    <a:pt x="1067" y="2512"/>
                    <a:pt x="1067" y="2512"/>
                  </a:cubicBezTo>
                  <a:cubicBezTo>
                    <a:pt x="1068" y="2512"/>
                    <a:pt x="1068" y="2512"/>
                    <a:pt x="1068" y="2511"/>
                  </a:cubicBezTo>
                  <a:cubicBezTo>
                    <a:pt x="1069" y="2511"/>
                    <a:pt x="1070" y="2511"/>
                    <a:pt x="1071" y="2510"/>
                  </a:cubicBezTo>
                  <a:cubicBezTo>
                    <a:pt x="1072" y="2510"/>
                    <a:pt x="1072" y="2510"/>
                    <a:pt x="1073" y="2510"/>
                  </a:cubicBezTo>
                  <a:cubicBezTo>
                    <a:pt x="1073" y="2509"/>
                    <a:pt x="1073" y="2509"/>
                    <a:pt x="1074" y="2509"/>
                  </a:cubicBezTo>
                  <a:cubicBezTo>
                    <a:pt x="1074" y="2509"/>
                    <a:pt x="1074" y="2509"/>
                    <a:pt x="1075" y="2509"/>
                  </a:cubicBezTo>
                  <a:cubicBezTo>
                    <a:pt x="1075" y="2508"/>
                    <a:pt x="1076" y="2508"/>
                    <a:pt x="1077" y="2508"/>
                  </a:cubicBezTo>
                  <a:cubicBezTo>
                    <a:pt x="1077" y="2508"/>
                    <a:pt x="1077" y="2508"/>
                    <a:pt x="1077" y="2508"/>
                  </a:cubicBezTo>
                  <a:cubicBezTo>
                    <a:pt x="1078" y="2507"/>
                    <a:pt x="1078" y="2507"/>
                    <a:pt x="1079" y="2507"/>
                  </a:cubicBezTo>
                  <a:cubicBezTo>
                    <a:pt x="1086" y="2504"/>
                    <a:pt x="1093" y="2501"/>
                    <a:pt x="1100" y="2498"/>
                  </a:cubicBezTo>
                  <a:cubicBezTo>
                    <a:pt x="1100" y="2498"/>
                    <a:pt x="1101" y="2497"/>
                    <a:pt x="1102" y="2497"/>
                  </a:cubicBezTo>
                  <a:cubicBezTo>
                    <a:pt x="1102" y="2497"/>
                    <a:pt x="1103" y="2497"/>
                    <a:pt x="1103" y="2497"/>
                  </a:cubicBezTo>
                  <a:cubicBezTo>
                    <a:pt x="1104" y="2496"/>
                    <a:pt x="1104" y="2496"/>
                    <a:pt x="1105" y="2496"/>
                  </a:cubicBezTo>
                  <a:cubicBezTo>
                    <a:pt x="1105" y="2496"/>
                    <a:pt x="1105" y="2496"/>
                    <a:pt x="1105" y="2496"/>
                  </a:cubicBezTo>
                  <a:cubicBezTo>
                    <a:pt x="1106" y="2495"/>
                    <a:pt x="1106" y="2495"/>
                    <a:pt x="1107" y="2495"/>
                  </a:cubicBezTo>
                  <a:cubicBezTo>
                    <a:pt x="1111" y="2493"/>
                    <a:pt x="1115" y="2492"/>
                    <a:pt x="1119" y="2490"/>
                  </a:cubicBezTo>
                  <a:cubicBezTo>
                    <a:pt x="1119" y="2490"/>
                    <a:pt x="1119" y="2490"/>
                    <a:pt x="1119" y="2490"/>
                  </a:cubicBezTo>
                  <a:cubicBezTo>
                    <a:pt x="1119" y="2490"/>
                    <a:pt x="1119" y="2490"/>
                    <a:pt x="1120" y="2490"/>
                  </a:cubicBezTo>
                  <a:cubicBezTo>
                    <a:pt x="1122" y="2489"/>
                    <a:pt x="1124" y="2488"/>
                    <a:pt x="1127" y="2487"/>
                  </a:cubicBezTo>
                  <a:cubicBezTo>
                    <a:pt x="1127" y="2486"/>
                    <a:pt x="1127" y="2486"/>
                    <a:pt x="1128" y="2486"/>
                  </a:cubicBezTo>
                  <a:cubicBezTo>
                    <a:pt x="1128" y="2486"/>
                    <a:pt x="1128" y="2486"/>
                    <a:pt x="1128" y="2486"/>
                  </a:cubicBezTo>
                  <a:cubicBezTo>
                    <a:pt x="1129" y="2486"/>
                    <a:pt x="1129" y="2485"/>
                    <a:pt x="1130" y="2485"/>
                  </a:cubicBezTo>
                  <a:cubicBezTo>
                    <a:pt x="1131" y="2485"/>
                    <a:pt x="1131" y="2485"/>
                    <a:pt x="1131" y="2485"/>
                  </a:cubicBezTo>
                  <a:cubicBezTo>
                    <a:pt x="1132" y="2484"/>
                    <a:pt x="1133" y="2484"/>
                    <a:pt x="1134" y="2484"/>
                  </a:cubicBezTo>
                  <a:cubicBezTo>
                    <a:pt x="1134" y="2484"/>
                    <a:pt x="1134" y="2484"/>
                    <a:pt x="1134" y="2483"/>
                  </a:cubicBezTo>
                  <a:cubicBezTo>
                    <a:pt x="1136" y="2483"/>
                    <a:pt x="1138" y="2482"/>
                    <a:pt x="1139" y="2481"/>
                  </a:cubicBezTo>
                  <a:cubicBezTo>
                    <a:pt x="1140" y="2481"/>
                    <a:pt x="1140" y="2481"/>
                    <a:pt x="1140" y="2481"/>
                  </a:cubicBezTo>
                  <a:cubicBezTo>
                    <a:pt x="1141" y="2481"/>
                    <a:pt x="1141" y="2480"/>
                    <a:pt x="1142" y="2480"/>
                  </a:cubicBezTo>
                  <a:cubicBezTo>
                    <a:pt x="1142" y="2480"/>
                    <a:pt x="1143" y="2480"/>
                    <a:pt x="1143" y="2480"/>
                  </a:cubicBezTo>
                  <a:cubicBezTo>
                    <a:pt x="1143" y="2479"/>
                    <a:pt x="1144" y="2479"/>
                    <a:pt x="1144" y="2479"/>
                  </a:cubicBezTo>
                  <a:cubicBezTo>
                    <a:pt x="1144" y="2479"/>
                    <a:pt x="1144" y="2479"/>
                    <a:pt x="1145" y="2479"/>
                  </a:cubicBezTo>
                  <a:cubicBezTo>
                    <a:pt x="1145" y="2479"/>
                    <a:pt x="1145" y="2479"/>
                    <a:pt x="1145" y="2479"/>
                  </a:cubicBezTo>
                  <a:cubicBezTo>
                    <a:pt x="1146" y="2478"/>
                    <a:pt x="1148" y="2478"/>
                    <a:pt x="1149" y="2477"/>
                  </a:cubicBezTo>
                  <a:cubicBezTo>
                    <a:pt x="1149" y="2477"/>
                    <a:pt x="1149" y="2477"/>
                    <a:pt x="1150" y="2477"/>
                  </a:cubicBezTo>
                  <a:cubicBezTo>
                    <a:pt x="1150" y="2477"/>
                    <a:pt x="1150" y="2477"/>
                    <a:pt x="1150" y="2477"/>
                  </a:cubicBezTo>
                  <a:cubicBezTo>
                    <a:pt x="1152" y="2476"/>
                    <a:pt x="1154" y="2475"/>
                    <a:pt x="1156" y="2474"/>
                  </a:cubicBezTo>
                  <a:cubicBezTo>
                    <a:pt x="1156" y="2474"/>
                    <a:pt x="1156" y="2474"/>
                    <a:pt x="1157" y="2474"/>
                  </a:cubicBezTo>
                  <a:cubicBezTo>
                    <a:pt x="1157" y="2474"/>
                    <a:pt x="1157" y="2474"/>
                    <a:pt x="1157" y="2474"/>
                  </a:cubicBezTo>
                  <a:cubicBezTo>
                    <a:pt x="1158" y="2473"/>
                    <a:pt x="1158" y="2473"/>
                    <a:pt x="1158" y="2473"/>
                  </a:cubicBezTo>
                  <a:cubicBezTo>
                    <a:pt x="1159" y="2473"/>
                    <a:pt x="1160" y="2473"/>
                    <a:pt x="1161" y="2472"/>
                  </a:cubicBezTo>
                  <a:cubicBezTo>
                    <a:pt x="1162" y="2472"/>
                    <a:pt x="1163" y="2471"/>
                    <a:pt x="1164" y="2471"/>
                  </a:cubicBezTo>
                  <a:cubicBezTo>
                    <a:pt x="1165" y="2470"/>
                    <a:pt x="1165" y="2470"/>
                    <a:pt x="1166" y="2470"/>
                  </a:cubicBezTo>
                  <a:cubicBezTo>
                    <a:pt x="1167" y="2470"/>
                    <a:pt x="1167" y="2469"/>
                    <a:pt x="1167" y="2469"/>
                  </a:cubicBezTo>
                  <a:cubicBezTo>
                    <a:pt x="1168" y="2469"/>
                    <a:pt x="1168" y="2469"/>
                    <a:pt x="1168" y="2469"/>
                  </a:cubicBezTo>
                  <a:cubicBezTo>
                    <a:pt x="1168" y="2469"/>
                    <a:pt x="1168" y="2469"/>
                    <a:pt x="1169" y="2469"/>
                  </a:cubicBezTo>
                  <a:cubicBezTo>
                    <a:pt x="1169" y="2469"/>
                    <a:pt x="1169" y="2468"/>
                    <a:pt x="1170" y="2468"/>
                  </a:cubicBezTo>
                  <a:cubicBezTo>
                    <a:pt x="1170" y="2468"/>
                    <a:pt x="1170" y="2468"/>
                    <a:pt x="1170" y="2468"/>
                  </a:cubicBezTo>
                  <a:cubicBezTo>
                    <a:pt x="1174" y="2467"/>
                    <a:pt x="1177" y="2465"/>
                    <a:pt x="1180" y="2464"/>
                  </a:cubicBezTo>
                  <a:cubicBezTo>
                    <a:pt x="1181" y="2463"/>
                    <a:pt x="1182" y="2463"/>
                    <a:pt x="1183" y="2463"/>
                  </a:cubicBezTo>
                  <a:cubicBezTo>
                    <a:pt x="1184" y="2462"/>
                    <a:pt x="1185" y="2462"/>
                    <a:pt x="1186" y="2461"/>
                  </a:cubicBezTo>
                  <a:cubicBezTo>
                    <a:pt x="1188" y="2461"/>
                    <a:pt x="1189" y="2460"/>
                    <a:pt x="1190" y="2459"/>
                  </a:cubicBezTo>
                  <a:cubicBezTo>
                    <a:pt x="1191" y="2459"/>
                    <a:pt x="1191" y="2459"/>
                    <a:pt x="1191" y="2459"/>
                  </a:cubicBezTo>
                  <a:cubicBezTo>
                    <a:pt x="1191" y="2459"/>
                    <a:pt x="1191" y="2459"/>
                    <a:pt x="1192" y="2459"/>
                  </a:cubicBezTo>
                  <a:cubicBezTo>
                    <a:pt x="1192" y="2459"/>
                    <a:pt x="1192" y="2459"/>
                    <a:pt x="1192" y="2459"/>
                  </a:cubicBezTo>
                  <a:cubicBezTo>
                    <a:pt x="1194" y="2458"/>
                    <a:pt x="1196" y="2457"/>
                    <a:pt x="1197" y="2456"/>
                  </a:cubicBezTo>
                  <a:cubicBezTo>
                    <a:pt x="1198" y="2456"/>
                    <a:pt x="1198" y="2456"/>
                    <a:pt x="1199" y="2456"/>
                  </a:cubicBezTo>
                  <a:cubicBezTo>
                    <a:pt x="1199" y="2456"/>
                    <a:pt x="1199" y="2456"/>
                    <a:pt x="1200" y="2456"/>
                  </a:cubicBezTo>
                  <a:cubicBezTo>
                    <a:pt x="1200" y="2455"/>
                    <a:pt x="1200" y="2455"/>
                    <a:pt x="1200" y="2455"/>
                  </a:cubicBezTo>
                  <a:cubicBezTo>
                    <a:pt x="1201" y="2455"/>
                    <a:pt x="1201" y="2455"/>
                    <a:pt x="1201" y="2455"/>
                  </a:cubicBezTo>
                  <a:cubicBezTo>
                    <a:pt x="1202" y="2455"/>
                    <a:pt x="1202" y="2454"/>
                    <a:pt x="1202" y="2454"/>
                  </a:cubicBezTo>
                  <a:cubicBezTo>
                    <a:pt x="1203" y="2454"/>
                    <a:pt x="1203" y="2454"/>
                    <a:pt x="1203" y="2454"/>
                  </a:cubicBezTo>
                  <a:cubicBezTo>
                    <a:pt x="1203" y="2454"/>
                    <a:pt x="1203" y="2454"/>
                    <a:pt x="1203" y="2454"/>
                  </a:cubicBezTo>
                  <a:cubicBezTo>
                    <a:pt x="1204" y="2454"/>
                    <a:pt x="1204" y="2454"/>
                    <a:pt x="1204" y="2454"/>
                  </a:cubicBezTo>
                  <a:cubicBezTo>
                    <a:pt x="1205" y="2453"/>
                    <a:pt x="1206" y="2453"/>
                    <a:pt x="1207" y="2452"/>
                  </a:cubicBezTo>
                  <a:cubicBezTo>
                    <a:pt x="1207" y="2452"/>
                    <a:pt x="1207" y="2452"/>
                    <a:pt x="1207" y="2452"/>
                  </a:cubicBezTo>
                  <a:cubicBezTo>
                    <a:pt x="1208" y="2452"/>
                    <a:pt x="1208" y="2452"/>
                    <a:pt x="1208" y="2452"/>
                  </a:cubicBezTo>
                  <a:cubicBezTo>
                    <a:pt x="1208" y="2452"/>
                    <a:pt x="1208" y="2452"/>
                    <a:pt x="1208" y="2452"/>
                  </a:cubicBezTo>
                  <a:cubicBezTo>
                    <a:pt x="1214" y="2449"/>
                    <a:pt x="1219" y="2447"/>
                    <a:pt x="1225" y="2445"/>
                  </a:cubicBezTo>
                  <a:cubicBezTo>
                    <a:pt x="1226" y="2444"/>
                    <a:pt x="1226" y="2444"/>
                    <a:pt x="1226" y="2444"/>
                  </a:cubicBezTo>
                  <a:cubicBezTo>
                    <a:pt x="1227" y="2444"/>
                    <a:pt x="1227" y="2444"/>
                    <a:pt x="1228" y="2444"/>
                  </a:cubicBezTo>
                  <a:cubicBezTo>
                    <a:pt x="1228" y="2444"/>
                    <a:pt x="1228" y="2443"/>
                    <a:pt x="1228" y="2443"/>
                  </a:cubicBezTo>
                  <a:cubicBezTo>
                    <a:pt x="1228" y="2443"/>
                    <a:pt x="1229" y="2443"/>
                    <a:pt x="1229" y="2443"/>
                  </a:cubicBezTo>
                  <a:cubicBezTo>
                    <a:pt x="1229" y="2443"/>
                    <a:pt x="1229" y="2443"/>
                    <a:pt x="1230" y="2443"/>
                  </a:cubicBezTo>
                  <a:cubicBezTo>
                    <a:pt x="1230" y="2443"/>
                    <a:pt x="1231" y="2442"/>
                    <a:pt x="1231" y="2442"/>
                  </a:cubicBezTo>
                  <a:cubicBezTo>
                    <a:pt x="1231" y="2442"/>
                    <a:pt x="1231" y="2442"/>
                    <a:pt x="1232" y="2442"/>
                  </a:cubicBezTo>
                  <a:cubicBezTo>
                    <a:pt x="1232" y="2442"/>
                    <a:pt x="1232" y="2442"/>
                    <a:pt x="1232" y="2442"/>
                  </a:cubicBezTo>
                  <a:cubicBezTo>
                    <a:pt x="1233" y="2441"/>
                    <a:pt x="1234" y="2441"/>
                    <a:pt x="1234" y="2441"/>
                  </a:cubicBezTo>
                  <a:cubicBezTo>
                    <a:pt x="1235" y="2441"/>
                    <a:pt x="1235" y="2440"/>
                    <a:pt x="1235" y="2440"/>
                  </a:cubicBezTo>
                  <a:cubicBezTo>
                    <a:pt x="1236" y="2440"/>
                    <a:pt x="1236" y="2440"/>
                    <a:pt x="1236" y="2440"/>
                  </a:cubicBezTo>
                  <a:cubicBezTo>
                    <a:pt x="1237" y="2440"/>
                    <a:pt x="1238" y="2439"/>
                    <a:pt x="1238" y="2439"/>
                  </a:cubicBezTo>
                  <a:cubicBezTo>
                    <a:pt x="1240" y="2439"/>
                    <a:pt x="1241" y="2438"/>
                    <a:pt x="1242" y="2437"/>
                  </a:cubicBezTo>
                  <a:cubicBezTo>
                    <a:pt x="1243" y="2437"/>
                    <a:pt x="1243" y="2437"/>
                    <a:pt x="1243" y="2437"/>
                  </a:cubicBezTo>
                  <a:cubicBezTo>
                    <a:pt x="1244" y="2437"/>
                    <a:pt x="1245" y="2436"/>
                    <a:pt x="1246" y="2436"/>
                  </a:cubicBezTo>
                  <a:cubicBezTo>
                    <a:pt x="1246" y="2436"/>
                    <a:pt x="1246" y="2436"/>
                    <a:pt x="1246" y="2436"/>
                  </a:cubicBezTo>
                  <a:cubicBezTo>
                    <a:pt x="1247" y="2435"/>
                    <a:pt x="1247" y="2435"/>
                    <a:pt x="1248" y="2435"/>
                  </a:cubicBezTo>
                  <a:cubicBezTo>
                    <a:pt x="1248" y="2435"/>
                    <a:pt x="1248" y="2435"/>
                    <a:pt x="1248" y="2435"/>
                  </a:cubicBezTo>
                  <a:cubicBezTo>
                    <a:pt x="1249" y="2435"/>
                    <a:pt x="1249" y="2434"/>
                    <a:pt x="1250" y="2434"/>
                  </a:cubicBezTo>
                  <a:cubicBezTo>
                    <a:pt x="1250" y="2434"/>
                    <a:pt x="1250" y="2434"/>
                    <a:pt x="1250" y="2434"/>
                  </a:cubicBezTo>
                  <a:cubicBezTo>
                    <a:pt x="1251" y="2434"/>
                    <a:pt x="1253" y="2433"/>
                    <a:pt x="1254" y="2432"/>
                  </a:cubicBezTo>
                  <a:cubicBezTo>
                    <a:pt x="1254" y="2432"/>
                    <a:pt x="1254" y="2432"/>
                    <a:pt x="1255" y="2432"/>
                  </a:cubicBezTo>
                  <a:cubicBezTo>
                    <a:pt x="1255" y="2432"/>
                    <a:pt x="1255" y="2432"/>
                    <a:pt x="1256" y="2432"/>
                  </a:cubicBezTo>
                  <a:cubicBezTo>
                    <a:pt x="1256" y="2432"/>
                    <a:pt x="1256" y="2431"/>
                    <a:pt x="1256" y="2431"/>
                  </a:cubicBezTo>
                  <a:cubicBezTo>
                    <a:pt x="1258" y="2431"/>
                    <a:pt x="1259" y="2430"/>
                    <a:pt x="1260" y="2430"/>
                  </a:cubicBezTo>
                  <a:cubicBezTo>
                    <a:pt x="1261" y="2430"/>
                    <a:pt x="1261" y="2429"/>
                    <a:pt x="1261" y="2429"/>
                  </a:cubicBezTo>
                  <a:cubicBezTo>
                    <a:pt x="1262" y="2429"/>
                    <a:pt x="1262" y="2429"/>
                    <a:pt x="1262" y="2429"/>
                  </a:cubicBezTo>
                  <a:cubicBezTo>
                    <a:pt x="1262" y="2429"/>
                    <a:pt x="1263" y="2429"/>
                    <a:pt x="1263" y="2429"/>
                  </a:cubicBezTo>
                  <a:cubicBezTo>
                    <a:pt x="1263" y="2428"/>
                    <a:pt x="1263" y="2428"/>
                    <a:pt x="1264" y="2428"/>
                  </a:cubicBezTo>
                  <a:cubicBezTo>
                    <a:pt x="1265" y="2428"/>
                    <a:pt x="1266" y="2427"/>
                    <a:pt x="1268" y="2427"/>
                  </a:cubicBezTo>
                  <a:cubicBezTo>
                    <a:pt x="1268" y="2426"/>
                    <a:pt x="1268" y="2426"/>
                    <a:pt x="1269" y="2426"/>
                  </a:cubicBezTo>
                  <a:cubicBezTo>
                    <a:pt x="1269" y="2426"/>
                    <a:pt x="1269" y="2426"/>
                    <a:pt x="1269" y="2426"/>
                  </a:cubicBezTo>
                  <a:cubicBezTo>
                    <a:pt x="1271" y="2425"/>
                    <a:pt x="1273" y="2424"/>
                    <a:pt x="1276" y="2423"/>
                  </a:cubicBezTo>
                  <a:cubicBezTo>
                    <a:pt x="1276" y="2423"/>
                    <a:pt x="1276" y="2423"/>
                    <a:pt x="1276" y="2423"/>
                  </a:cubicBezTo>
                  <a:cubicBezTo>
                    <a:pt x="1276" y="2423"/>
                    <a:pt x="1277" y="2423"/>
                    <a:pt x="1277" y="2423"/>
                  </a:cubicBezTo>
                  <a:cubicBezTo>
                    <a:pt x="1277" y="2423"/>
                    <a:pt x="1277" y="2422"/>
                    <a:pt x="1278" y="2422"/>
                  </a:cubicBezTo>
                  <a:cubicBezTo>
                    <a:pt x="1278" y="2422"/>
                    <a:pt x="1278" y="2422"/>
                    <a:pt x="1278" y="2422"/>
                  </a:cubicBezTo>
                  <a:cubicBezTo>
                    <a:pt x="1282" y="2421"/>
                    <a:pt x="1286" y="2419"/>
                    <a:pt x="1289" y="2417"/>
                  </a:cubicBezTo>
                  <a:cubicBezTo>
                    <a:pt x="1290" y="2417"/>
                    <a:pt x="1290" y="2417"/>
                    <a:pt x="1290" y="2417"/>
                  </a:cubicBezTo>
                  <a:cubicBezTo>
                    <a:pt x="1292" y="2416"/>
                    <a:pt x="1293" y="2416"/>
                    <a:pt x="1294" y="2415"/>
                  </a:cubicBezTo>
                  <a:cubicBezTo>
                    <a:pt x="1295" y="2415"/>
                    <a:pt x="1295" y="2415"/>
                    <a:pt x="1295" y="2415"/>
                  </a:cubicBezTo>
                  <a:cubicBezTo>
                    <a:pt x="1296" y="2415"/>
                    <a:pt x="1297" y="2414"/>
                    <a:pt x="1298" y="2414"/>
                  </a:cubicBezTo>
                  <a:cubicBezTo>
                    <a:pt x="1298" y="2414"/>
                    <a:pt x="1298" y="2413"/>
                    <a:pt x="1299" y="2413"/>
                  </a:cubicBezTo>
                  <a:cubicBezTo>
                    <a:pt x="1302" y="2412"/>
                    <a:pt x="1305" y="2411"/>
                    <a:pt x="1308" y="2409"/>
                  </a:cubicBezTo>
                  <a:cubicBezTo>
                    <a:pt x="1308" y="2409"/>
                    <a:pt x="1308" y="2409"/>
                    <a:pt x="1308" y="2409"/>
                  </a:cubicBezTo>
                  <a:cubicBezTo>
                    <a:pt x="1309" y="2409"/>
                    <a:pt x="1310" y="2408"/>
                    <a:pt x="1311" y="2408"/>
                  </a:cubicBezTo>
                  <a:cubicBezTo>
                    <a:pt x="1312" y="2408"/>
                    <a:pt x="1312" y="2408"/>
                    <a:pt x="1312" y="2408"/>
                  </a:cubicBezTo>
                  <a:cubicBezTo>
                    <a:pt x="1312" y="2408"/>
                    <a:pt x="1313" y="2407"/>
                    <a:pt x="1313" y="2407"/>
                  </a:cubicBezTo>
                  <a:cubicBezTo>
                    <a:pt x="1313" y="2407"/>
                    <a:pt x="1313" y="2407"/>
                    <a:pt x="1313" y="2407"/>
                  </a:cubicBezTo>
                  <a:cubicBezTo>
                    <a:pt x="1314" y="2407"/>
                    <a:pt x="1315" y="2407"/>
                    <a:pt x="1315" y="2406"/>
                  </a:cubicBezTo>
                  <a:cubicBezTo>
                    <a:pt x="1316" y="2406"/>
                    <a:pt x="1316" y="2406"/>
                    <a:pt x="1316" y="2406"/>
                  </a:cubicBezTo>
                  <a:cubicBezTo>
                    <a:pt x="1317" y="2406"/>
                    <a:pt x="1317" y="2406"/>
                    <a:pt x="1318" y="2405"/>
                  </a:cubicBezTo>
                  <a:cubicBezTo>
                    <a:pt x="1318" y="2405"/>
                    <a:pt x="1318" y="2405"/>
                    <a:pt x="1318" y="2405"/>
                  </a:cubicBezTo>
                  <a:cubicBezTo>
                    <a:pt x="1319" y="2405"/>
                    <a:pt x="1319" y="2405"/>
                    <a:pt x="1320" y="2404"/>
                  </a:cubicBezTo>
                  <a:cubicBezTo>
                    <a:pt x="1322" y="2404"/>
                    <a:pt x="1324" y="2403"/>
                    <a:pt x="1325" y="2402"/>
                  </a:cubicBezTo>
                  <a:cubicBezTo>
                    <a:pt x="1326" y="2402"/>
                    <a:pt x="1326" y="2402"/>
                    <a:pt x="1327" y="2402"/>
                  </a:cubicBezTo>
                  <a:cubicBezTo>
                    <a:pt x="1327" y="2401"/>
                    <a:pt x="1327" y="2401"/>
                    <a:pt x="1327" y="2401"/>
                  </a:cubicBezTo>
                  <a:cubicBezTo>
                    <a:pt x="1328" y="2401"/>
                    <a:pt x="1328" y="2401"/>
                    <a:pt x="1328" y="2401"/>
                  </a:cubicBezTo>
                  <a:cubicBezTo>
                    <a:pt x="1330" y="2400"/>
                    <a:pt x="1331" y="2399"/>
                    <a:pt x="1333" y="2399"/>
                  </a:cubicBezTo>
                  <a:cubicBezTo>
                    <a:pt x="1341" y="2395"/>
                    <a:pt x="1348" y="2392"/>
                    <a:pt x="1356" y="2389"/>
                  </a:cubicBezTo>
                  <a:cubicBezTo>
                    <a:pt x="1356" y="2389"/>
                    <a:pt x="1357" y="2389"/>
                    <a:pt x="1357" y="2389"/>
                  </a:cubicBezTo>
                  <a:cubicBezTo>
                    <a:pt x="1360" y="2387"/>
                    <a:pt x="1363" y="2386"/>
                    <a:pt x="1366" y="2385"/>
                  </a:cubicBezTo>
                  <a:cubicBezTo>
                    <a:pt x="1366" y="2385"/>
                    <a:pt x="1366" y="2385"/>
                    <a:pt x="1366" y="2385"/>
                  </a:cubicBezTo>
                  <a:cubicBezTo>
                    <a:pt x="1370" y="2383"/>
                    <a:pt x="1375" y="2381"/>
                    <a:pt x="1379" y="2379"/>
                  </a:cubicBezTo>
                  <a:cubicBezTo>
                    <a:pt x="1380" y="2379"/>
                    <a:pt x="1381" y="2378"/>
                    <a:pt x="1382" y="2378"/>
                  </a:cubicBezTo>
                  <a:cubicBezTo>
                    <a:pt x="1383" y="2378"/>
                    <a:pt x="1384" y="2377"/>
                    <a:pt x="1385" y="2377"/>
                  </a:cubicBezTo>
                  <a:cubicBezTo>
                    <a:pt x="1386" y="2376"/>
                    <a:pt x="1387" y="2376"/>
                    <a:pt x="1388" y="2375"/>
                  </a:cubicBezTo>
                  <a:cubicBezTo>
                    <a:pt x="1388" y="2375"/>
                    <a:pt x="1388" y="2375"/>
                    <a:pt x="1388" y="2375"/>
                  </a:cubicBezTo>
                  <a:cubicBezTo>
                    <a:pt x="1389" y="2375"/>
                    <a:pt x="1389" y="2375"/>
                    <a:pt x="1389" y="2375"/>
                  </a:cubicBezTo>
                  <a:cubicBezTo>
                    <a:pt x="1389" y="2375"/>
                    <a:pt x="1389" y="2375"/>
                    <a:pt x="1389" y="2375"/>
                  </a:cubicBezTo>
                  <a:cubicBezTo>
                    <a:pt x="1389" y="2375"/>
                    <a:pt x="1389" y="2375"/>
                    <a:pt x="1389" y="2375"/>
                  </a:cubicBezTo>
                  <a:cubicBezTo>
                    <a:pt x="1390" y="2374"/>
                    <a:pt x="1391" y="2374"/>
                    <a:pt x="1392" y="2374"/>
                  </a:cubicBezTo>
                  <a:cubicBezTo>
                    <a:pt x="1392" y="2374"/>
                    <a:pt x="1393" y="2373"/>
                    <a:pt x="1393" y="2373"/>
                  </a:cubicBezTo>
                  <a:cubicBezTo>
                    <a:pt x="1395" y="2372"/>
                    <a:pt x="1397" y="2372"/>
                    <a:pt x="1399" y="2371"/>
                  </a:cubicBezTo>
                  <a:cubicBezTo>
                    <a:pt x="1399" y="2371"/>
                    <a:pt x="1399" y="2371"/>
                    <a:pt x="1399" y="2371"/>
                  </a:cubicBezTo>
                  <a:cubicBezTo>
                    <a:pt x="1400" y="2370"/>
                    <a:pt x="1401" y="2370"/>
                    <a:pt x="1402" y="2370"/>
                  </a:cubicBezTo>
                  <a:cubicBezTo>
                    <a:pt x="1402" y="2369"/>
                    <a:pt x="1402" y="2369"/>
                    <a:pt x="1402" y="2369"/>
                  </a:cubicBezTo>
                  <a:cubicBezTo>
                    <a:pt x="1404" y="2369"/>
                    <a:pt x="1406" y="2368"/>
                    <a:pt x="1408" y="2367"/>
                  </a:cubicBezTo>
                  <a:cubicBezTo>
                    <a:pt x="1408" y="2367"/>
                    <a:pt x="1408" y="2367"/>
                    <a:pt x="1409" y="2367"/>
                  </a:cubicBezTo>
                  <a:cubicBezTo>
                    <a:pt x="1411" y="2366"/>
                    <a:pt x="1413" y="2365"/>
                    <a:pt x="1415" y="2364"/>
                  </a:cubicBezTo>
                  <a:cubicBezTo>
                    <a:pt x="1415" y="2364"/>
                    <a:pt x="1415" y="2364"/>
                    <a:pt x="1415" y="2364"/>
                  </a:cubicBezTo>
                  <a:cubicBezTo>
                    <a:pt x="1417" y="2363"/>
                    <a:pt x="1418" y="2363"/>
                    <a:pt x="1419" y="2362"/>
                  </a:cubicBezTo>
                  <a:cubicBezTo>
                    <a:pt x="1420" y="2362"/>
                    <a:pt x="1420" y="2362"/>
                    <a:pt x="1420" y="2362"/>
                  </a:cubicBezTo>
                  <a:cubicBezTo>
                    <a:pt x="1420" y="2362"/>
                    <a:pt x="1421" y="2362"/>
                    <a:pt x="1421" y="2361"/>
                  </a:cubicBezTo>
                  <a:cubicBezTo>
                    <a:pt x="1421" y="2361"/>
                    <a:pt x="1421" y="2361"/>
                    <a:pt x="1421" y="2361"/>
                  </a:cubicBezTo>
                  <a:cubicBezTo>
                    <a:pt x="1422" y="2361"/>
                    <a:pt x="1422" y="2361"/>
                    <a:pt x="1422" y="2361"/>
                  </a:cubicBezTo>
                  <a:cubicBezTo>
                    <a:pt x="1423" y="2361"/>
                    <a:pt x="1423" y="2360"/>
                    <a:pt x="1424" y="2360"/>
                  </a:cubicBezTo>
                  <a:cubicBezTo>
                    <a:pt x="1424" y="2360"/>
                    <a:pt x="1424" y="2360"/>
                    <a:pt x="1424" y="2360"/>
                  </a:cubicBezTo>
                  <a:cubicBezTo>
                    <a:pt x="1424" y="2360"/>
                    <a:pt x="1425" y="2360"/>
                    <a:pt x="1425" y="2360"/>
                  </a:cubicBezTo>
                  <a:cubicBezTo>
                    <a:pt x="1425" y="2360"/>
                    <a:pt x="1425" y="2360"/>
                    <a:pt x="1425" y="2359"/>
                  </a:cubicBezTo>
                  <a:cubicBezTo>
                    <a:pt x="1426" y="2359"/>
                    <a:pt x="1427" y="2359"/>
                    <a:pt x="1428" y="2359"/>
                  </a:cubicBezTo>
                  <a:cubicBezTo>
                    <a:pt x="1428" y="2359"/>
                    <a:pt x="1428" y="2359"/>
                    <a:pt x="1428" y="2359"/>
                  </a:cubicBezTo>
                  <a:cubicBezTo>
                    <a:pt x="1430" y="2357"/>
                    <a:pt x="1433" y="2356"/>
                    <a:pt x="1435" y="2355"/>
                  </a:cubicBezTo>
                  <a:cubicBezTo>
                    <a:pt x="1435" y="2355"/>
                    <a:pt x="1436" y="2355"/>
                    <a:pt x="1436" y="2355"/>
                  </a:cubicBezTo>
                  <a:cubicBezTo>
                    <a:pt x="1436" y="2355"/>
                    <a:pt x="1436" y="2355"/>
                    <a:pt x="1436" y="2355"/>
                  </a:cubicBezTo>
                  <a:cubicBezTo>
                    <a:pt x="1436" y="2355"/>
                    <a:pt x="1436" y="2355"/>
                    <a:pt x="1436" y="2355"/>
                  </a:cubicBezTo>
                  <a:cubicBezTo>
                    <a:pt x="1438" y="2354"/>
                    <a:pt x="1439" y="2354"/>
                    <a:pt x="1440" y="2353"/>
                  </a:cubicBezTo>
                  <a:cubicBezTo>
                    <a:pt x="1440" y="2353"/>
                    <a:pt x="1440" y="2353"/>
                    <a:pt x="1440" y="2353"/>
                  </a:cubicBezTo>
                  <a:cubicBezTo>
                    <a:pt x="1441" y="2353"/>
                    <a:pt x="1442" y="2353"/>
                    <a:pt x="1442" y="2352"/>
                  </a:cubicBezTo>
                  <a:cubicBezTo>
                    <a:pt x="1443" y="2352"/>
                    <a:pt x="1443" y="2352"/>
                    <a:pt x="1444" y="2352"/>
                  </a:cubicBezTo>
                  <a:cubicBezTo>
                    <a:pt x="1444" y="2352"/>
                    <a:pt x="1444" y="2352"/>
                    <a:pt x="1444" y="2352"/>
                  </a:cubicBezTo>
                  <a:cubicBezTo>
                    <a:pt x="1444" y="2352"/>
                    <a:pt x="1444" y="2352"/>
                    <a:pt x="1444" y="2351"/>
                  </a:cubicBezTo>
                  <a:cubicBezTo>
                    <a:pt x="1445" y="2351"/>
                    <a:pt x="1445" y="2351"/>
                    <a:pt x="1445" y="2351"/>
                  </a:cubicBezTo>
                  <a:cubicBezTo>
                    <a:pt x="1446" y="2351"/>
                    <a:pt x="1447" y="2350"/>
                    <a:pt x="1448" y="2350"/>
                  </a:cubicBezTo>
                  <a:cubicBezTo>
                    <a:pt x="1448" y="2350"/>
                    <a:pt x="1448" y="2350"/>
                    <a:pt x="1448" y="2350"/>
                  </a:cubicBezTo>
                  <a:cubicBezTo>
                    <a:pt x="1449" y="2350"/>
                    <a:pt x="1449" y="2349"/>
                    <a:pt x="1449" y="2349"/>
                  </a:cubicBezTo>
                  <a:cubicBezTo>
                    <a:pt x="1450" y="2349"/>
                    <a:pt x="1450" y="2349"/>
                    <a:pt x="1450" y="2349"/>
                  </a:cubicBezTo>
                  <a:cubicBezTo>
                    <a:pt x="1450" y="2349"/>
                    <a:pt x="1450" y="2349"/>
                    <a:pt x="1450" y="2349"/>
                  </a:cubicBezTo>
                  <a:cubicBezTo>
                    <a:pt x="1451" y="2349"/>
                    <a:pt x="1451" y="2349"/>
                    <a:pt x="1451" y="2348"/>
                  </a:cubicBezTo>
                  <a:cubicBezTo>
                    <a:pt x="1452" y="2348"/>
                    <a:pt x="1452" y="2348"/>
                    <a:pt x="1452" y="2348"/>
                  </a:cubicBezTo>
                  <a:cubicBezTo>
                    <a:pt x="1452" y="2348"/>
                    <a:pt x="1453" y="2348"/>
                    <a:pt x="1453" y="2348"/>
                  </a:cubicBezTo>
                  <a:cubicBezTo>
                    <a:pt x="1453" y="2348"/>
                    <a:pt x="1453" y="2348"/>
                    <a:pt x="1453" y="2348"/>
                  </a:cubicBezTo>
                  <a:cubicBezTo>
                    <a:pt x="1454" y="2347"/>
                    <a:pt x="1456" y="2347"/>
                    <a:pt x="1457" y="2346"/>
                  </a:cubicBezTo>
                  <a:cubicBezTo>
                    <a:pt x="1457" y="2346"/>
                    <a:pt x="1458" y="2346"/>
                    <a:pt x="1458" y="2346"/>
                  </a:cubicBezTo>
                  <a:cubicBezTo>
                    <a:pt x="1459" y="2345"/>
                    <a:pt x="1459" y="2345"/>
                    <a:pt x="1460" y="2345"/>
                  </a:cubicBezTo>
                  <a:cubicBezTo>
                    <a:pt x="1460" y="2345"/>
                    <a:pt x="1460" y="2345"/>
                    <a:pt x="1460" y="2345"/>
                  </a:cubicBezTo>
                  <a:cubicBezTo>
                    <a:pt x="1460" y="2345"/>
                    <a:pt x="1460" y="2345"/>
                    <a:pt x="1460" y="2345"/>
                  </a:cubicBezTo>
                  <a:cubicBezTo>
                    <a:pt x="1461" y="2345"/>
                    <a:pt x="1461" y="2345"/>
                    <a:pt x="1461" y="2344"/>
                  </a:cubicBezTo>
                  <a:cubicBezTo>
                    <a:pt x="1464" y="2343"/>
                    <a:pt x="1467" y="2342"/>
                    <a:pt x="1471" y="2340"/>
                  </a:cubicBezTo>
                  <a:cubicBezTo>
                    <a:pt x="1471" y="2340"/>
                    <a:pt x="1472" y="2340"/>
                    <a:pt x="1472" y="2339"/>
                  </a:cubicBezTo>
                  <a:cubicBezTo>
                    <a:pt x="1473" y="2339"/>
                    <a:pt x="1474" y="2339"/>
                    <a:pt x="1475" y="2338"/>
                  </a:cubicBezTo>
                  <a:cubicBezTo>
                    <a:pt x="1475" y="2338"/>
                    <a:pt x="1476" y="2338"/>
                    <a:pt x="1476" y="2338"/>
                  </a:cubicBezTo>
                  <a:cubicBezTo>
                    <a:pt x="1476" y="2338"/>
                    <a:pt x="1476" y="2338"/>
                    <a:pt x="1476" y="2338"/>
                  </a:cubicBezTo>
                  <a:cubicBezTo>
                    <a:pt x="1476" y="2338"/>
                    <a:pt x="1477" y="2338"/>
                    <a:pt x="1477" y="2338"/>
                  </a:cubicBezTo>
                  <a:cubicBezTo>
                    <a:pt x="1477" y="2338"/>
                    <a:pt x="1477" y="2338"/>
                    <a:pt x="1477" y="2338"/>
                  </a:cubicBezTo>
                  <a:cubicBezTo>
                    <a:pt x="1477" y="2337"/>
                    <a:pt x="1477" y="2337"/>
                    <a:pt x="1477" y="2337"/>
                  </a:cubicBezTo>
                  <a:cubicBezTo>
                    <a:pt x="1478" y="2337"/>
                    <a:pt x="1478" y="2337"/>
                    <a:pt x="1478" y="2337"/>
                  </a:cubicBezTo>
                  <a:cubicBezTo>
                    <a:pt x="1478" y="2337"/>
                    <a:pt x="1478" y="2337"/>
                    <a:pt x="1478" y="2337"/>
                  </a:cubicBezTo>
                  <a:cubicBezTo>
                    <a:pt x="1484" y="2335"/>
                    <a:pt x="1489" y="2332"/>
                    <a:pt x="1494" y="2330"/>
                  </a:cubicBezTo>
                  <a:cubicBezTo>
                    <a:pt x="1495" y="2330"/>
                    <a:pt x="1495" y="2330"/>
                    <a:pt x="1495" y="2330"/>
                  </a:cubicBezTo>
                  <a:cubicBezTo>
                    <a:pt x="1495" y="2330"/>
                    <a:pt x="1495" y="2330"/>
                    <a:pt x="1495" y="2330"/>
                  </a:cubicBezTo>
                  <a:cubicBezTo>
                    <a:pt x="1495" y="2330"/>
                    <a:pt x="1495" y="2330"/>
                    <a:pt x="1495" y="2330"/>
                  </a:cubicBezTo>
                  <a:cubicBezTo>
                    <a:pt x="1496" y="2329"/>
                    <a:pt x="1497" y="2329"/>
                    <a:pt x="1498" y="2329"/>
                  </a:cubicBezTo>
                  <a:cubicBezTo>
                    <a:pt x="1498" y="2328"/>
                    <a:pt x="1498" y="2328"/>
                    <a:pt x="1499" y="2328"/>
                  </a:cubicBezTo>
                  <a:cubicBezTo>
                    <a:pt x="1499" y="2328"/>
                    <a:pt x="1499" y="2328"/>
                    <a:pt x="1500" y="2328"/>
                  </a:cubicBezTo>
                  <a:cubicBezTo>
                    <a:pt x="1500" y="2328"/>
                    <a:pt x="1500" y="2328"/>
                    <a:pt x="1500" y="2328"/>
                  </a:cubicBezTo>
                  <a:cubicBezTo>
                    <a:pt x="1500" y="2328"/>
                    <a:pt x="1500" y="2328"/>
                    <a:pt x="1501" y="2328"/>
                  </a:cubicBezTo>
                  <a:cubicBezTo>
                    <a:pt x="1501" y="2327"/>
                    <a:pt x="1501" y="2327"/>
                    <a:pt x="1501" y="2327"/>
                  </a:cubicBezTo>
                  <a:cubicBezTo>
                    <a:pt x="1502" y="2327"/>
                    <a:pt x="1502" y="2327"/>
                    <a:pt x="1502" y="2327"/>
                  </a:cubicBezTo>
                  <a:cubicBezTo>
                    <a:pt x="1503" y="2326"/>
                    <a:pt x="1504" y="2326"/>
                    <a:pt x="1505" y="2326"/>
                  </a:cubicBezTo>
                  <a:cubicBezTo>
                    <a:pt x="1505" y="2326"/>
                    <a:pt x="1505" y="2326"/>
                    <a:pt x="1505" y="2326"/>
                  </a:cubicBezTo>
                  <a:cubicBezTo>
                    <a:pt x="1505" y="2326"/>
                    <a:pt x="1505" y="2325"/>
                    <a:pt x="1505" y="2325"/>
                  </a:cubicBezTo>
                  <a:cubicBezTo>
                    <a:pt x="1506" y="2325"/>
                    <a:pt x="1507" y="2325"/>
                    <a:pt x="1508" y="2325"/>
                  </a:cubicBezTo>
                  <a:cubicBezTo>
                    <a:pt x="1508" y="2324"/>
                    <a:pt x="1508" y="2324"/>
                    <a:pt x="1509" y="2324"/>
                  </a:cubicBezTo>
                  <a:cubicBezTo>
                    <a:pt x="1509" y="2324"/>
                    <a:pt x="1509" y="2324"/>
                    <a:pt x="1509" y="2324"/>
                  </a:cubicBezTo>
                  <a:cubicBezTo>
                    <a:pt x="1510" y="2323"/>
                    <a:pt x="1511" y="2323"/>
                    <a:pt x="1513" y="2322"/>
                  </a:cubicBezTo>
                  <a:cubicBezTo>
                    <a:pt x="1513" y="2322"/>
                    <a:pt x="1513" y="2322"/>
                    <a:pt x="1513" y="2322"/>
                  </a:cubicBezTo>
                  <a:cubicBezTo>
                    <a:pt x="1513" y="2322"/>
                    <a:pt x="1513" y="2322"/>
                    <a:pt x="1513" y="2322"/>
                  </a:cubicBezTo>
                  <a:cubicBezTo>
                    <a:pt x="1514" y="2322"/>
                    <a:pt x="1514" y="2322"/>
                    <a:pt x="1514" y="2322"/>
                  </a:cubicBezTo>
                  <a:cubicBezTo>
                    <a:pt x="1515" y="2321"/>
                    <a:pt x="1517" y="2321"/>
                    <a:pt x="1518" y="2320"/>
                  </a:cubicBezTo>
                  <a:cubicBezTo>
                    <a:pt x="1518" y="2320"/>
                    <a:pt x="1518" y="2320"/>
                    <a:pt x="1518" y="2320"/>
                  </a:cubicBezTo>
                  <a:cubicBezTo>
                    <a:pt x="1519" y="2320"/>
                    <a:pt x="1519" y="2320"/>
                    <a:pt x="1519" y="2320"/>
                  </a:cubicBezTo>
                  <a:cubicBezTo>
                    <a:pt x="1519" y="2320"/>
                    <a:pt x="1519" y="2320"/>
                    <a:pt x="1519" y="2320"/>
                  </a:cubicBezTo>
                  <a:cubicBezTo>
                    <a:pt x="1519" y="2320"/>
                    <a:pt x="1519" y="2320"/>
                    <a:pt x="1519" y="2320"/>
                  </a:cubicBezTo>
                  <a:cubicBezTo>
                    <a:pt x="1520" y="2319"/>
                    <a:pt x="1520" y="2319"/>
                    <a:pt x="1521" y="2319"/>
                  </a:cubicBezTo>
                  <a:cubicBezTo>
                    <a:pt x="1521" y="2319"/>
                    <a:pt x="1521" y="2319"/>
                    <a:pt x="1521" y="2319"/>
                  </a:cubicBezTo>
                  <a:cubicBezTo>
                    <a:pt x="1521" y="2319"/>
                    <a:pt x="1522" y="2319"/>
                    <a:pt x="1522" y="2318"/>
                  </a:cubicBezTo>
                  <a:cubicBezTo>
                    <a:pt x="1522" y="2318"/>
                    <a:pt x="1522" y="2318"/>
                    <a:pt x="1522" y="2318"/>
                  </a:cubicBezTo>
                  <a:cubicBezTo>
                    <a:pt x="1523" y="2318"/>
                    <a:pt x="1524" y="2317"/>
                    <a:pt x="1526" y="2317"/>
                  </a:cubicBezTo>
                  <a:cubicBezTo>
                    <a:pt x="1526" y="2317"/>
                    <a:pt x="1526" y="2317"/>
                    <a:pt x="1526" y="2317"/>
                  </a:cubicBezTo>
                  <a:cubicBezTo>
                    <a:pt x="1528" y="2316"/>
                    <a:pt x="1529" y="2315"/>
                    <a:pt x="1531" y="2315"/>
                  </a:cubicBezTo>
                  <a:cubicBezTo>
                    <a:pt x="1531" y="2315"/>
                    <a:pt x="1531" y="2315"/>
                    <a:pt x="1531" y="2315"/>
                  </a:cubicBezTo>
                  <a:cubicBezTo>
                    <a:pt x="1531" y="2314"/>
                    <a:pt x="1532" y="2314"/>
                    <a:pt x="1532" y="2314"/>
                  </a:cubicBezTo>
                  <a:cubicBezTo>
                    <a:pt x="1534" y="2313"/>
                    <a:pt x="1536" y="2313"/>
                    <a:pt x="1538" y="2312"/>
                  </a:cubicBezTo>
                  <a:cubicBezTo>
                    <a:pt x="1538" y="2312"/>
                    <a:pt x="1538" y="2312"/>
                    <a:pt x="1538" y="2312"/>
                  </a:cubicBezTo>
                  <a:cubicBezTo>
                    <a:pt x="1539" y="2311"/>
                    <a:pt x="1540" y="2311"/>
                    <a:pt x="1541" y="2310"/>
                  </a:cubicBezTo>
                  <a:cubicBezTo>
                    <a:pt x="1541" y="2310"/>
                    <a:pt x="1541" y="2310"/>
                    <a:pt x="1542" y="2310"/>
                  </a:cubicBezTo>
                  <a:cubicBezTo>
                    <a:pt x="1542" y="2310"/>
                    <a:pt x="1543" y="2310"/>
                    <a:pt x="1543" y="2309"/>
                  </a:cubicBezTo>
                  <a:cubicBezTo>
                    <a:pt x="1543" y="2309"/>
                    <a:pt x="1544" y="2309"/>
                    <a:pt x="1544" y="2309"/>
                  </a:cubicBezTo>
                  <a:cubicBezTo>
                    <a:pt x="1545" y="2309"/>
                    <a:pt x="1546" y="2308"/>
                    <a:pt x="1547" y="2308"/>
                  </a:cubicBezTo>
                  <a:cubicBezTo>
                    <a:pt x="1547" y="2308"/>
                    <a:pt x="1547" y="2308"/>
                    <a:pt x="1548" y="2308"/>
                  </a:cubicBezTo>
                  <a:cubicBezTo>
                    <a:pt x="1548" y="2307"/>
                    <a:pt x="1548" y="2307"/>
                    <a:pt x="1548" y="2307"/>
                  </a:cubicBezTo>
                  <a:cubicBezTo>
                    <a:pt x="1549" y="2307"/>
                    <a:pt x="1549" y="2307"/>
                    <a:pt x="1550" y="2307"/>
                  </a:cubicBezTo>
                  <a:cubicBezTo>
                    <a:pt x="1550" y="2306"/>
                    <a:pt x="1550" y="2306"/>
                    <a:pt x="1550" y="2306"/>
                  </a:cubicBezTo>
                  <a:cubicBezTo>
                    <a:pt x="1551" y="2306"/>
                    <a:pt x="1552" y="2305"/>
                    <a:pt x="1553" y="2305"/>
                  </a:cubicBezTo>
                  <a:cubicBezTo>
                    <a:pt x="1554" y="2305"/>
                    <a:pt x="1554" y="2305"/>
                    <a:pt x="1555" y="2305"/>
                  </a:cubicBezTo>
                  <a:cubicBezTo>
                    <a:pt x="1555" y="2304"/>
                    <a:pt x="1555" y="2304"/>
                    <a:pt x="1556" y="2304"/>
                  </a:cubicBezTo>
                  <a:cubicBezTo>
                    <a:pt x="1556" y="2304"/>
                    <a:pt x="1556" y="2304"/>
                    <a:pt x="1556" y="2304"/>
                  </a:cubicBezTo>
                  <a:cubicBezTo>
                    <a:pt x="1557" y="2304"/>
                    <a:pt x="1557" y="2303"/>
                    <a:pt x="1558" y="2303"/>
                  </a:cubicBezTo>
                  <a:cubicBezTo>
                    <a:pt x="1558" y="2303"/>
                    <a:pt x="1558" y="2303"/>
                    <a:pt x="1558" y="2303"/>
                  </a:cubicBezTo>
                  <a:cubicBezTo>
                    <a:pt x="1559" y="2303"/>
                    <a:pt x="1560" y="2302"/>
                    <a:pt x="1561" y="2302"/>
                  </a:cubicBezTo>
                  <a:cubicBezTo>
                    <a:pt x="1561" y="2302"/>
                    <a:pt x="1561" y="2302"/>
                    <a:pt x="1561" y="2302"/>
                  </a:cubicBezTo>
                  <a:cubicBezTo>
                    <a:pt x="1562" y="2301"/>
                    <a:pt x="1563" y="2301"/>
                    <a:pt x="1563" y="2301"/>
                  </a:cubicBezTo>
                  <a:cubicBezTo>
                    <a:pt x="1564" y="2301"/>
                    <a:pt x="1564" y="2300"/>
                    <a:pt x="1565" y="2300"/>
                  </a:cubicBezTo>
                  <a:cubicBezTo>
                    <a:pt x="1565" y="2300"/>
                    <a:pt x="1565" y="2300"/>
                    <a:pt x="1565" y="2300"/>
                  </a:cubicBezTo>
                  <a:cubicBezTo>
                    <a:pt x="1565" y="2300"/>
                    <a:pt x="1565" y="2300"/>
                    <a:pt x="1565" y="2300"/>
                  </a:cubicBezTo>
                  <a:cubicBezTo>
                    <a:pt x="1565" y="2300"/>
                    <a:pt x="1565" y="2300"/>
                    <a:pt x="1566" y="2300"/>
                  </a:cubicBezTo>
                  <a:cubicBezTo>
                    <a:pt x="1566" y="2300"/>
                    <a:pt x="1566" y="2300"/>
                    <a:pt x="1567" y="2299"/>
                  </a:cubicBezTo>
                  <a:cubicBezTo>
                    <a:pt x="1567" y="2299"/>
                    <a:pt x="1567" y="2299"/>
                    <a:pt x="1567" y="2299"/>
                  </a:cubicBezTo>
                  <a:cubicBezTo>
                    <a:pt x="1569" y="2298"/>
                    <a:pt x="1572" y="2297"/>
                    <a:pt x="1575" y="2296"/>
                  </a:cubicBezTo>
                  <a:cubicBezTo>
                    <a:pt x="1575" y="2296"/>
                    <a:pt x="1575" y="2296"/>
                    <a:pt x="1575" y="2296"/>
                  </a:cubicBezTo>
                  <a:cubicBezTo>
                    <a:pt x="1577" y="2295"/>
                    <a:pt x="1578" y="2295"/>
                    <a:pt x="1579" y="2294"/>
                  </a:cubicBezTo>
                  <a:cubicBezTo>
                    <a:pt x="1579" y="2294"/>
                    <a:pt x="1579" y="2294"/>
                    <a:pt x="1579" y="2294"/>
                  </a:cubicBezTo>
                  <a:cubicBezTo>
                    <a:pt x="1579" y="2294"/>
                    <a:pt x="1580" y="2294"/>
                    <a:pt x="1580" y="2294"/>
                  </a:cubicBezTo>
                  <a:cubicBezTo>
                    <a:pt x="1580" y="2294"/>
                    <a:pt x="1580" y="2294"/>
                    <a:pt x="1580" y="2294"/>
                  </a:cubicBezTo>
                  <a:cubicBezTo>
                    <a:pt x="1580" y="2294"/>
                    <a:pt x="1580" y="2294"/>
                    <a:pt x="1580" y="2294"/>
                  </a:cubicBezTo>
                  <a:cubicBezTo>
                    <a:pt x="1581" y="2294"/>
                    <a:pt x="1581" y="2294"/>
                    <a:pt x="1581" y="2294"/>
                  </a:cubicBezTo>
                  <a:cubicBezTo>
                    <a:pt x="1582" y="2293"/>
                    <a:pt x="1584" y="2292"/>
                    <a:pt x="1586" y="2291"/>
                  </a:cubicBezTo>
                  <a:cubicBezTo>
                    <a:pt x="1586" y="2291"/>
                    <a:pt x="1586" y="2291"/>
                    <a:pt x="1587" y="2291"/>
                  </a:cubicBezTo>
                  <a:cubicBezTo>
                    <a:pt x="1588" y="2290"/>
                    <a:pt x="1591" y="2289"/>
                    <a:pt x="1592" y="2288"/>
                  </a:cubicBezTo>
                  <a:cubicBezTo>
                    <a:pt x="1593" y="2288"/>
                    <a:pt x="1593" y="2288"/>
                    <a:pt x="1593" y="2288"/>
                  </a:cubicBezTo>
                  <a:cubicBezTo>
                    <a:pt x="1593" y="2288"/>
                    <a:pt x="1594" y="2288"/>
                    <a:pt x="1594" y="2288"/>
                  </a:cubicBezTo>
                  <a:cubicBezTo>
                    <a:pt x="1594" y="2288"/>
                    <a:pt x="1595" y="2288"/>
                    <a:pt x="1595" y="2287"/>
                  </a:cubicBezTo>
                  <a:cubicBezTo>
                    <a:pt x="1596" y="2287"/>
                    <a:pt x="1597" y="2287"/>
                    <a:pt x="1598" y="2286"/>
                  </a:cubicBezTo>
                  <a:cubicBezTo>
                    <a:pt x="1598" y="2286"/>
                    <a:pt x="1599" y="2286"/>
                    <a:pt x="1599" y="2286"/>
                  </a:cubicBezTo>
                  <a:cubicBezTo>
                    <a:pt x="1599" y="2286"/>
                    <a:pt x="1599" y="2286"/>
                    <a:pt x="1599" y="2286"/>
                  </a:cubicBezTo>
                  <a:cubicBezTo>
                    <a:pt x="1599" y="2286"/>
                    <a:pt x="1599" y="2286"/>
                    <a:pt x="1599" y="2286"/>
                  </a:cubicBezTo>
                  <a:cubicBezTo>
                    <a:pt x="1601" y="2285"/>
                    <a:pt x="1602" y="2284"/>
                    <a:pt x="1603" y="2284"/>
                  </a:cubicBezTo>
                  <a:cubicBezTo>
                    <a:pt x="1603" y="2284"/>
                    <a:pt x="1603" y="2284"/>
                    <a:pt x="1604" y="2284"/>
                  </a:cubicBezTo>
                  <a:cubicBezTo>
                    <a:pt x="1604" y="2284"/>
                    <a:pt x="1604" y="2284"/>
                    <a:pt x="1604" y="2284"/>
                  </a:cubicBezTo>
                  <a:cubicBezTo>
                    <a:pt x="1604" y="2284"/>
                    <a:pt x="1604" y="2284"/>
                    <a:pt x="1604" y="2284"/>
                  </a:cubicBezTo>
                  <a:cubicBezTo>
                    <a:pt x="1604" y="2283"/>
                    <a:pt x="1604" y="2283"/>
                    <a:pt x="1605" y="2283"/>
                  </a:cubicBezTo>
                  <a:cubicBezTo>
                    <a:pt x="1605" y="2283"/>
                    <a:pt x="1605" y="2283"/>
                    <a:pt x="1605" y="2283"/>
                  </a:cubicBezTo>
                  <a:cubicBezTo>
                    <a:pt x="1605" y="2283"/>
                    <a:pt x="1605" y="2283"/>
                    <a:pt x="1605" y="2283"/>
                  </a:cubicBezTo>
                  <a:cubicBezTo>
                    <a:pt x="1606" y="2283"/>
                    <a:pt x="1607" y="2282"/>
                    <a:pt x="1608" y="2282"/>
                  </a:cubicBezTo>
                  <a:cubicBezTo>
                    <a:pt x="1608" y="2282"/>
                    <a:pt x="1608" y="2282"/>
                    <a:pt x="1608" y="2282"/>
                  </a:cubicBezTo>
                  <a:cubicBezTo>
                    <a:pt x="1609" y="2281"/>
                    <a:pt x="1609" y="2281"/>
                    <a:pt x="1610" y="2281"/>
                  </a:cubicBezTo>
                  <a:cubicBezTo>
                    <a:pt x="1610" y="2281"/>
                    <a:pt x="1610" y="2281"/>
                    <a:pt x="1610" y="2281"/>
                  </a:cubicBezTo>
                  <a:cubicBezTo>
                    <a:pt x="1610" y="2281"/>
                    <a:pt x="1610" y="2281"/>
                    <a:pt x="1611" y="2281"/>
                  </a:cubicBezTo>
                  <a:cubicBezTo>
                    <a:pt x="1611" y="2281"/>
                    <a:pt x="1611" y="2281"/>
                    <a:pt x="1611" y="2281"/>
                  </a:cubicBezTo>
                  <a:cubicBezTo>
                    <a:pt x="1611" y="2281"/>
                    <a:pt x="1611" y="2281"/>
                    <a:pt x="1611" y="2281"/>
                  </a:cubicBezTo>
                  <a:cubicBezTo>
                    <a:pt x="1611" y="2280"/>
                    <a:pt x="1612" y="2280"/>
                    <a:pt x="1612" y="2280"/>
                  </a:cubicBezTo>
                  <a:cubicBezTo>
                    <a:pt x="1612" y="2280"/>
                    <a:pt x="1612" y="2280"/>
                    <a:pt x="1612" y="2280"/>
                  </a:cubicBezTo>
                  <a:cubicBezTo>
                    <a:pt x="1612" y="2280"/>
                    <a:pt x="1613" y="2280"/>
                    <a:pt x="1613" y="2280"/>
                  </a:cubicBezTo>
                  <a:cubicBezTo>
                    <a:pt x="1613" y="2280"/>
                    <a:pt x="1613" y="2280"/>
                    <a:pt x="1613" y="2280"/>
                  </a:cubicBezTo>
                  <a:cubicBezTo>
                    <a:pt x="1613" y="2280"/>
                    <a:pt x="1613" y="2280"/>
                    <a:pt x="1613" y="2280"/>
                  </a:cubicBezTo>
                  <a:cubicBezTo>
                    <a:pt x="1614" y="2279"/>
                    <a:pt x="1615" y="2279"/>
                    <a:pt x="1615" y="2279"/>
                  </a:cubicBezTo>
                  <a:cubicBezTo>
                    <a:pt x="1616" y="2279"/>
                    <a:pt x="1616" y="2279"/>
                    <a:pt x="1616" y="2278"/>
                  </a:cubicBezTo>
                  <a:cubicBezTo>
                    <a:pt x="1616" y="2278"/>
                    <a:pt x="1617" y="2278"/>
                    <a:pt x="1617" y="2278"/>
                  </a:cubicBezTo>
                  <a:cubicBezTo>
                    <a:pt x="1617" y="2278"/>
                    <a:pt x="1617" y="2278"/>
                    <a:pt x="1617" y="2278"/>
                  </a:cubicBezTo>
                  <a:cubicBezTo>
                    <a:pt x="1617" y="2278"/>
                    <a:pt x="1617" y="2278"/>
                    <a:pt x="1617" y="2278"/>
                  </a:cubicBezTo>
                  <a:cubicBezTo>
                    <a:pt x="1617" y="2278"/>
                    <a:pt x="1617" y="2278"/>
                    <a:pt x="1617" y="2278"/>
                  </a:cubicBezTo>
                  <a:cubicBezTo>
                    <a:pt x="1618" y="2278"/>
                    <a:pt x="1618" y="2277"/>
                    <a:pt x="1619" y="2277"/>
                  </a:cubicBezTo>
                  <a:cubicBezTo>
                    <a:pt x="1619" y="2277"/>
                    <a:pt x="1619" y="2277"/>
                    <a:pt x="1620" y="2277"/>
                  </a:cubicBezTo>
                  <a:cubicBezTo>
                    <a:pt x="1620" y="2277"/>
                    <a:pt x="1621" y="2276"/>
                    <a:pt x="1621" y="2276"/>
                  </a:cubicBezTo>
                  <a:cubicBezTo>
                    <a:pt x="1622" y="2276"/>
                    <a:pt x="1622" y="2276"/>
                    <a:pt x="1622" y="2276"/>
                  </a:cubicBezTo>
                  <a:cubicBezTo>
                    <a:pt x="1622" y="2276"/>
                    <a:pt x="1622" y="2276"/>
                    <a:pt x="1623" y="2276"/>
                  </a:cubicBezTo>
                  <a:cubicBezTo>
                    <a:pt x="1623" y="2276"/>
                    <a:pt x="1623" y="2276"/>
                    <a:pt x="1623" y="2276"/>
                  </a:cubicBezTo>
                  <a:cubicBezTo>
                    <a:pt x="1623" y="2275"/>
                    <a:pt x="1623" y="2275"/>
                    <a:pt x="1623" y="2275"/>
                  </a:cubicBezTo>
                  <a:cubicBezTo>
                    <a:pt x="1624" y="2275"/>
                    <a:pt x="1624" y="2275"/>
                    <a:pt x="1625" y="2275"/>
                  </a:cubicBezTo>
                  <a:cubicBezTo>
                    <a:pt x="1625" y="2274"/>
                    <a:pt x="1626" y="2274"/>
                    <a:pt x="1626" y="2274"/>
                  </a:cubicBezTo>
                  <a:cubicBezTo>
                    <a:pt x="1626" y="2274"/>
                    <a:pt x="1626" y="2274"/>
                    <a:pt x="1626" y="2274"/>
                  </a:cubicBezTo>
                  <a:cubicBezTo>
                    <a:pt x="1627" y="2274"/>
                    <a:pt x="1628" y="2273"/>
                    <a:pt x="1629" y="2273"/>
                  </a:cubicBezTo>
                  <a:cubicBezTo>
                    <a:pt x="1629" y="2273"/>
                    <a:pt x="1630" y="2273"/>
                    <a:pt x="1630" y="2273"/>
                  </a:cubicBezTo>
                  <a:cubicBezTo>
                    <a:pt x="1630" y="2272"/>
                    <a:pt x="1631" y="2272"/>
                    <a:pt x="1631" y="2272"/>
                  </a:cubicBezTo>
                  <a:cubicBezTo>
                    <a:pt x="1632" y="2271"/>
                    <a:pt x="1633" y="2271"/>
                    <a:pt x="1635" y="2270"/>
                  </a:cubicBezTo>
                  <a:cubicBezTo>
                    <a:pt x="1635" y="2270"/>
                    <a:pt x="1635" y="2270"/>
                    <a:pt x="1635" y="2270"/>
                  </a:cubicBezTo>
                  <a:cubicBezTo>
                    <a:pt x="1635" y="2270"/>
                    <a:pt x="1636" y="2270"/>
                    <a:pt x="1636" y="2270"/>
                  </a:cubicBezTo>
                  <a:cubicBezTo>
                    <a:pt x="1636" y="2270"/>
                    <a:pt x="1637" y="2270"/>
                    <a:pt x="1637" y="2270"/>
                  </a:cubicBezTo>
                  <a:cubicBezTo>
                    <a:pt x="1637" y="2269"/>
                    <a:pt x="1638" y="2269"/>
                    <a:pt x="1638" y="2269"/>
                  </a:cubicBezTo>
                  <a:cubicBezTo>
                    <a:pt x="1638" y="2269"/>
                    <a:pt x="1638" y="2269"/>
                    <a:pt x="1638" y="2269"/>
                  </a:cubicBezTo>
                  <a:cubicBezTo>
                    <a:pt x="1638" y="2269"/>
                    <a:pt x="1638" y="2269"/>
                    <a:pt x="1639" y="2269"/>
                  </a:cubicBezTo>
                  <a:cubicBezTo>
                    <a:pt x="1639" y="2269"/>
                    <a:pt x="1639" y="2269"/>
                    <a:pt x="1639" y="2269"/>
                  </a:cubicBezTo>
                  <a:cubicBezTo>
                    <a:pt x="1640" y="2268"/>
                    <a:pt x="1642" y="2267"/>
                    <a:pt x="1644" y="2267"/>
                  </a:cubicBezTo>
                  <a:cubicBezTo>
                    <a:pt x="1644" y="2267"/>
                    <a:pt x="1644" y="2267"/>
                    <a:pt x="1644" y="2267"/>
                  </a:cubicBezTo>
                  <a:cubicBezTo>
                    <a:pt x="1644" y="2266"/>
                    <a:pt x="1645" y="2266"/>
                    <a:pt x="1646" y="2266"/>
                  </a:cubicBezTo>
                  <a:cubicBezTo>
                    <a:pt x="1646" y="2266"/>
                    <a:pt x="1646" y="2266"/>
                    <a:pt x="1646" y="2266"/>
                  </a:cubicBezTo>
                  <a:cubicBezTo>
                    <a:pt x="1646" y="2266"/>
                    <a:pt x="1646" y="2266"/>
                    <a:pt x="1646" y="2266"/>
                  </a:cubicBezTo>
                  <a:cubicBezTo>
                    <a:pt x="1647" y="2265"/>
                    <a:pt x="1647" y="2265"/>
                    <a:pt x="1648" y="2265"/>
                  </a:cubicBezTo>
                  <a:cubicBezTo>
                    <a:pt x="1648" y="2265"/>
                    <a:pt x="1649" y="2264"/>
                    <a:pt x="1649" y="2264"/>
                  </a:cubicBezTo>
                  <a:cubicBezTo>
                    <a:pt x="1649" y="2264"/>
                    <a:pt x="1649" y="2264"/>
                    <a:pt x="1649" y="2264"/>
                  </a:cubicBezTo>
                  <a:cubicBezTo>
                    <a:pt x="1649" y="2264"/>
                    <a:pt x="1649" y="2264"/>
                    <a:pt x="1650" y="2264"/>
                  </a:cubicBezTo>
                  <a:cubicBezTo>
                    <a:pt x="1650" y="2264"/>
                    <a:pt x="1650" y="2264"/>
                    <a:pt x="1650" y="2264"/>
                  </a:cubicBezTo>
                  <a:cubicBezTo>
                    <a:pt x="1650" y="2264"/>
                    <a:pt x="1650" y="2264"/>
                    <a:pt x="1650" y="2264"/>
                  </a:cubicBezTo>
                  <a:cubicBezTo>
                    <a:pt x="1651" y="2264"/>
                    <a:pt x="1651" y="2264"/>
                    <a:pt x="1652" y="2263"/>
                  </a:cubicBezTo>
                  <a:cubicBezTo>
                    <a:pt x="1652" y="2263"/>
                    <a:pt x="1652" y="2263"/>
                    <a:pt x="1652" y="2263"/>
                  </a:cubicBezTo>
                  <a:cubicBezTo>
                    <a:pt x="1653" y="2263"/>
                    <a:pt x="1654" y="2262"/>
                    <a:pt x="1655" y="2262"/>
                  </a:cubicBezTo>
                  <a:cubicBezTo>
                    <a:pt x="1655" y="2262"/>
                    <a:pt x="1655" y="2262"/>
                    <a:pt x="1655" y="2262"/>
                  </a:cubicBezTo>
                  <a:cubicBezTo>
                    <a:pt x="1655" y="2262"/>
                    <a:pt x="1656" y="2262"/>
                    <a:pt x="1656" y="2261"/>
                  </a:cubicBezTo>
                  <a:cubicBezTo>
                    <a:pt x="1656" y="2261"/>
                    <a:pt x="1656" y="2261"/>
                    <a:pt x="1656" y="2261"/>
                  </a:cubicBezTo>
                  <a:cubicBezTo>
                    <a:pt x="1656" y="2261"/>
                    <a:pt x="1656" y="2261"/>
                    <a:pt x="1656" y="2261"/>
                  </a:cubicBezTo>
                  <a:cubicBezTo>
                    <a:pt x="1657" y="2261"/>
                    <a:pt x="1657" y="2261"/>
                    <a:pt x="1657" y="2261"/>
                  </a:cubicBezTo>
                  <a:cubicBezTo>
                    <a:pt x="1657" y="2261"/>
                    <a:pt x="1657" y="2261"/>
                    <a:pt x="1657" y="2261"/>
                  </a:cubicBezTo>
                  <a:cubicBezTo>
                    <a:pt x="1657" y="2261"/>
                    <a:pt x="1657" y="2261"/>
                    <a:pt x="1657" y="2261"/>
                  </a:cubicBezTo>
                  <a:cubicBezTo>
                    <a:pt x="1657" y="2261"/>
                    <a:pt x="1657" y="2261"/>
                    <a:pt x="1657" y="2261"/>
                  </a:cubicBezTo>
                  <a:cubicBezTo>
                    <a:pt x="1657" y="2261"/>
                    <a:pt x="1657" y="2261"/>
                    <a:pt x="1657" y="2261"/>
                  </a:cubicBezTo>
                  <a:cubicBezTo>
                    <a:pt x="1657" y="2261"/>
                    <a:pt x="1658" y="2261"/>
                    <a:pt x="1658" y="2261"/>
                  </a:cubicBezTo>
                  <a:cubicBezTo>
                    <a:pt x="1658" y="2261"/>
                    <a:pt x="1658" y="2261"/>
                    <a:pt x="1658" y="2261"/>
                  </a:cubicBezTo>
                  <a:cubicBezTo>
                    <a:pt x="1658" y="2261"/>
                    <a:pt x="1658" y="2261"/>
                    <a:pt x="1658" y="2261"/>
                  </a:cubicBezTo>
                  <a:cubicBezTo>
                    <a:pt x="1659" y="2260"/>
                    <a:pt x="1660" y="2260"/>
                    <a:pt x="1661" y="2259"/>
                  </a:cubicBezTo>
                  <a:cubicBezTo>
                    <a:pt x="1661" y="2259"/>
                    <a:pt x="1661" y="2259"/>
                    <a:pt x="1661" y="2259"/>
                  </a:cubicBezTo>
                  <a:cubicBezTo>
                    <a:pt x="1661" y="2259"/>
                    <a:pt x="1661" y="2259"/>
                    <a:pt x="1661" y="2259"/>
                  </a:cubicBezTo>
                  <a:cubicBezTo>
                    <a:pt x="1661" y="2259"/>
                    <a:pt x="1661" y="2259"/>
                    <a:pt x="1661" y="2259"/>
                  </a:cubicBezTo>
                  <a:cubicBezTo>
                    <a:pt x="1661" y="2259"/>
                    <a:pt x="1661" y="2259"/>
                    <a:pt x="1661" y="2259"/>
                  </a:cubicBezTo>
                  <a:cubicBezTo>
                    <a:pt x="1661" y="2259"/>
                    <a:pt x="1661" y="2259"/>
                    <a:pt x="1661" y="2259"/>
                  </a:cubicBezTo>
                  <a:cubicBezTo>
                    <a:pt x="1662" y="2259"/>
                    <a:pt x="1662" y="2259"/>
                    <a:pt x="1662" y="2259"/>
                  </a:cubicBezTo>
                  <a:cubicBezTo>
                    <a:pt x="1662" y="2259"/>
                    <a:pt x="1662" y="2259"/>
                    <a:pt x="1662" y="2259"/>
                  </a:cubicBezTo>
                  <a:cubicBezTo>
                    <a:pt x="1663" y="2259"/>
                    <a:pt x="1663" y="2258"/>
                    <a:pt x="1664" y="2258"/>
                  </a:cubicBezTo>
                  <a:cubicBezTo>
                    <a:pt x="1664" y="2258"/>
                    <a:pt x="1664" y="2258"/>
                    <a:pt x="1664" y="2258"/>
                  </a:cubicBezTo>
                  <a:cubicBezTo>
                    <a:pt x="1664" y="2258"/>
                    <a:pt x="1664" y="2258"/>
                    <a:pt x="1664" y="2258"/>
                  </a:cubicBezTo>
                  <a:cubicBezTo>
                    <a:pt x="1664" y="2258"/>
                    <a:pt x="1664" y="2258"/>
                    <a:pt x="1665" y="2258"/>
                  </a:cubicBezTo>
                  <a:cubicBezTo>
                    <a:pt x="1665" y="2258"/>
                    <a:pt x="1665" y="2258"/>
                    <a:pt x="1665" y="2258"/>
                  </a:cubicBezTo>
                  <a:cubicBezTo>
                    <a:pt x="1665" y="2258"/>
                    <a:pt x="1665" y="2258"/>
                    <a:pt x="1665" y="2258"/>
                  </a:cubicBezTo>
                  <a:cubicBezTo>
                    <a:pt x="1665" y="2257"/>
                    <a:pt x="1666" y="2257"/>
                    <a:pt x="1666" y="2257"/>
                  </a:cubicBezTo>
                  <a:cubicBezTo>
                    <a:pt x="1666" y="2257"/>
                    <a:pt x="1666" y="2257"/>
                    <a:pt x="1666" y="2257"/>
                  </a:cubicBezTo>
                  <a:cubicBezTo>
                    <a:pt x="1667" y="2257"/>
                    <a:pt x="1669" y="2256"/>
                    <a:pt x="1670" y="2255"/>
                  </a:cubicBezTo>
                  <a:cubicBezTo>
                    <a:pt x="1670" y="2255"/>
                    <a:pt x="1670" y="2255"/>
                    <a:pt x="1670" y="2255"/>
                  </a:cubicBezTo>
                  <a:cubicBezTo>
                    <a:pt x="1671" y="2255"/>
                    <a:pt x="1672" y="2254"/>
                    <a:pt x="1674" y="2254"/>
                  </a:cubicBezTo>
                  <a:cubicBezTo>
                    <a:pt x="1674" y="2254"/>
                    <a:pt x="1674" y="2254"/>
                    <a:pt x="1674" y="2254"/>
                  </a:cubicBezTo>
                  <a:cubicBezTo>
                    <a:pt x="1674" y="2254"/>
                    <a:pt x="1675" y="2253"/>
                    <a:pt x="1675" y="2253"/>
                  </a:cubicBezTo>
                  <a:cubicBezTo>
                    <a:pt x="1675" y="2253"/>
                    <a:pt x="1675" y="2253"/>
                    <a:pt x="1675" y="2253"/>
                  </a:cubicBezTo>
                  <a:cubicBezTo>
                    <a:pt x="1675" y="2253"/>
                    <a:pt x="1675" y="2253"/>
                    <a:pt x="1675" y="2253"/>
                  </a:cubicBezTo>
                  <a:cubicBezTo>
                    <a:pt x="1675" y="2253"/>
                    <a:pt x="1675" y="2253"/>
                    <a:pt x="1675" y="2253"/>
                  </a:cubicBezTo>
                  <a:cubicBezTo>
                    <a:pt x="1676" y="2253"/>
                    <a:pt x="1676" y="2253"/>
                    <a:pt x="1676" y="2253"/>
                  </a:cubicBezTo>
                  <a:cubicBezTo>
                    <a:pt x="1676" y="2253"/>
                    <a:pt x="1676" y="2253"/>
                    <a:pt x="1676" y="2253"/>
                  </a:cubicBezTo>
                  <a:cubicBezTo>
                    <a:pt x="1676" y="2253"/>
                    <a:pt x="1676" y="2253"/>
                    <a:pt x="1676" y="2253"/>
                  </a:cubicBezTo>
                  <a:cubicBezTo>
                    <a:pt x="1676" y="2253"/>
                    <a:pt x="1676" y="2253"/>
                    <a:pt x="1676" y="2253"/>
                  </a:cubicBezTo>
                  <a:cubicBezTo>
                    <a:pt x="1677" y="2253"/>
                    <a:pt x="1677" y="2253"/>
                    <a:pt x="1677" y="2253"/>
                  </a:cubicBezTo>
                  <a:cubicBezTo>
                    <a:pt x="1677" y="2252"/>
                    <a:pt x="1677" y="2252"/>
                    <a:pt x="1677" y="2252"/>
                  </a:cubicBezTo>
                  <a:cubicBezTo>
                    <a:pt x="1677" y="2252"/>
                    <a:pt x="1677" y="2252"/>
                    <a:pt x="1677" y="2252"/>
                  </a:cubicBezTo>
                  <a:cubicBezTo>
                    <a:pt x="1677" y="2252"/>
                    <a:pt x="1678" y="2252"/>
                    <a:pt x="1678" y="2252"/>
                  </a:cubicBezTo>
                  <a:cubicBezTo>
                    <a:pt x="1678" y="2252"/>
                    <a:pt x="1678" y="2252"/>
                    <a:pt x="1679" y="2252"/>
                  </a:cubicBezTo>
                  <a:cubicBezTo>
                    <a:pt x="1679" y="2252"/>
                    <a:pt x="1679" y="2252"/>
                    <a:pt x="1679" y="2252"/>
                  </a:cubicBezTo>
                  <a:cubicBezTo>
                    <a:pt x="1679" y="2252"/>
                    <a:pt x="1679" y="2252"/>
                    <a:pt x="1679" y="2252"/>
                  </a:cubicBezTo>
                  <a:cubicBezTo>
                    <a:pt x="1679" y="2252"/>
                    <a:pt x="1679" y="2252"/>
                    <a:pt x="1679" y="2252"/>
                  </a:cubicBezTo>
                  <a:cubicBezTo>
                    <a:pt x="1679" y="2252"/>
                    <a:pt x="1679" y="2252"/>
                    <a:pt x="1679" y="2252"/>
                  </a:cubicBezTo>
                  <a:cubicBezTo>
                    <a:pt x="1679" y="2251"/>
                    <a:pt x="1679" y="2251"/>
                    <a:pt x="1680" y="2251"/>
                  </a:cubicBezTo>
                  <a:cubicBezTo>
                    <a:pt x="1680" y="2251"/>
                    <a:pt x="1680" y="2251"/>
                    <a:pt x="1680" y="2251"/>
                  </a:cubicBezTo>
                  <a:cubicBezTo>
                    <a:pt x="1680" y="2251"/>
                    <a:pt x="1680" y="2251"/>
                    <a:pt x="1680" y="2251"/>
                  </a:cubicBezTo>
                  <a:cubicBezTo>
                    <a:pt x="1680" y="2251"/>
                    <a:pt x="1680" y="2251"/>
                    <a:pt x="1680" y="2251"/>
                  </a:cubicBezTo>
                  <a:cubicBezTo>
                    <a:pt x="1680" y="2251"/>
                    <a:pt x="1680" y="2251"/>
                    <a:pt x="1680" y="2251"/>
                  </a:cubicBezTo>
                  <a:cubicBezTo>
                    <a:pt x="1680" y="2251"/>
                    <a:pt x="1680" y="2251"/>
                    <a:pt x="1680" y="2251"/>
                  </a:cubicBezTo>
                  <a:cubicBezTo>
                    <a:pt x="1680" y="2251"/>
                    <a:pt x="1680" y="2251"/>
                    <a:pt x="1681" y="2251"/>
                  </a:cubicBezTo>
                  <a:cubicBezTo>
                    <a:pt x="1681" y="2251"/>
                    <a:pt x="1681" y="2251"/>
                    <a:pt x="1681" y="2251"/>
                  </a:cubicBezTo>
                  <a:cubicBezTo>
                    <a:pt x="1681" y="2251"/>
                    <a:pt x="1681" y="2251"/>
                    <a:pt x="1682" y="2250"/>
                  </a:cubicBezTo>
                  <a:cubicBezTo>
                    <a:pt x="1682" y="2250"/>
                    <a:pt x="1682" y="2250"/>
                    <a:pt x="1682" y="2250"/>
                  </a:cubicBezTo>
                  <a:cubicBezTo>
                    <a:pt x="1684" y="2250"/>
                    <a:pt x="1685" y="2249"/>
                    <a:pt x="1687" y="2248"/>
                  </a:cubicBezTo>
                  <a:cubicBezTo>
                    <a:pt x="1687" y="2248"/>
                    <a:pt x="1687" y="2248"/>
                    <a:pt x="1687" y="2248"/>
                  </a:cubicBezTo>
                  <a:cubicBezTo>
                    <a:pt x="1687" y="2248"/>
                    <a:pt x="1687" y="2248"/>
                    <a:pt x="1688" y="2248"/>
                  </a:cubicBezTo>
                  <a:cubicBezTo>
                    <a:pt x="1688" y="2248"/>
                    <a:pt x="1688" y="2248"/>
                    <a:pt x="1688" y="2248"/>
                  </a:cubicBezTo>
                  <a:cubicBezTo>
                    <a:pt x="1689" y="2247"/>
                    <a:pt x="1691" y="2246"/>
                    <a:pt x="1693" y="2246"/>
                  </a:cubicBezTo>
                  <a:cubicBezTo>
                    <a:pt x="1693" y="2246"/>
                    <a:pt x="1693" y="2246"/>
                    <a:pt x="1693" y="2246"/>
                  </a:cubicBezTo>
                  <a:cubicBezTo>
                    <a:pt x="1693" y="2245"/>
                    <a:pt x="1693" y="2245"/>
                    <a:pt x="1694" y="2245"/>
                  </a:cubicBezTo>
                  <a:cubicBezTo>
                    <a:pt x="1694" y="2245"/>
                    <a:pt x="1694" y="2245"/>
                    <a:pt x="1694" y="2245"/>
                  </a:cubicBezTo>
                  <a:cubicBezTo>
                    <a:pt x="1694" y="2245"/>
                    <a:pt x="1695" y="2245"/>
                    <a:pt x="1695" y="2245"/>
                  </a:cubicBezTo>
                  <a:cubicBezTo>
                    <a:pt x="1696" y="2244"/>
                    <a:pt x="1696" y="2244"/>
                    <a:pt x="1696" y="2244"/>
                  </a:cubicBezTo>
                  <a:cubicBezTo>
                    <a:pt x="1696" y="2244"/>
                    <a:pt x="1696" y="2244"/>
                    <a:pt x="1696" y="2244"/>
                  </a:cubicBezTo>
                  <a:cubicBezTo>
                    <a:pt x="1697" y="2244"/>
                    <a:pt x="1697" y="2244"/>
                    <a:pt x="1697" y="2244"/>
                  </a:cubicBezTo>
                  <a:cubicBezTo>
                    <a:pt x="1697" y="2244"/>
                    <a:pt x="1697" y="2244"/>
                    <a:pt x="1697" y="2244"/>
                  </a:cubicBezTo>
                  <a:cubicBezTo>
                    <a:pt x="1697" y="2244"/>
                    <a:pt x="1697" y="2244"/>
                    <a:pt x="1697" y="2244"/>
                  </a:cubicBezTo>
                  <a:cubicBezTo>
                    <a:pt x="1697" y="2244"/>
                    <a:pt x="1697" y="2244"/>
                    <a:pt x="1697" y="2244"/>
                  </a:cubicBezTo>
                  <a:cubicBezTo>
                    <a:pt x="1698" y="2244"/>
                    <a:pt x="1698" y="2244"/>
                    <a:pt x="1698" y="2243"/>
                  </a:cubicBezTo>
                  <a:cubicBezTo>
                    <a:pt x="1698" y="2243"/>
                    <a:pt x="1699" y="2243"/>
                    <a:pt x="1699" y="2243"/>
                  </a:cubicBezTo>
                  <a:cubicBezTo>
                    <a:pt x="1699" y="2243"/>
                    <a:pt x="1699" y="2243"/>
                    <a:pt x="1699" y="2243"/>
                  </a:cubicBezTo>
                  <a:cubicBezTo>
                    <a:pt x="1699" y="2243"/>
                    <a:pt x="1699" y="2243"/>
                    <a:pt x="1700" y="2243"/>
                  </a:cubicBezTo>
                  <a:cubicBezTo>
                    <a:pt x="1700" y="2243"/>
                    <a:pt x="1700" y="2243"/>
                    <a:pt x="1700" y="2243"/>
                  </a:cubicBezTo>
                  <a:cubicBezTo>
                    <a:pt x="1700" y="2243"/>
                    <a:pt x="1700" y="2243"/>
                    <a:pt x="1700" y="2243"/>
                  </a:cubicBezTo>
                  <a:cubicBezTo>
                    <a:pt x="1700" y="2242"/>
                    <a:pt x="1700" y="2243"/>
                    <a:pt x="1700" y="2242"/>
                  </a:cubicBezTo>
                  <a:cubicBezTo>
                    <a:pt x="1702" y="2242"/>
                    <a:pt x="1703" y="2242"/>
                    <a:pt x="1704" y="2241"/>
                  </a:cubicBezTo>
                  <a:cubicBezTo>
                    <a:pt x="1704" y="2241"/>
                    <a:pt x="1704" y="2241"/>
                    <a:pt x="1704" y="2241"/>
                  </a:cubicBezTo>
                  <a:cubicBezTo>
                    <a:pt x="1705" y="2241"/>
                    <a:pt x="1706" y="2240"/>
                    <a:pt x="1707" y="2240"/>
                  </a:cubicBezTo>
                  <a:cubicBezTo>
                    <a:pt x="1707" y="2240"/>
                    <a:pt x="1707" y="2240"/>
                    <a:pt x="1707" y="2240"/>
                  </a:cubicBezTo>
                  <a:cubicBezTo>
                    <a:pt x="1707" y="2240"/>
                    <a:pt x="1707" y="2240"/>
                    <a:pt x="1707" y="2240"/>
                  </a:cubicBezTo>
                  <a:cubicBezTo>
                    <a:pt x="1708" y="2239"/>
                    <a:pt x="1708" y="2239"/>
                    <a:pt x="1708" y="2239"/>
                  </a:cubicBezTo>
                  <a:cubicBezTo>
                    <a:pt x="1709" y="2239"/>
                    <a:pt x="1709" y="2239"/>
                    <a:pt x="1709" y="2239"/>
                  </a:cubicBezTo>
                  <a:cubicBezTo>
                    <a:pt x="1709" y="2239"/>
                    <a:pt x="1709" y="2239"/>
                    <a:pt x="1709" y="2239"/>
                  </a:cubicBezTo>
                  <a:cubicBezTo>
                    <a:pt x="1709" y="2239"/>
                    <a:pt x="1710" y="2239"/>
                    <a:pt x="1710" y="2239"/>
                  </a:cubicBezTo>
                  <a:cubicBezTo>
                    <a:pt x="1710" y="2239"/>
                    <a:pt x="1710" y="2239"/>
                    <a:pt x="1710" y="2239"/>
                  </a:cubicBezTo>
                  <a:cubicBezTo>
                    <a:pt x="1710" y="2239"/>
                    <a:pt x="1710" y="2239"/>
                    <a:pt x="1710" y="2239"/>
                  </a:cubicBezTo>
                  <a:cubicBezTo>
                    <a:pt x="1710" y="2238"/>
                    <a:pt x="1711" y="2238"/>
                    <a:pt x="1712" y="2238"/>
                  </a:cubicBezTo>
                  <a:cubicBezTo>
                    <a:pt x="1712" y="2238"/>
                    <a:pt x="1712" y="2238"/>
                    <a:pt x="1712" y="2238"/>
                  </a:cubicBezTo>
                  <a:cubicBezTo>
                    <a:pt x="1712" y="2238"/>
                    <a:pt x="1712" y="2238"/>
                    <a:pt x="1712" y="2238"/>
                  </a:cubicBezTo>
                  <a:cubicBezTo>
                    <a:pt x="1712" y="2237"/>
                    <a:pt x="1712" y="2237"/>
                    <a:pt x="1712" y="2237"/>
                  </a:cubicBezTo>
                  <a:cubicBezTo>
                    <a:pt x="1713" y="2237"/>
                    <a:pt x="1712" y="2237"/>
                    <a:pt x="1713" y="2237"/>
                  </a:cubicBezTo>
                  <a:cubicBezTo>
                    <a:pt x="1713" y="2237"/>
                    <a:pt x="1714" y="2237"/>
                    <a:pt x="1714" y="2237"/>
                  </a:cubicBezTo>
                  <a:cubicBezTo>
                    <a:pt x="1714" y="2237"/>
                    <a:pt x="1714" y="2237"/>
                    <a:pt x="1714" y="2237"/>
                  </a:cubicBezTo>
                  <a:cubicBezTo>
                    <a:pt x="1714" y="2237"/>
                    <a:pt x="1715" y="2236"/>
                    <a:pt x="1715" y="2236"/>
                  </a:cubicBezTo>
                  <a:cubicBezTo>
                    <a:pt x="1715" y="2236"/>
                    <a:pt x="1715" y="2236"/>
                    <a:pt x="1715" y="2236"/>
                  </a:cubicBezTo>
                  <a:cubicBezTo>
                    <a:pt x="1715" y="2236"/>
                    <a:pt x="1715" y="2236"/>
                    <a:pt x="1715" y="2236"/>
                  </a:cubicBezTo>
                  <a:cubicBezTo>
                    <a:pt x="1715" y="2236"/>
                    <a:pt x="1715" y="2236"/>
                    <a:pt x="1715" y="2236"/>
                  </a:cubicBezTo>
                  <a:cubicBezTo>
                    <a:pt x="1715" y="2236"/>
                    <a:pt x="1715" y="2236"/>
                    <a:pt x="1715" y="2236"/>
                  </a:cubicBezTo>
                  <a:cubicBezTo>
                    <a:pt x="1716" y="2236"/>
                    <a:pt x="1716" y="2236"/>
                    <a:pt x="1716" y="2236"/>
                  </a:cubicBezTo>
                  <a:cubicBezTo>
                    <a:pt x="1716" y="2236"/>
                    <a:pt x="1716" y="2236"/>
                    <a:pt x="1716" y="2236"/>
                  </a:cubicBezTo>
                  <a:cubicBezTo>
                    <a:pt x="1717" y="2236"/>
                    <a:pt x="1717" y="2236"/>
                    <a:pt x="1717" y="2236"/>
                  </a:cubicBezTo>
                  <a:cubicBezTo>
                    <a:pt x="1717" y="2236"/>
                    <a:pt x="1717" y="2235"/>
                    <a:pt x="1717" y="2235"/>
                  </a:cubicBezTo>
                  <a:cubicBezTo>
                    <a:pt x="1717" y="2235"/>
                    <a:pt x="1717" y="2235"/>
                    <a:pt x="1717" y="2235"/>
                  </a:cubicBezTo>
                  <a:cubicBezTo>
                    <a:pt x="1718" y="2235"/>
                    <a:pt x="1718" y="2235"/>
                    <a:pt x="1718" y="2235"/>
                  </a:cubicBezTo>
                  <a:cubicBezTo>
                    <a:pt x="1718" y="2235"/>
                    <a:pt x="1718" y="2235"/>
                    <a:pt x="1718" y="2235"/>
                  </a:cubicBezTo>
                  <a:cubicBezTo>
                    <a:pt x="1718" y="2235"/>
                    <a:pt x="1718" y="2235"/>
                    <a:pt x="1718" y="2235"/>
                  </a:cubicBezTo>
                  <a:cubicBezTo>
                    <a:pt x="1718" y="2235"/>
                    <a:pt x="1718" y="2235"/>
                    <a:pt x="1718" y="2235"/>
                  </a:cubicBezTo>
                  <a:cubicBezTo>
                    <a:pt x="1719" y="2235"/>
                    <a:pt x="1719" y="2235"/>
                    <a:pt x="1719" y="2235"/>
                  </a:cubicBezTo>
                  <a:cubicBezTo>
                    <a:pt x="1719" y="2235"/>
                    <a:pt x="1719" y="2235"/>
                    <a:pt x="1719" y="2235"/>
                  </a:cubicBezTo>
                  <a:cubicBezTo>
                    <a:pt x="1719" y="2234"/>
                    <a:pt x="1720" y="2234"/>
                    <a:pt x="1720" y="2234"/>
                  </a:cubicBezTo>
                  <a:cubicBezTo>
                    <a:pt x="1720" y="2234"/>
                    <a:pt x="1720" y="2234"/>
                    <a:pt x="1720" y="2234"/>
                  </a:cubicBezTo>
                  <a:cubicBezTo>
                    <a:pt x="1720" y="2234"/>
                    <a:pt x="1720" y="2234"/>
                    <a:pt x="1720" y="2234"/>
                  </a:cubicBezTo>
                  <a:cubicBezTo>
                    <a:pt x="1720" y="2234"/>
                    <a:pt x="1720" y="2234"/>
                    <a:pt x="1720" y="2234"/>
                  </a:cubicBezTo>
                  <a:cubicBezTo>
                    <a:pt x="1721" y="2234"/>
                    <a:pt x="1722" y="2233"/>
                    <a:pt x="1723" y="2233"/>
                  </a:cubicBezTo>
                  <a:cubicBezTo>
                    <a:pt x="1723" y="2233"/>
                    <a:pt x="1723" y="2233"/>
                    <a:pt x="1723" y="2233"/>
                  </a:cubicBezTo>
                  <a:cubicBezTo>
                    <a:pt x="1723" y="2233"/>
                    <a:pt x="1723" y="2233"/>
                    <a:pt x="1723" y="2233"/>
                  </a:cubicBezTo>
                  <a:cubicBezTo>
                    <a:pt x="1723" y="2233"/>
                    <a:pt x="1723" y="2233"/>
                    <a:pt x="1723" y="2233"/>
                  </a:cubicBezTo>
                  <a:cubicBezTo>
                    <a:pt x="1723" y="2233"/>
                    <a:pt x="1723" y="2233"/>
                    <a:pt x="1723" y="2233"/>
                  </a:cubicBezTo>
                  <a:cubicBezTo>
                    <a:pt x="1723" y="2233"/>
                    <a:pt x="1723" y="2233"/>
                    <a:pt x="1723" y="2233"/>
                  </a:cubicBezTo>
                  <a:cubicBezTo>
                    <a:pt x="1723" y="2233"/>
                    <a:pt x="1724" y="2233"/>
                    <a:pt x="1724" y="2233"/>
                  </a:cubicBezTo>
                  <a:cubicBezTo>
                    <a:pt x="1724" y="2233"/>
                    <a:pt x="1724" y="2233"/>
                    <a:pt x="1724" y="2233"/>
                  </a:cubicBezTo>
                  <a:cubicBezTo>
                    <a:pt x="1724" y="2232"/>
                    <a:pt x="1724" y="2232"/>
                    <a:pt x="1724" y="2232"/>
                  </a:cubicBezTo>
                  <a:cubicBezTo>
                    <a:pt x="1724" y="2232"/>
                    <a:pt x="1724" y="2232"/>
                    <a:pt x="1724" y="2232"/>
                  </a:cubicBezTo>
                  <a:cubicBezTo>
                    <a:pt x="1726" y="2232"/>
                    <a:pt x="1727" y="2231"/>
                    <a:pt x="1728" y="2231"/>
                  </a:cubicBezTo>
                  <a:cubicBezTo>
                    <a:pt x="1728" y="2231"/>
                    <a:pt x="1728" y="2231"/>
                    <a:pt x="1728" y="2231"/>
                  </a:cubicBezTo>
                  <a:cubicBezTo>
                    <a:pt x="1728" y="2231"/>
                    <a:pt x="1728" y="2231"/>
                    <a:pt x="1728" y="2231"/>
                  </a:cubicBezTo>
                  <a:cubicBezTo>
                    <a:pt x="1728" y="2231"/>
                    <a:pt x="1728" y="2231"/>
                    <a:pt x="1728" y="2231"/>
                  </a:cubicBezTo>
                  <a:cubicBezTo>
                    <a:pt x="1728" y="2231"/>
                    <a:pt x="1728" y="2231"/>
                    <a:pt x="1729" y="2231"/>
                  </a:cubicBezTo>
                  <a:cubicBezTo>
                    <a:pt x="1729" y="2230"/>
                    <a:pt x="1729" y="2230"/>
                    <a:pt x="1729" y="2230"/>
                  </a:cubicBezTo>
                  <a:cubicBezTo>
                    <a:pt x="1729" y="2230"/>
                    <a:pt x="1729" y="2230"/>
                    <a:pt x="1729" y="2230"/>
                  </a:cubicBezTo>
                  <a:cubicBezTo>
                    <a:pt x="1729" y="2230"/>
                    <a:pt x="1729" y="2230"/>
                    <a:pt x="1729" y="2230"/>
                  </a:cubicBezTo>
                  <a:cubicBezTo>
                    <a:pt x="1729" y="2230"/>
                    <a:pt x="1729" y="2230"/>
                    <a:pt x="1729" y="2230"/>
                  </a:cubicBezTo>
                  <a:cubicBezTo>
                    <a:pt x="1729" y="2230"/>
                    <a:pt x="1729" y="2230"/>
                    <a:pt x="1730" y="2230"/>
                  </a:cubicBezTo>
                  <a:cubicBezTo>
                    <a:pt x="1730" y="2230"/>
                    <a:pt x="1730" y="2230"/>
                    <a:pt x="1730" y="2230"/>
                  </a:cubicBezTo>
                  <a:cubicBezTo>
                    <a:pt x="1731" y="2230"/>
                    <a:pt x="1731" y="2230"/>
                    <a:pt x="1731" y="2230"/>
                  </a:cubicBezTo>
                  <a:cubicBezTo>
                    <a:pt x="1731" y="2230"/>
                    <a:pt x="1731" y="2229"/>
                    <a:pt x="1731" y="2229"/>
                  </a:cubicBezTo>
                  <a:cubicBezTo>
                    <a:pt x="1731" y="2229"/>
                    <a:pt x="1731" y="2229"/>
                    <a:pt x="1731" y="2229"/>
                  </a:cubicBezTo>
                  <a:cubicBezTo>
                    <a:pt x="1731" y="2229"/>
                    <a:pt x="1732" y="2229"/>
                    <a:pt x="1732" y="2229"/>
                  </a:cubicBezTo>
                  <a:cubicBezTo>
                    <a:pt x="1732" y="2229"/>
                    <a:pt x="1732" y="2229"/>
                    <a:pt x="1732" y="2229"/>
                  </a:cubicBezTo>
                  <a:cubicBezTo>
                    <a:pt x="1732" y="2229"/>
                    <a:pt x="1732" y="2229"/>
                    <a:pt x="1732" y="2229"/>
                  </a:cubicBezTo>
                  <a:cubicBezTo>
                    <a:pt x="1732" y="2229"/>
                    <a:pt x="1732" y="2229"/>
                    <a:pt x="1732" y="2229"/>
                  </a:cubicBezTo>
                  <a:cubicBezTo>
                    <a:pt x="1732" y="2229"/>
                    <a:pt x="1732" y="2229"/>
                    <a:pt x="1732" y="2229"/>
                  </a:cubicBezTo>
                  <a:cubicBezTo>
                    <a:pt x="1732" y="2229"/>
                    <a:pt x="1732" y="2229"/>
                    <a:pt x="1732" y="2229"/>
                  </a:cubicBezTo>
                  <a:cubicBezTo>
                    <a:pt x="1732" y="2229"/>
                    <a:pt x="1732" y="2229"/>
                    <a:pt x="1732" y="2229"/>
                  </a:cubicBezTo>
                  <a:cubicBezTo>
                    <a:pt x="1732" y="2229"/>
                    <a:pt x="1732" y="2229"/>
                    <a:pt x="1732" y="2229"/>
                  </a:cubicBezTo>
                  <a:cubicBezTo>
                    <a:pt x="1732" y="2229"/>
                    <a:pt x="1732" y="2229"/>
                    <a:pt x="1732" y="2229"/>
                  </a:cubicBezTo>
                  <a:cubicBezTo>
                    <a:pt x="1733" y="2229"/>
                    <a:pt x="1733" y="2229"/>
                    <a:pt x="1733" y="2229"/>
                  </a:cubicBezTo>
                  <a:cubicBezTo>
                    <a:pt x="1733" y="2228"/>
                    <a:pt x="1733" y="2228"/>
                    <a:pt x="1733" y="2228"/>
                  </a:cubicBezTo>
                  <a:cubicBezTo>
                    <a:pt x="1734" y="2228"/>
                    <a:pt x="1734" y="2228"/>
                    <a:pt x="1734" y="2228"/>
                  </a:cubicBezTo>
                  <a:cubicBezTo>
                    <a:pt x="1734" y="2228"/>
                    <a:pt x="1734" y="2228"/>
                    <a:pt x="1734" y="2228"/>
                  </a:cubicBezTo>
                  <a:cubicBezTo>
                    <a:pt x="1734" y="2228"/>
                    <a:pt x="1734" y="2228"/>
                    <a:pt x="1734" y="2228"/>
                  </a:cubicBezTo>
                  <a:cubicBezTo>
                    <a:pt x="1734" y="2228"/>
                    <a:pt x="1734" y="2228"/>
                    <a:pt x="1734" y="2228"/>
                  </a:cubicBezTo>
                  <a:cubicBezTo>
                    <a:pt x="1734" y="2228"/>
                    <a:pt x="1734" y="2228"/>
                    <a:pt x="1734" y="2228"/>
                  </a:cubicBezTo>
                  <a:cubicBezTo>
                    <a:pt x="1735" y="2228"/>
                    <a:pt x="1735" y="2228"/>
                    <a:pt x="1735" y="2228"/>
                  </a:cubicBezTo>
                  <a:cubicBezTo>
                    <a:pt x="1735" y="2228"/>
                    <a:pt x="1735" y="2228"/>
                    <a:pt x="1735" y="2228"/>
                  </a:cubicBezTo>
                  <a:cubicBezTo>
                    <a:pt x="1735" y="2228"/>
                    <a:pt x="1735" y="2228"/>
                    <a:pt x="1735" y="2228"/>
                  </a:cubicBezTo>
                  <a:cubicBezTo>
                    <a:pt x="1735" y="2228"/>
                    <a:pt x="1735" y="2228"/>
                    <a:pt x="1735" y="2228"/>
                  </a:cubicBezTo>
                  <a:cubicBezTo>
                    <a:pt x="1735" y="2228"/>
                    <a:pt x="1735" y="2228"/>
                    <a:pt x="1735" y="2228"/>
                  </a:cubicBezTo>
                  <a:cubicBezTo>
                    <a:pt x="1735" y="2228"/>
                    <a:pt x="1735" y="2228"/>
                    <a:pt x="1735" y="2228"/>
                  </a:cubicBezTo>
                  <a:cubicBezTo>
                    <a:pt x="1735" y="2228"/>
                    <a:pt x="1735" y="2228"/>
                    <a:pt x="1735" y="2228"/>
                  </a:cubicBezTo>
                  <a:cubicBezTo>
                    <a:pt x="1735" y="2228"/>
                    <a:pt x="1735" y="2228"/>
                    <a:pt x="1735" y="2228"/>
                  </a:cubicBezTo>
                  <a:cubicBezTo>
                    <a:pt x="1735" y="2228"/>
                    <a:pt x="1736" y="2228"/>
                    <a:pt x="1736" y="2227"/>
                  </a:cubicBezTo>
                  <a:cubicBezTo>
                    <a:pt x="1736" y="2227"/>
                    <a:pt x="1736" y="2227"/>
                    <a:pt x="1736" y="2227"/>
                  </a:cubicBezTo>
                  <a:cubicBezTo>
                    <a:pt x="1736" y="2227"/>
                    <a:pt x="1736" y="2227"/>
                    <a:pt x="1736" y="2227"/>
                  </a:cubicBezTo>
                  <a:cubicBezTo>
                    <a:pt x="1737" y="2227"/>
                    <a:pt x="1737" y="2227"/>
                    <a:pt x="1737" y="2227"/>
                  </a:cubicBezTo>
                  <a:cubicBezTo>
                    <a:pt x="1737" y="2227"/>
                    <a:pt x="1737" y="2227"/>
                    <a:pt x="1737" y="2227"/>
                  </a:cubicBezTo>
                  <a:cubicBezTo>
                    <a:pt x="1738" y="2227"/>
                    <a:pt x="1738" y="2227"/>
                    <a:pt x="1738" y="2227"/>
                  </a:cubicBezTo>
                  <a:cubicBezTo>
                    <a:pt x="1738" y="2227"/>
                    <a:pt x="1738" y="2227"/>
                    <a:pt x="1738" y="2227"/>
                  </a:cubicBezTo>
                  <a:cubicBezTo>
                    <a:pt x="1738" y="2227"/>
                    <a:pt x="1738" y="2227"/>
                    <a:pt x="1738" y="2227"/>
                  </a:cubicBezTo>
                  <a:cubicBezTo>
                    <a:pt x="1738" y="2227"/>
                    <a:pt x="1738" y="2227"/>
                    <a:pt x="1738" y="2227"/>
                  </a:cubicBezTo>
                  <a:cubicBezTo>
                    <a:pt x="1738" y="2227"/>
                    <a:pt x="1738" y="2227"/>
                    <a:pt x="1738" y="2227"/>
                  </a:cubicBezTo>
                  <a:cubicBezTo>
                    <a:pt x="1738" y="2226"/>
                    <a:pt x="1739" y="2226"/>
                    <a:pt x="1739" y="2226"/>
                  </a:cubicBezTo>
                  <a:cubicBezTo>
                    <a:pt x="1739" y="2226"/>
                    <a:pt x="1739" y="2226"/>
                    <a:pt x="1739" y="2226"/>
                  </a:cubicBezTo>
                  <a:cubicBezTo>
                    <a:pt x="1739" y="2226"/>
                    <a:pt x="1739" y="2226"/>
                    <a:pt x="1739" y="2226"/>
                  </a:cubicBezTo>
                  <a:cubicBezTo>
                    <a:pt x="1740" y="2226"/>
                    <a:pt x="1739" y="2226"/>
                    <a:pt x="1740" y="2226"/>
                  </a:cubicBezTo>
                  <a:cubicBezTo>
                    <a:pt x="1740" y="2226"/>
                    <a:pt x="1740" y="2226"/>
                    <a:pt x="1740" y="2226"/>
                  </a:cubicBezTo>
                  <a:cubicBezTo>
                    <a:pt x="1740" y="2226"/>
                    <a:pt x="1740" y="2226"/>
                    <a:pt x="1740" y="2226"/>
                  </a:cubicBezTo>
                  <a:cubicBezTo>
                    <a:pt x="1740" y="2226"/>
                    <a:pt x="1740" y="2226"/>
                    <a:pt x="1740" y="2226"/>
                  </a:cubicBezTo>
                  <a:cubicBezTo>
                    <a:pt x="1740" y="2226"/>
                    <a:pt x="1740" y="2226"/>
                    <a:pt x="1740" y="2226"/>
                  </a:cubicBezTo>
                  <a:cubicBezTo>
                    <a:pt x="1740" y="2226"/>
                    <a:pt x="1740" y="2226"/>
                    <a:pt x="1740" y="2226"/>
                  </a:cubicBezTo>
                  <a:cubicBezTo>
                    <a:pt x="1740" y="2226"/>
                    <a:pt x="1740" y="2226"/>
                    <a:pt x="1740" y="2225"/>
                  </a:cubicBezTo>
                  <a:cubicBezTo>
                    <a:pt x="1740" y="2225"/>
                    <a:pt x="1740" y="2225"/>
                    <a:pt x="1741" y="2225"/>
                  </a:cubicBezTo>
                  <a:cubicBezTo>
                    <a:pt x="1741" y="2225"/>
                    <a:pt x="1741" y="2225"/>
                    <a:pt x="1741" y="2225"/>
                  </a:cubicBezTo>
                  <a:cubicBezTo>
                    <a:pt x="1741" y="2225"/>
                    <a:pt x="1741" y="2225"/>
                    <a:pt x="1741" y="2225"/>
                  </a:cubicBezTo>
                  <a:cubicBezTo>
                    <a:pt x="1741" y="2225"/>
                    <a:pt x="1741" y="2225"/>
                    <a:pt x="1741" y="2225"/>
                  </a:cubicBezTo>
                  <a:cubicBezTo>
                    <a:pt x="1741" y="2225"/>
                    <a:pt x="1741" y="2225"/>
                    <a:pt x="1741" y="2225"/>
                  </a:cubicBezTo>
                  <a:cubicBezTo>
                    <a:pt x="1742" y="2225"/>
                    <a:pt x="1742" y="2225"/>
                    <a:pt x="1742" y="2225"/>
                  </a:cubicBezTo>
                  <a:cubicBezTo>
                    <a:pt x="1742" y="2225"/>
                    <a:pt x="1742" y="2225"/>
                    <a:pt x="1742" y="2225"/>
                  </a:cubicBezTo>
                  <a:cubicBezTo>
                    <a:pt x="1742" y="2225"/>
                    <a:pt x="1742" y="2225"/>
                    <a:pt x="1742" y="2225"/>
                  </a:cubicBezTo>
                  <a:cubicBezTo>
                    <a:pt x="1742" y="2225"/>
                    <a:pt x="1742" y="2225"/>
                    <a:pt x="1742" y="2225"/>
                  </a:cubicBezTo>
                  <a:cubicBezTo>
                    <a:pt x="1742" y="2225"/>
                    <a:pt x="1742" y="2225"/>
                    <a:pt x="1742" y="2225"/>
                  </a:cubicBezTo>
                  <a:cubicBezTo>
                    <a:pt x="1742" y="2225"/>
                    <a:pt x="1742" y="2225"/>
                    <a:pt x="1742" y="2225"/>
                  </a:cubicBezTo>
                  <a:cubicBezTo>
                    <a:pt x="1742" y="2225"/>
                    <a:pt x="1742" y="2225"/>
                    <a:pt x="1742" y="2225"/>
                  </a:cubicBezTo>
                  <a:cubicBezTo>
                    <a:pt x="1742" y="2225"/>
                    <a:pt x="1743" y="2225"/>
                    <a:pt x="1743" y="2225"/>
                  </a:cubicBezTo>
                  <a:cubicBezTo>
                    <a:pt x="1743" y="2225"/>
                    <a:pt x="1743" y="2225"/>
                    <a:pt x="1743" y="2225"/>
                  </a:cubicBezTo>
                  <a:cubicBezTo>
                    <a:pt x="1743" y="2224"/>
                    <a:pt x="1743" y="2224"/>
                    <a:pt x="1743" y="2224"/>
                  </a:cubicBezTo>
                  <a:cubicBezTo>
                    <a:pt x="1743" y="2224"/>
                    <a:pt x="1743" y="2224"/>
                    <a:pt x="1743" y="2224"/>
                  </a:cubicBezTo>
                  <a:cubicBezTo>
                    <a:pt x="1743" y="2224"/>
                    <a:pt x="1743" y="2224"/>
                    <a:pt x="1743" y="2224"/>
                  </a:cubicBezTo>
                  <a:cubicBezTo>
                    <a:pt x="1743" y="2224"/>
                    <a:pt x="1743" y="2224"/>
                    <a:pt x="1743" y="2224"/>
                  </a:cubicBezTo>
                  <a:cubicBezTo>
                    <a:pt x="1743" y="2224"/>
                    <a:pt x="1743" y="2224"/>
                    <a:pt x="1743" y="2224"/>
                  </a:cubicBezTo>
                  <a:cubicBezTo>
                    <a:pt x="1743" y="2224"/>
                    <a:pt x="1743" y="2224"/>
                    <a:pt x="1743" y="2224"/>
                  </a:cubicBezTo>
                  <a:cubicBezTo>
                    <a:pt x="1743" y="2224"/>
                    <a:pt x="1743" y="2224"/>
                    <a:pt x="1744" y="2224"/>
                  </a:cubicBezTo>
                  <a:cubicBezTo>
                    <a:pt x="1744" y="2224"/>
                    <a:pt x="1744" y="2224"/>
                    <a:pt x="1744" y="2224"/>
                  </a:cubicBezTo>
                  <a:cubicBezTo>
                    <a:pt x="1744" y="2224"/>
                    <a:pt x="1744" y="2224"/>
                    <a:pt x="1744" y="2224"/>
                  </a:cubicBezTo>
                  <a:cubicBezTo>
                    <a:pt x="1744" y="2224"/>
                    <a:pt x="1744" y="2224"/>
                    <a:pt x="1744" y="2224"/>
                  </a:cubicBezTo>
                  <a:cubicBezTo>
                    <a:pt x="1744" y="2224"/>
                    <a:pt x="1744" y="2224"/>
                    <a:pt x="1744" y="2224"/>
                  </a:cubicBezTo>
                  <a:cubicBezTo>
                    <a:pt x="1744" y="2224"/>
                    <a:pt x="1744" y="2224"/>
                    <a:pt x="1744" y="2224"/>
                  </a:cubicBezTo>
                  <a:cubicBezTo>
                    <a:pt x="1744" y="2224"/>
                    <a:pt x="1744" y="2224"/>
                    <a:pt x="1744" y="2224"/>
                  </a:cubicBezTo>
                  <a:cubicBezTo>
                    <a:pt x="1745" y="2224"/>
                    <a:pt x="1744" y="2224"/>
                    <a:pt x="1745" y="2224"/>
                  </a:cubicBezTo>
                  <a:cubicBezTo>
                    <a:pt x="1745" y="2224"/>
                    <a:pt x="1745" y="2224"/>
                    <a:pt x="1745" y="2224"/>
                  </a:cubicBezTo>
                  <a:cubicBezTo>
                    <a:pt x="1745" y="2224"/>
                    <a:pt x="1745" y="2224"/>
                    <a:pt x="1745" y="2224"/>
                  </a:cubicBezTo>
                  <a:cubicBezTo>
                    <a:pt x="1745" y="2224"/>
                    <a:pt x="1745" y="2223"/>
                    <a:pt x="1745" y="2223"/>
                  </a:cubicBezTo>
                  <a:cubicBezTo>
                    <a:pt x="1745" y="2223"/>
                    <a:pt x="1745" y="2223"/>
                    <a:pt x="1745" y="2223"/>
                  </a:cubicBezTo>
                  <a:cubicBezTo>
                    <a:pt x="1746" y="2223"/>
                    <a:pt x="1746" y="2223"/>
                    <a:pt x="1746" y="2223"/>
                  </a:cubicBezTo>
                  <a:cubicBezTo>
                    <a:pt x="1746" y="2223"/>
                    <a:pt x="1746" y="2223"/>
                    <a:pt x="1746" y="2223"/>
                  </a:cubicBezTo>
                  <a:cubicBezTo>
                    <a:pt x="1746" y="2223"/>
                    <a:pt x="1746" y="2223"/>
                    <a:pt x="1746" y="2223"/>
                  </a:cubicBezTo>
                  <a:cubicBezTo>
                    <a:pt x="1746" y="2223"/>
                    <a:pt x="1746" y="2223"/>
                    <a:pt x="1746" y="2223"/>
                  </a:cubicBezTo>
                  <a:cubicBezTo>
                    <a:pt x="1746" y="2223"/>
                    <a:pt x="1746" y="2223"/>
                    <a:pt x="1746" y="2223"/>
                  </a:cubicBezTo>
                  <a:cubicBezTo>
                    <a:pt x="1746" y="2223"/>
                    <a:pt x="1746" y="2223"/>
                    <a:pt x="1746" y="2223"/>
                  </a:cubicBezTo>
                  <a:cubicBezTo>
                    <a:pt x="1746" y="2223"/>
                    <a:pt x="1746" y="2223"/>
                    <a:pt x="1746" y="2223"/>
                  </a:cubicBezTo>
                  <a:cubicBezTo>
                    <a:pt x="1746" y="2223"/>
                    <a:pt x="1746" y="2223"/>
                    <a:pt x="1746" y="2223"/>
                  </a:cubicBezTo>
                  <a:cubicBezTo>
                    <a:pt x="1747" y="2223"/>
                    <a:pt x="1748" y="2222"/>
                    <a:pt x="1749" y="2222"/>
                  </a:cubicBezTo>
                  <a:cubicBezTo>
                    <a:pt x="1749" y="2222"/>
                    <a:pt x="1749" y="2222"/>
                    <a:pt x="1749" y="2222"/>
                  </a:cubicBezTo>
                  <a:cubicBezTo>
                    <a:pt x="1749" y="2222"/>
                    <a:pt x="1750" y="2221"/>
                    <a:pt x="1750" y="2221"/>
                  </a:cubicBezTo>
                  <a:cubicBezTo>
                    <a:pt x="1750" y="2221"/>
                    <a:pt x="1750" y="2221"/>
                    <a:pt x="1750" y="2221"/>
                  </a:cubicBezTo>
                  <a:cubicBezTo>
                    <a:pt x="1751" y="2221"/>
                    <a:pt x="1752" y="2221"/>
                    <a:pt x="1752" y="2220"/>
                  </a:cubicBezTo>
                  <a:cubicBezTo>
                    <a:pt x="1752" y="2220"/>
                    <a:pt x="1752" y="2220"/>
                    <a:pt x="1752" y="2220"/>
                  </a:cubicBezTo>
                  <a:cubicBezTo>
                    <a:pt x="1752" y="2220"/>
                    <a:pt x="1752" y="2220"/>
                    <a:pt x="1752" y="2220"/>
                  </a:cubicBezTo>
                  <a:cubicBezTo>
                    <a:pt x="1752" y="2220"/>
                    <a:pt x="1752" y="2220"/>
                    <a:pt x="1752" y="2220"/>
                  </a:cubicBezTo>
                  <a:cubicBezTo>
                    <a:pt x="1752" y="2220"/>
                    <a:pt x="1752" y="2220"/>
                    <a:pt x="1752" y="2220"/>
                  </a:cubicBezTo>
                  <a:cubicBezTo>
                    <a:pt x="1752" y="2220"/>
                    <a:pt x="1752" y="2220"/>
                    <a:pt x="1752" y="2220"/>
                  </a:cubicBezTo>
                  <a:cubicBezTo>
                    <a:pt x="1752" y="2220"/>
                    <a:pt x="1752" y="2220"/>
                    <a:pt x="1752" y="2220"/>
                  </a:cubicBezTo>
                  <a:cubicBezTo>
                    <a:pt x="1752" y="2220"/>
                    <a:pt x="1752" y="2220"/>
                    <a:pt x="1752" y="2220"/>
                  </a:cubicBezTo>
                  <a:cubicBezTo>
                    <a:pt x="1752" y="2220"/>
                    <a:pt x="1752" y="2220"/>
                    <a:pt x="1753" y="2220"/>
                  </a:cubicBezTo>
                  <a:cubicBezTo>
                    <a:pt x="1753" y="2220"/>
                    <a:pt x="1753" y="2220"/>
                    <a:pt x="1753" y="2220"/>
                  </a:cubicBezTo>
                  <a:cubicBezTo>
                    <a:pt x="1753" y="2220"/>
                    <a:pt x="1753" y="2220"/>
                    <a:pt x="1753" y="2220"/>
                  </a:cubicBezTo>
                  <a:cubicBezTo>
                    <a:pt x="1753" y="2220"/>
                    <a:pt x="1753" y="2220"/>
                    <a:pt x="1753" y="2220"/>
                  </a:cubicBezTo>
                  <a:cubicBezTo>
                    <a:pt x="1753" y="2220"/>
                    <a:pt x="1753" y="2220"/>
                    <a:pt x="1753" y="2220"/>
                  </a:cubicBezTo>
                  <a:cubicBezTo>
                    <a:pt x="1753" y="2220"/>
                    <a:pt x="1753" y="2220"/>
                    <a:pt x="1753" y="2220"/>
                  </a:cubicBezTo>
                  <a:cubicBezTo>
                    <a:pt x="1754" y="2220"/>
                    <a:pt x="1755" y="2219"/>
                    <a:pt x="1755" y="2219"/>
                  </a:cubicBezTo>
                  <a:cubicBezTo>
                    <a:pt x="1755" y="2219"/>
                    <a:pt x="1755" y="2219"/>
                    <a:pt x="1755" y="2219"/>
                  </a:cubicBezTo>
                  <a:cubicBezTo>
                    <a:pt x="1755" y="2219"/>
                    <a:pt x="1755" y="2219"/>
                    <a:pt x="1755" y="2219"/>
                  </a:cubicBezTo>
                  <a:cubicBezTo>
                    <a:pt x="1755" y="2219"/>
                    <a:pt x="1755" y="2219"/>
                    <a:pt x="1755" y="2219"/>
                  </a:cubicBezTo>
                  <a:cubicBezTo>
                    <a:pt x="1755" y="2219"/>
                    <a:pt x="1756" y="2219"/>
                    <a:pt x="1756" y="2219"/>
                  </a:cubicBezTo>
                  <a:cubicBezTo>
                    <a:pt x="1756" y="2219"/>
                    <a:pt x="1756" y="2219"/>
                    <a:pt x="1756" y="2219"/>
                  </a:cubicBezTo>
                  <a:cubicBezTo>
                    <a:pt x="1756" y="2219"/>
                    <a:pt x="1756" y="2219"/>
                    <a:pt x="1756" y="2219"/>
                  </a:cubicBezTo>
                  <a:cubicBezTo>
                    <a:pt x="1756" y="2219"/>
                    <a:pt x="1756" y="2219"/>
                    <a:pt x="1756" y="2219"/>
                  </a:cubicBezTo>
                  <a:cubicBezTo>
                    <a:pt x="1756" y="2219"/>
                    <a:pt x="1756" y="2219"/>
                    <a:pt x="1756" y="2219"/>
                  </a:cubicBezTo>
                  <a:cubicBezTo>
                    <a:pt x="1756" y="2219"/>
                    <a:pt x="1756" y="2219"/>
                    <a:pt x="1756" y="2219"/>
                  </a:cubicBezTo>
                  <a:cubicBezTo>
                    <a:pt x="1756" y="2219"/>
                    <a:pt x="1756" y="2219"/>
                    <a:pt x="1756" y="2219"/>
                  </a:cubicBezTo>
                  <a:cubicBezTo>
                    <a:pt x="1683" y="2046"/>
                    <a:pt x="1642" y="1856"/>
                    <a:pt x="1642" y="1656"/>
                  </a:cubicBezTo>
                  <a:cubicBezTo>
                    <a:pt x="1642" y="1656"/>
                    <a:pt x="1642" y="1656"/>
                    <a:pt x="1642" y="1656"/>
                  </a:cubicBezTo>
                  <a:cubicBezTo>
                    <a:pt x="1642" y="1656"/>
                    <a:pt x="1642" y="1656"/>
                    <a:pt x="1642" y="1656"/>
                  </a:cubicBezTo>
                  <a:cubicBezTo>
                    <a:pt x="1642" y="1366"/>
                    <a:pt x="1728" y="1096"/>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69"/>
                    <a:pt x="1873" y="869"/>
                    <a:pt x="1873" y="869"/>
                  </a:cubicBezTo>
                  <a:cubicBezTo>
                    <a:pt x="1873" y="869"/>
                    <a:pt x="1873" y="869"/>
                    <a:pt x="1873" y="869"/>
                  </a:cubicBezTo>
                  <a:cubicBezTo>
                    <a:pt x="1873" y="869"/>
                    <a:pt x="1873" y="869"/>
                    <a:pt x="1873" y="869"/>
                  </a:cubicBezTo>
                  <a:cubicBezTo>
                    <a:pt x="1873" y="869"/>
                    <a:pt x="1873" y="869"/>
                    <a:pt x="1873" y="869"/>
                  </a:cubicBezTo>
                  <a:cubicBezTo>
                    <a:pt x="1873" y="869"/>
                    <a:pt x="1873" y="869"/>
                    <a:pt x="1873" y="869"/>
                  </a:cubicBezTo>
                  <a:cubicBezTo>
                    <a:pt x="1873" y="869"/>
                    <a:pt x="1873" y="869"/>
                    <a:pt x="1873" y="869"/>
                  </a:cubicBezTo>
                  <a:cubicBezTo>
                    <a:pt x="1873" y="869"/>
                    <a:pt x="1873" y="869"/>
                    <a:pt x="1873" y="869"/>
                  </a:cubicBezTo>
                  <a:cubicBezTo>
                    <a:pt x="1873" y="869"/>
                    <a:pt x="1873" y="869"/>
                    <a:pt x="1873" y="869"/>
                  </a:cubicBezTo>
                  <a:cubicBezTo>
                    <a:pt x="1873" y="869"/>
                    <a:pt x="1873" y="869"/>
                    <a:pt x="1873" y="869"/>
                  </a:cubicBezTo>
                  <a:cubicBezTo>
                    <a:pt x="1873" y="869"/>
                    <a:pt x="1873" y="869"/>
                    <a:pt x="1873" y="869"/>
                  </a:cubicBezTo>
                  <a:cubicBezTo>
                    <a:pt x="1873" y="869"/>
                    <a:pt x="1873" y="869"/>
                    <a:pt x="1873" y="869"/>
                  </a:cubicBezTo>
                  <a:cubicBezTo>
                    <a:pt x="1873" y="869"/>
                    <a:pt x="1873" y="869"/>
                    <a:pt x="1873" y="869"/>
                  </a:cubicBezTo>
                  <a:cubicBezTo>
                    <a:pt x="1873" y="869"/>
                    <a:pt x="1873" y="869"/>
                    <a:pt x="1873" y="869"/>
                  </a:cubicBezTo>
                  <a:cubicBezTo>
                    <a:pt x="1872" y="869"/>
                    <a:pt x="1873" y="869"/>
                    <a:pt x="1873" y="869"/>
                  </a:cubicBezTo>
                  <a:cubicBezTo>
                    <a:pt x="1873" y="869"/>
                    <a:pt x="1873" y="869"/>
                    <a:pt x="1873" y="869"/>
                  </a:cubicBezTo>
                  <a:cubicBezTo>
                    <a:pt x="1872" y="869"/>
                    <a:pt x="1872" y="869"/>
                    <a:pt x="1872" y="869"/>
                  </a:cubicBezTo>
                  <a:cubicBezTo>
                    <a:pt x="1872" y="869"/>
                    <a:pt x="1872" y="869"/>
                    <a:pt x="1872" y="869"/>
                  </a:cubicBezTo>
                  <a:cubicBezTo>
                    <a:pt x="1871" y="869"/>
                    <a:pt x="1871" y="869"/>
                    <a:pt x="1871" y="869"/>
                  </a:cubicBezTo>
                  <a:cubicBezTo>
                    <a:pt x="1871" y="869"/>
                    <a:pt x="1871" y="868"/>
                    <a:pt x="1871" y="868"/>
                  </a:cubicBezTo>
                  <a:cubicBezTo>
                    <a:pt x="1871" y="868"/>
                    <a:pt x="1871" y="868"/>
                    <a:pt x="1871" y="868"/>
                  </a:cubicBezTo>
                  <a:cubicBezTo>
                    <a:pt x="1871" y="868"/>
                    <a:pt x="1871" y="868"/>
                    <a:pt x="1871" y="868"/>
                  </a:cubicBezTo>
                  <a:cubicBezTo>
                    <a:pt x="1871" y="868"/>
                    <a:pt x="1871" y="868"/>
                    <a:pt x="1871" y="868"/>
                  </a:cubicBezTo>
                  <a:cubicBezTo>
                    <a:pt x="1871" y="868"/>
                    <a:pt x="1871" y="868"/>
                    <a:pt x="1871" y="868"/>
                  </a:cubicBezTo>
                  <a:cubicBezTo>
                    <a:pt x="1871" y="868"/>
                    <a:pt x="1871" y="868"/>
                    <a:pt x="1871" y="868"/>
                  </a:cubicBezTo>
                  <a:cubicBezTo>
                    <a:pt x="1871" y="868"/>
                    <a:pt x="1871" y="868"/>
                    <a:pt x="1871" y="868"/>
                  </a:cubicBezTo>
                  <a:cubicBezTo>
                    <a:pt x="1871" y="868"/>
                    <a:pt x="1871" y="868"/>
                    <a:pt x="1871" y="868"/>
                  </a:cubicBezTo>
                  <a:cubicBezTo>
                    <a:pt x="1871" y="868"/>
                    <a:pt x="1871" y="868"/>
                    <a:pt x="1871" y="868"/>
                  </a:cubicBezTo>
                  <a:cubicBezTo>
                    <a:pt x="1871" y="868"/>
                    <a:pt x="1871" y="868"/>
                    <a:pt x="1871" y="868"/>
                  </a:cubicBezTo>
                  <a:cubicBezTo>
                    <a:pt x="1871" y="868"/>
                    <a:pt x="1871" y="868"/>
                    <a:pt x="1871" y="868"/>
                  </a:cubicBezTo>
                  <a:cubicBezTo>
                    <a:pt x="1871" y="868"/>
                    <a:pt x="1871" y="868"/>
                    <a:pt x="1871" y="868"/>
                  </a:cubicBezTo>
                  <a:cubicBezTo>
                    <a:pt x="1871" y="868"/>
                    <a:pt x="1871" y="868"/>
                    <a:pt x="1871" y="868"/>
                  </a:cubicBezTo>
                  <a:cubicBezTo>
                    <a:pt x="1871" y="868"/>
                    <a:pt x="1871" y="868"/>
                    <a:pt x="1871" y="868"/>
                  </a:cubicBezTo>
                  <a:cubicBezTo>
                    <a:pt x="1870" y="868"/>
                    <a:pt x="1870" y="868"/>
                    <a:pt x="1870" y="868"/>
                  </a:cubicBezTo>
                  <a:cubicBezTo>
                    <a:pt x="1870" y="868"/>
                    <a:pt x="1870" y="868"/>
                    <a:pt x="1870" y="868"/>
                  </a:cubicBezTo>
                  <a:cubicBezTo>
                    <a:pt x="1870" y="867"/>
                    <a:pt x="1869" y="867"/>
                    <a:pt x="1869" y="867"/>
                  </a:cubicBezTo>
                  <a:cubicBezTo>
                    <a:pt x="1869" y="867"/>
                    <a:pt x="1869" y="867"/>
                    <a:pt x="1869" y="867"/>
                  </a:cubicBezTo>
                  <a:cubicBezTo>
                    <a:pt x="1869" y="867"/>
                    <a:pt x="1869" y="867"/>
                    <a:pt x="1869" y="867"/>
                  </a:cubicBezTo>
                  <a:cubicBezTo>
                    <a:pt x="1869" y="867"/>
                    <a:pt x="1869" y="867"/>
                    <a:pt x="1869" y="867"/>
                  </a:cubicBezTo>
                  <a:cubicBezTo>
                    <a:pt x="1869" y="867"/>
                    <a:pt x="1869" y="867"/>
                    <a:pt x="1869" y="867"/>
                  </a:cubicBezTo>
                  <a:cubicBezTo>
                    <a:pt x="1869" y="867"/>
                    <a:pt x="1869" y="867"/>
                    <a:pt x="1869" y="867"/>
                  </a:cubicBezTo>
                  <a:cubicBezTo>
                    <a:pt x="1869" y="867"/>
                    <a:pt x="1869" y="867"/>
                    <a:pt x="1868" y="867"/>
                  </a:cubicBezTo>
                  <a:cubicBezTo>
                    <a:pt x="1868" y="867"/>
                    <a:pt x="1868" y="867"/>
                    <a:pt x="1868" y="867"/>
                  </a:cubicBezTo>
                  <a:cubicBezTo>
                    <a:pt x="1867" y="866"/>
                    <a:pt x="1866" y="865"/>
                    <a:pt x="1865" y="865"/>
                  </a:cubicBezTo>
                  <a:cubicBezTo>
                    <a:pt x="1865" y="865"/>
                    <a:pt x="1865" y="865"/>
                    <a:pt x="1865" y="865"/>
                  </a:cubicBezTo>
                  <a:cubicBezTo>
                    <a:pt x="1865" y="865"/>
                    <a:pt x="1865" y="865"/>
                    <a:pt x="1865" y="864"/>
                  </a:cubicBezTo>
                  <a:cubicBezTo>
                    <a:pt x="1865" y="864"/>
                    <a:pt x="1865" y="864"/>
                    <a:pt x="1865" y="864"/>
                  </a:cubicBezTo>
                  <a:cubicBezTo>
                    <a:pt x="1865" y="864"/>
                    <a:pt x="1865" y="864"/>
                    <a:pt x="1865" y="864"/>
                  </a:cubicBezTo>
                  <a:cubicBezTo>
                    <a:pt x="1865" y="864"/>
                    <a:pt x="1865" y="864"/>
                    <a:pt x="1865" y="864"/>
                  </a:cubicBezTo>
                  <a:cubicBezTo>
                    <a:pt x="1865" y="864"/>
                    <a:pt x="1865" y="864"/>
                    <a:pt x="1865" y="864"/>
                  </a:cubicBezTo>
                  <a:cubicBezTo>
                    <a:pt x="1865" y="864"/>
                    <a:pt x="1865" y="864"/>
                    <a:pt x="1865" y="864"/>
                  </a:cubicBezTo>
                  <a:cubicBezTo>
                    <a:pt x="1864" y="864"/>
                    <a:pt x="1864" y="864"/>
                    <a:pt x="1864" y="863"/>
                  </a:cubicBezTo>
                  <a:cubicBezTo>
                    <a:pt x="1864" y="863"/>
                    <a:pt x="1864" y="863"/>
                    <a:pt x="1864" y="863"/>
                  </a:cubicBezTo>
                  <a:cubicBezTo>
                    <a:pt x="1863" y="863"/>
                    <a:pt x="1863" y="863"/>
                    <a:pt x="1863" y="863"/>
                  </a:cubicBezTo>
                  <a:cubicBezTo>
                    <a:pt x="1863" y="863"/>
                    <a:pt x="1863" y="863"/>
                    <a:pt x="1863" y="863"/>
                  </a:cubicBezTo>
                  <a:cubicBezTo>
                    <a:pt x="1863" y="863"/>
                    <a:pt x="1863" y="863"/>
                    <a:pt x="1863" y="863"/>
                  </a:cubicBezTo>
                  <a:cubicBezTo>
                    <a:pt x="1863" y="863"/>
                    <a:pt x="1863" y="863"/>
                    <a:pt x="1863" y="863"/>
                  </a:cubicBezTo>
                  <a:cubicBezTo>
                    <a:pt x="1863" y="863"/>
                    <a:pt x="1863" y="863"/>
                    <a:pt x="1863" y="863"/>
                  </a:cubicBezTo>
                  <a:cubicBezTo>
                    <a:pt x="1863" y="863"/>
                    <a:pt x="1863" y="863"/>
                    <a:pt x="1863" y="863"/>
                  </a:cubicBezTo>
                  <a:cubicBezTo>
                    <a:pt x="1863" y="863"/>
                    <a:pt x="1863" y="863"/>
                    <a:pt x="1862" y="863"/>
                  </a:cubicBezTo>
                  <a:cubicBezTo>
                    <a:pt x="1862" y="863"/>
                    <a:pt x="1862" y="863"/>
                    <a:pt x="1862" y="863"/>
                  </a:cubicBezTo>
                  <a:cubicBezTo>
                    <a:pt x="1862" y="863"/>
                    <a:pt x="1862" y="863"/>
                    <a:pt x="1862" y="863"/>
                  </a:cubicBezTo>
                  <a:cubicBezTo>
                    <a:pt x="1862" y="863"/>
                    <a:pt x="1862" y="863"/>
                    <a:pt x="1862" y="863"/>
                  </a:cubicBezTo>
                  <a:cubicBezTo>
                    <a:pt x="1862" y="863"/>
                    <a:pt x="1862" y="863"/>
                    <a:pt x="1862" y="863"/>
                  </a:cubicBezTo>
                  <a:cubicBezTo>
                    <a:pt x="1862" y="862"/>
                    <a:pt x="1862" y="862"/>
                    <a:pt x="1862" y="862"/>
                  </a:cubicBezTo>
                  <a:cubicBezTo>
                    <a:pt x="1862" y="862"/>
                    <a:pt x="1862" y="862"/>
                    <a:pt x="1862" y="862"/>
                  </a:cubicBezTo>
                  <a:cubicBezTo>
                    <a:pt x="1862" y="862"/>
                    <a:pt x="1862" y="862"/>
                    <a:pt x="1862" y="862"/>
                  </a:cubicBezTo>
                  <a:cubicBezTo>
                    <a:pt x="1862" y="862"/>
                    <a:pt x="1862" y="862"/>
                    <a:pt x="1862" y="862"/>
                  </a:cubicBezTo>
                  <a:cubicBezTo>
                    <a:pt x="1862" y="862"/>
                    <a:pt x="1862" y="862"/>
                    <a:pt x="1862" y="862"/>
                  </a:cubicBezTo>
                  <a:cubicBezTo>
                    <a:pt x="1861" y="862"/>
                    <a:pt x="1861" y="862"/>
                    <a:pt x="1861" y="862"/>
                  </a:cubicBezTo>
                  <a:cubicBezTo>
                    <a:pt x="1861" y="862"/>
                    <a:pt x="1861" y="862"/>
                    <a:pt x="1861" y="862"/>
                  </a:cubicBezTo>
                  <a:cubicBezTo>
                    <a:pt x="1861" y="862"/>
                    <a:pt x="1861" y="862"/>
                    <a:pt x="1861" y="862"/>
                  </a:cubicBezTo>
                  <a:cubicBezTo>
                    <a:pt x="1861" y="862"/>
                    <a:pt x="1861" y="862"/>
                    <a:pt x="1861" y="862"/>
                  </a:cubicBezTo>
                  <a:cubicBezTo>
                    <a:pt x="1861" y="862"/>
                    <a:pt x="1861" y="862"/>
                    <a:pt x="1861" y="862"/>
                  </a:cubicBezTo>
                  <a:cubicBezTo>
                    <a:pt x="1861" y="862"/>
                    <a:pt x="1861" y="862"/>
                    <a:pt x="1861" y="862"/>
                  </a:cubicBezTo>
                  <a:cubicBezTo>
                    <a:pt x="1861" y="862"/>
                    <a:pt x="1861" y="862"/>
                    <a:pt x="1861" y="862"/>
                  </a:cubicBezTo>
                  <a:cubicBezTo>
                    <a:pt x="1861" y="862"/>
                    <a:pt x="1861" y="862"/>
                    <a:pt x="1861" y="862"/>
                  </a:cubicBezTo>
                  <a:cubicBezTo>
                    <a:pt x="1861" y="862"/>
                    <a:pt x="1861" y="862"/>
                    <a:pt x="1861" y="862"/>
                  </a:cubicBezTo>
                  <a:cubicBezTo>
                    <a:pt x="1861" y="862"/>
                    <a:pt x="1861" y="862"/>
                    <a:pt x="1861" y="862"/>
                  </a:cubicBezTo>
                  <a:cubicBezTo>
                    <a:pt x="1861" y="862"/>
                    <a:pt x="1861" y="862"/>
                    <a:pt x="1861" y="862"/>
                  </a:cubicBezTo>
                  <a:cubicBezTo>
                    <a:pt x="1861" y="861"/>
                    <a:pt x="1860" y="861"/>
                    <a:pt x="1860" y="861"/>
                  </a:cubicBezTo>
                  <a:cubicBezTo>
                    <a:pt x="1860" y="861"/>
                    <a:pt x="1860" y="861"/>
                    <a:pt x="1860" y="861"/>
                  </a:cubicBezTo>
                  <a:cubicBezTo>
                    <a:pt x="1860" y="861"/>
                    <a:pt x="1860" y="861"/>
                    <a:pt x="1860" y="861"/>
                  </a:cubicBezTo>
                  <a:cubicBezTo>
                    <a:pt x="1860" y="861"/>
                    <a:pt x="1860" y="861"/>
                    <a:pt x="1860" y="861"/>
                  </a:cubicBezTo>
                  <a:cubicBezTo>
                    <a:pt x="1860" y="861"/>
                    <a:pt x="1860" y="861"/>
                    <a:pt x="1860" y="861"/>
                  </a:cubicBezTo>
                  <a:cubicBezTo>
                    <a:pt x="1860" y="861"/>
                    <a:pt x="1860" y="861"/>
                    <a:pt x="1860" y="861"/>
                  </a:cubicBezTo>
                  <a:cubicBezTo>
                    <a:pt x="1860" y="861"/>
                    <a:pt x="1860" y="861"/>
                    <a:pt x="1860" y="861"/>
                  </a:cubicBezTo>
                  <a:cubicBezTo>
                    <a:pt x="1860" y="861"/>
                    <a:pt x="1860" y="861"/>
                    <a:pt x="1860" y="861"/>
                  </a:cubicBezTo>
                  <a:cubicBezTo>
                    <a:pt x="1860" y="861"/>
                    <a:pt x="1860" y="861"/>
                    <a:pt x="1860" y="861"/>
                  </a:cubicBezTo>
                  <a:cubicBezTo>
                    <a:pt x="1860" y="861"/>
                    <a:pt x="1860" y="861"/>
                    <a:pt x="1860" y="861"/>
                  </a:cubicBezTo>
                  <a:cubicBezTo>
                    <a:pt x="1860" y="861"/>
                    <a:pt x="1860" y="861"/>
                    <a:pt x="1860" y="861"/>
                  </a:cubicBezTo>
                  <a:cubicBezTo>
                    <a:pt x="1860" y="861"/>
                    <a:pt x="1860" y="861"/>
                    <a:pt x="1859" y="861"/>
                  </a:cubicBezTo>
                  <a:cubicBezTo>
                    <a:pt x="1859" y="861"/>
                    <a:pt x="1859" y="861"/>
                    <a:pt x="1859" y="861"/>
                  </a:cubicBezTo>
                  <a:cubicBezTo>
                    <a:pt x="1859" y="861"/>
                    <a:pt x="1859" y="861"/>
                    <a:pt x="1859" y="861"/>
                  </a:cubicBezTo>
                  <a:cubicBezTo>
                    <a:pt x="1859" y="861"/>
                    <a:pt x="1859" y="861"/>
                    <a:pt x="1859" y="861"/>
                  </a:cubicBezTo>
                  <a:cubicBezTo>
                    <a:pt x="1859" y="861"/>
                    <a:pt x="1859" y="861"/>
                    <a:pt x="1859" y="861"/>
                  </a:cubicBezTo>
                  <a:cubicBezTo>
                    <a:pt x="1859" y="861"/>
                    <a:pt x="1859" y="861"/>
                    <a:pt x="1859" y="861"/>
                  </a:cubicBezTo>
                  <a:cubicBezTo>
                    <a:pt x="1859" y="860"/>
                    <a:pt x="1859" y="860"/>
                    <a:pt x="1859" y="860"/>
                  </a:cubicBezTo>
                  <a:cubicBezTo>
                    <a:pt x="1859" y="860"/>
                    <a:pt x="1859" y="860"/>
                    <a:pt x="1859" y="860"/>
                  </a:cubicBezTo>
                  <a:cubicBezTo>
                    <a:pt x="1859" y="860"/>
                    <a:pt x="1859" y="860"/>
                    <a:pt x="1859" y="860"/>
                  </a:cubicBezTo>
                  <a:cubicBezTo>
                    <a:pt x="1859" y="860"/>
                    <a:pt x="1859" y="860"/>
                    <a:pt x="1859" y="860"/>
                  </a:cubicBezTo>
                  <a:cubicBezTo>
                    <a:pt x="1859" y="860"/>
                    <a:pt x="1859" y="860"/>
                    <a:pt x="1858" y="860"/>
                  </a:cubicBezTo>
                  <a:cubicBezTo>
                    <a:pt x="1858" y="860"/>
                    <a:pt x="1858" y="860"/>
                    <a:pt x="1858" y="860"/>
                  </a:cubicBezTo>
                  <a:cubicBezTo>
                    <a:pt x="1858" y="860"/>
                    <a:pt x="1858" y="860"/>
                    <a:pt x="1858" y="860"/>
                  </a:cubicBezTo>
                  <a:cubicBezTo>
                    <a:pt x="1858" y="860"/>
                    <a:pt x="1858" y="860"/>
                    <a:pt x="1858" y="860"/>
                  </a:cubicBezTo>
                  <a:cubicBezTo>
                    <a:pt x="1858" y="860"/>
                    <a:pt x="1858" y="860"/>
                    <a:pt x="1858" y="860"/>
                  </a:cubicBezTo>
                  <a:cubicBezTo>
                    <a:pt x="1858" y="860"/>
                    <a:pt x="1858" y="860"/>
                    <a:pt x="1858" y="860"/>
                  </a:cubicBezTo>
                  <a:cubicBezTo>
                    <a:pt x="1858" y="860"/>
                    <a:pt x="1858" y="860"/>
                    <a:pt x="1858" y="860"/>
                  </a:cubicBezTo>
                  <a:cubicBezTo>
                    <a:pt x="1858" y="860"/>
                    <a:pt x="1858" y="860"/>
                    <a:pt x="1858" y="860"/>
                  </a:cubicBezTo>
                  <a:cubicBezTo>
                    <a:pt x="1858" y="860"/>
                    <a:pt x="1858" y="860"/>
                    <a:pt x="1858" y="860"/>
                  </a:cubicBezTo>
                  <a:cubicBezTo>
                    <a:pt x="1857" y="859"/>
                    <a:pt x="1857" y="859"/>
                    <a:pt x="1857" y="859"/>
                  </a:cubicBezTo>
                  <a:cubicBezTo>
                    <a:pt x="1857" y="859"/>
                    <a:pt x="1857" y="859"/>
                    <a:pt x="1857" y="859"/>
                  </a:cubicBezTo>
                  <a:cubicBezTo>
                    <a:pt x="1857" y="859"/>
                    <a:pt x="1857" y="859"/>
                    <a:pt x="1857" y="859"/>
                  </a:cubicBezTo>
                  <a:cubicBezTo>
                    <a:pt x="1857" y="859"/>
                    <a:pt x="1857" y="859"/>
                    <a:pt x="1857" y="859"/>
                  </a:cubicBezTo>
                  <a:cubicBezTo>
                    <a:pt x="1856" y="859"/>
                    <a:pt x="1856" y="859"/>
                    <a:pt x="1856" y="859"/>
                  </a:cubicBezTo>
                  <a:cubicBezTo>
                    <a:pt x="1856" y="859"/>
                    <a:pt x="1856" y="858"/>
                    <a:pt x="1856" y="858"/>
                  </a:cubicBezTo>
                  <a:cubicBezTo>
                    <a:pt x="1856" y="858"/>
                    <a:pt x="1856" y="858"/>
                    <a:pt x="1856" y="858"/>
                  </a:cubicBezTo>
                  <a:cubicBezTo>
                    <a:pt x="1855" y="858"/>
                    <a:pt x="1855" y="858"/>
                    <a:pt x="1855" y="858"/>
                  </a:cubicBezTo>
                  <a:cubicBezTo>
                    <a:pt x="1855" y="858"/>
                    <a:pt x="1855" y="858"/>
                    <a:pt x="1855" y="858"/>
                  </a:cubicBezTo>
                  <a:cubicBezTo>
                    <a:pt x="1855" y="858"/>
                    <a:pt x="1855" y="858"/>
                    <a:pt x="1855" y="858"/>
                  </a:cubicBezTo>
                  <a:cubicBezTo>
                    <a:pt x="1855" y="858"/>
                    <a:pt x="1855" y="858"/>
                    <a:pt x="1855" y="858"/>
                  </a:cubicBezTo>
                  <a:cubicBezTo>
                    <a:pt x="1855" y="858"/>
                    <a:pt x="1855" y="858"/>
                    <a:pt x="1855" y="858"/>
                  </a:cubicBezTo>
                  <a:cubicBezTo>
                    <a:pt x="1855" y="858"/>
                    <a:pt x="1855" y="858"/>
                    <a:pt x="1855" y="858"/>
                  </a:cubicBezTo>
                  <a:cubicBezTo>
                    <a:pt x="1855" y="858"/>
                    <a:pt x="1855" y="858"/>
                    <a:pt x="1854" y="858"/>
                  </a:cubicBezTo>
                  <a:cubicBezTo>
                    <a:pt x="1854" y="857"/>
                    <a:pt x="1854" y="857"/>
                    <a:pt x="1854" y="857"/>
                  </a:cubicBezTo>
                  <a:cubicBezTo>
                    <a:pt x="1854" y="857"/>
                    <a:pt x="1854" y="857"/>
                    <a:pt x="1854" y="857"/>
                  </a:cubicBezTo>
                  <a:cubicBezTo>
                    <a:pt x="1854" y="857"/>
                    <a:pt x="1854" y="857"/>
                    <a:pt x="1854" y="857"/>
                  </a:cubicBezTo>
                  <a:cubicBezTo>
                    <a:pt x="1854" y="857"/>
                    <a:pt x="1854" y="857"/>
                    <a:pt x="1854" y="857"/>
                  </a:cubicBezTo>
                  <a:cubicBezTo>
                    <a:pt x="1854" y="857"/>
                    <a:pt x="1854" y="857"/>
                    <a:pt x="1854" y="857"/>
                  </a:cubicBezTo>
                  <a:cubicBezTo>
                    <a:pt x="1854" y="857"/>
                    <a:pt x="1854" y="857"/>
                    <a:pt x="1853" y="857"/>
                  </a:cubicBezTo>
                  <a:cubicBezTo>
                    <a:pt x="1853" y="857"/>
                    <a:pt x="1853" y="857"/>
                    <a:pt x="1853" y="857"/>
                  </a:cubicBezTo>
                  <a:cubicBezTo>
                    <a:pt x="1853" y="857"/>
                    <a:pt x="1853" y="857"/>
                    <a:pt x="1853" y="857"/>
                  </a:cubicBezTo>
                  <a:cubicBezTo>
                    <a:pt x="1853" y="857"/>
                    <a:pt x="1853" y="856"/>
                    <a:pt x="1853" y="856"/>
                  </a:cubicBezTo>
                  <a:cubicBezTo>
                    <a:pt x="1853" y="856"/>
                    <a:pt x="1853" y="856"/>
                    <a:pt x="1853" y="856"/>
                  </a:cubicBezTo>
                  <a:cubicBezTo>
                    <a:pt x="1852" y="856"/>
                    <a:pt x="1852" y="856"/>
                    <a:pt x="1852" y="856"/>
                  </a:cubicBezTo>
                  <a:cubicBezTo>
                    <a:pt x="1852" y="856"/>
                    <a:pt x="1852" y="856"/>
                    <a:pt x="1852" y="856"/>
                  </a:cubicBezTo>
                  <a:cubicBezTo>
                    <a:pt x="1852" y="856"/>
                    <a:pt x="1852" y="856"/>
                    <a:pt x="1852" y="856"/>
                  </a:cubicBezTo>
                  <a:cubicBezTo>
                    <a:pt x="1851" y="856"/>
                    <a:pt x="1851" y="855"/>
                    <a:pt x="1851" y="855"/>
                  </a:cubicBezTo>
                  <a:cubicBezTo>
                    <a:pt x="1851" y="855"/>
                    <a:pt x="1851" y="855"/>
                    <a:pt x="1851" y="855"/>
                  </a:cubicBezTo>
                  <a:cubicBezTo>
                    <a:pt x="1851" y="855"/>
                    <a:pt x="1851" y="855"/>
                    <a:pt x="1851" y="855"/>
                  </a:cubicBezTo>
                  <a:cubicBezTo>
                    <a:pt x="1851" y="855"/>
                    <a:pt x="1851" y="855"/>
                    <a:pt x="1851" y="855"/>
                  </a:cubicBezTo>
                  <a:cubicBezTo>
                    <a:pt x="1851" y="855"/>
                    <a:pt x="1851" y="855"/>
                    <a:pt x="1851" y="855"/>
                  </a:cubicBezTo>
                  <a:cubicBezTo>
                    <a:pt x="1851" y="855"/>
                    <a:pt x="1851" y="855"/>
                    <a:pt x="1851" y="855"/>
                  </a:cubicBezTo>
                  <a:cubicBezTo>
                    <a:pt x="1851" y="855"/>
                    <a:pt x="1851" y="855"/>
                    <a:pt x="1851" y="855"/>
                  </a:cubicBezTo>
                  <a:cubicBezTo>
                    <a:pt x="1851" y="855"/>
                    <a:pt x="1851" y="855"/>
                    <a:pt x="1851" y="855"/>
                  </a:cubicBezTo>
                  <a:cubicBezTo>
                    <a:pt x="1850" y="855"/>
                    <a:pt x="1850" y="855"/>
                    <a:pt x="1850" y="855"/>
                  </a:cubicBezTo>
                  <a:cubicBezTo>
                    <a:pt x="1850" y="855"/>
                    <a:pt x="1850" y="855"/>
                    <a:pt x="1850" y="855"/>
                  </a:cubicBezTo>
                  <a:cubicBezTo>
                    <a:pt x="1850" y="855"/>
                    <a:pt x="1850" y="855"/>
                    <a:pt x="1850" y="854"/>
                  </a:cubicBezTo>
                  <a:cubicBezTo>
                    <a:pt x="1850" y="854"/>
                    <a:pt x="1849" y="854"/>
                    <a:pt x="1849" y="854"/>
                  </a:cubicBezTo>
                  <a:cubicBezTo>
                    <a:pt x="1849" y="854"/>
                    <a:pt x="1849" y="854"/>
                    <a:pt x="1849" y="854"/>
                  </a:cubicBezTo>
                  <a:cubicBezTo>
                    <a:pt x="1849" y="854"/>
                    <a:pt x="1849" y="854"/>
                    <a:pt x="1849" y="854"/>
                  </a:cubicBezTo>
                  <a:cubicBezTo>
                    <a:pt x="1849" y="854"/>
                    <a:pt x="1849" y="854"/>
                    <a:pt x="1849" y="854"/>
                  </a:cubicBezTo>
                  <a:cubicBezTo>
                    <a:pt x="1849" y="854"/>
                    <a:pt x="1849" y="854"/>
                    <a:pt x="1849" y="854"/>
                  </a:cubicBezTo>
                  <a:cubicBezTo>
                    <a:pt x="1849" y="854"/>
                    <a:pt x="1849" y="854"/>
                    <a:pt x="1849" y="854"/>
                  </a:cubicBezTo>
                  <a:cubicBezTo>
                    <a:pt x="1849" y="854"/>
                    <a:pt x="1849" y="854"/>
                    <a:pt x="1848" y="854"/>
                  </a:cubicBezTo>
                  <a:cubicBezTo>
                    <a:pt x="1848" y="854"/>
                    <a:pt x="1848" y="854"/>
                    <a:pt x="1848" y="854"/>
                  </a:cubicBezTo>
                  <a:cubicBezTo>
                    <a:pt x="1848" y="853"/>
                    <a:pt x="1848" y="853"/>
                    <a:pt x="1848" y="853"/>
                  </a:cubicBezTo>
                  <a:cubicBezTo>
                    <a:pt x="1848" y="853"/>
                    <a:pt x="1848" y="853"/>
                    <a:pt x="1848" y="853"/>
                  </a:cubicBezTo>
                  <a:cubicBezTo>
                    <a:pt x="1848" y="853"/>
                    <a:pt x="1848" y="853"/>
                    <a:pt x="1848" y="853"/>
                  </a:cubicBezTo>
                  <a:cubicBezTo>
                    <a:pt x="1848" y="853"/>
                    <a:pt x="1848" y="853"/>
                    <a:pt x="1848" y="853"/>
                  </a:cubicBezTo>
                  <a:cubicBezTo>
                    <a:pt x="1847" y="853"/>
                    <a:pt x="1847" y="853"/>
                    <a:pt x="1847" y="853"/>
                  </a:cubicBezTo>
                  <a:cubicBezTo>
                    <a:pt x="1847" y="853"/>
                    <a:pt x="1847" y="853"/>
                    <a:pt x="1847" y="853"/>
                  </a:cubicBezTo>
                  <a:cubicBezTo>
                    <a:pt x="1847" y="853"/>
                    <a:pt x="1847" y="853"/>
                    <a:pt x="1847" y="853"/>
                  </a:cubicBezTo>
                  <a:cubicBezTo>
                    <a:pt x="1847" y="853"/>
                    <a:pt x="1847" y="852"/>
                    <a:pt x="1846" y="852"/>
                  </a:cubicBezTo>
                  <a:cubicBezTo>
                    <a:pt x="1846" y="852"/>
                    <a:pt x="1846" y="852"/>
                    <a:pt x="1846" y="852"/>
                  </a:cubicBezTo>
                  <a:cubicBezTo>
                    <a:pt x="1846" y="852"/>
                    <a:pt x="1846" y="852"/>
                    <a:pt x="1846" y="852"/>
                  </a:cubicBezTo>
                  <a:cubicBezTo>
                    <a:pt x="1846" y="852"/>
                    <a:pt x="1846" y="852"/>
                    <a:pt x="1845" y="852"/>
                  </a:cubicBezTo>
                  <a:cubicBezTo>
                    <a:pt x="1845" y="852"/>
                    <a:pt x="1845" y="852"/>
                    <a:pt x="1845" y="852"/>
                  </a:cubicBezTo>
                  <a:cubicBezTo>
                    <a:pt x="1845" y="851"/>
                    <a:pt x="1845" y="851"/>
                    <a:pt x="1845" y="851"/>
                  </a:cubicBezTo>
                  <a:cubicBezTo>
                    <a:pt x="1845" y="851"/>
                    <a:pt x="1845" y="851"/>
                    <a:pt x="1845" y="851"/>
                  </a:cubicBezTo>
                  <a:cubicBezTo>
                    <a:pt x="1845" y="851"/>
                    <a:pt x="1845" y="851"/>
                    <a:pt x="1845" y="851"/>
                  </a:cubicBezTo>
                  <a:cubicBezTo>
                    <a:pt x="1845" y="851"/>
                    <a:pt x="1845" y="851"/>
                    <a:pt x="1845" y="851"/>
                  </a:cubicBezTo>
                  <a:cubicBezTo>
                    <a:pt x="1845" y="851"/>
                    <a:pt x="1845" y="851"/>
                    <a:pt x="1845" y="851"/>
                  </a:cubicBezTo>
                  <a:cubicBezTo>
                    <a:pt x="1844" y="851"/>
                    <a:pt x="1844" y="851"/>
                    <a:pt x="1844" y="851"/>
                  </a:cubicBezTo>
                  <a:cubicBezTo>
                    <a:pt x="1844" y="851"/>
                    <a:pt x="1844" y="850"/>
                    <a:pt x="1843" y="850"/>
                  </a:cubicBezTo>
                  <a:cubicBezTo>
                    <a:pt x="1843" y="850"/>
                    <a:pt x="1842" y="849"/>
                    <a:pt x="1842" y="849"/>
                  </a:cubicBezTo>
                  <a:cubicBezTo>
                    <a:pt x="1842" y="849"/>
                    <a:pt x="1842" y="849"/>
                    <a:pt x="1842" y="849"/>
                  </a:cubicBezTo>
                  <a:cubicBezTo>
                    <a:pt x="1841" y="849"/>
                    <a:pt x="1841" y="849"/>
                    <a:pt x="1841" y="849"/>
                  </a:cubicBezTo>
                  <a:cubicBezTo>
                    <a:pt x="1841" y="849"/>
                    <a:pt x="1841" y="849"/>
                    <a:pt x="1841" y="849"/>
                  </a:cubicBezTo>
                  <a:cubicBezTo>
                    <a:pt x="1840" y="848"/>
                    <a:pt x="1839" y="848"/>
                    <a:pt x="1838" y="847"/>
                  </a:cubicBezTo>
                  <a:cubicBezTo>
                    <a:pt x="1838" y="847"/>
                    <a:pt x="1838" y="847"/>
                    <a:pt x="1838" y="847"/>
                  </a:cubicBezTo>
                  <a:cubicBezTo>
                    <a:pt x="1838" y="847"/>
                    <a:pt x="1838" y="847"/>
                    <a:pt x="1837" y="846"/>
                  </a:cubicBezTo>
                  <a:cubicBezTo>
                    <a:pt x="1837" y="846"/>
                    <a:pt x="1837" y="846"/>
                    <a:pt x="1837" y="846"/>
                  </a:cubicBezTo>
                  <a:cubicBezTo>
                    <a:pt x="1837" y="846"/>
                    <a:pt x="1836" y="846"/>
                    <a:pt x="1836" y="845"/>
                  </a:cubicBezTo>
                  <a:cubicBezTo>
                    <a:pt x="1836" y="845"/>
                    <a:pt x="1836" y="845"/>
                    <a:pt x="1836" y="845"/>
                  </a:cubicBezTo>
                  <a:cubicBezTo>
                    <a:pt x="1835" y="845"/>
                    <a:pt x="1834" y="844"/>
                    <a:pt x="1833" y="843"/>
                  </a:cubicBezTo>
                  <a:cubicBezTo>
                    <a:pt x="1833" y="843"/>
                    <a:pt x="1833" y="843"/>
                    <a:pt x="1833" y="843"/>
                  </a:cubicBezTo>
                  <a:cubicBezTo>
                    <a:pt x="1833" y="843"/>
                    <a:pt x="1832" y="843"/>
                    <a:pt x="1832" y="843"/>
                  </a:cubicBezTo>
                  <a:cubicBezTo>
                    <a:pt x="1832" y="843"/>
                    <a:pt x="1832" y="843"/>
                    <a:pt x="1832" y="843"/>
                  </a:cubicBezTo>
                  <a:cubicBezTo>
                    <a:pt x="1832" y="843"/>
                    <a:pt x="1831" y="842"/>
                    <a:pt x="1830" y="842"/>
                  </a:cubicBezTo>
                  <a:cubicBezTo>
                    <a:pt x="1830" y="842"/>
                    <a:pt x="1830" y="842"/>
                    <a:pt x="1830" y="842"/>
                  </a:cubicBezTo>
                  <a:cubicBezTo>
                    <a:pt x="1830" y="841"/>
                    <a:pt x="1830" y="841"/>
                    <a:pt x="1829" y="841"/>
                  </a:cubicBezTo>
                  <a:cubicBezTo>
                    <a:pt x="1829" y="841"/>
                    <a:pt x="1829" y="841"/>
                    <a:pt x="1829" y="841"/>
                  </a:cubicBezTo>
                  <a:cubicBezTo>
                    <a:pt x="1829" y="841"/>
                    <a:pt x="1829" y="841"/>
                    <a:pt x="1829" y="841"/>
                  </a:cubicBezTo>
                  <a:cubicBezTo>
                    <a:pt x="1829" y="841"/>
                    <a:pt x="1829" y="841"/>
                    <a:pt x="1829" y="841"/>
                  </a:cubicBezTo>
                  <a:cubicBezTo>
                    <a:pt x="1829" y="841"/>
                    <a:pt x="1829" y="841"/>
                    <a:pt x="1829" y="841"/>
                  </a:cubicBezTo>
                  <a:cubicBezTo>
                    <a:pt x="1828" y="840"/>
                    <a:pt x="1828" y="840"/>
                    <a:pt x="1828" y="840"/>
                  </a:cubicBezTo>
                  <a:cubicBezTo>
                    <a:pt x="1828" y="840"/>
                    <a:pt x="1828" y="840"/>
                    <a:pt x="1827" y="840"/>
                  </a:cubicBezTo>
                  <a:cubicBezTo>
                    <a:pt x="1827" y="840"/>
                    <a:pt x="1827" y="840"/>
                    <a:pt x="1827" y="840"/>
                  </a:cubicBezTo>
                  <a:cubicBezTo>
                    <a:pt x="1827" y="840"/>
                    <a:pt x="1827" y="840"/>
                    <a:pt x="1827" y="840"/>
                  </a:cubicBezTo>
                  <a:cubicBezTo>
                    <a:pt x="1827" y="839"/>
                    <a:pt x="1826" y="839"/>
                    <a:pt x="1826" y="839"/>
                  </a:cubicBezTo>
                  <a:cubicBezTo>
                    <a:pt x="1825" y="839"/>
                    <a:pt x="1825" y="839"/>
                    <a:pt x="1825" y="839"/>
                  </a:cubicBezTo>
                  <a:cubicBezTo>
                    <a:pt x="1825" y="838"/>
                    <a:pt x="1825" y="838"/>
                    <a:pt x="1824" y="838"/>
                  </a:cubicBezTo>
                  <a:cubicBezTo>
                    <a:pt x="1824" y="838"/>
                    <a:pt x="1824" y="838"/>
                    <a:pt x="1824" y="838"/>
                  </a:cubicBezTo>
                  <a:cubicBezTo>
                    <a:pt x="1823" y="837"/>
                    <a:pt x="1822" y="837"/>
                    <a:pt x="1822" y="836"/>
                  </a:cubicBezTo>
                  <a:cubicBezTo>
                    <a:pt x="1822" y="836"/>
                    <a:pt x="1822" y="836"/>
                    <a:pt x="1822" y="836"/>
                  </a:cubicBezTo>
                  <a:cubicBezTo>
                    <a:pt x="1821" y="836"/>
                    <a:pt x="1821" y="836"/>
                    <a:pt x="1821" y="836"/>
                  </a:cubicBezTo>
                  <a:cubicBezTo>
                    <a:pt x="1821" y="836"/>
                    <a:pt x="1821" y="836"/>
                    <a:pt x="1821" y="836"/>
                  </a:cubicBezTo>
                  <a:cubicBezTo>
                    <a:pt x="1821" y="836"/>
                    <a:pt x="1821" y="836"/>
                    <a:pt x="1821" y="836"/>
                  </a:cubicBezTo>
                  <a:cubicBezTo>
                    <a:pt x="1821" y="836"/>
                    <a:pt x="1821" y="836"/>
                    <a:pt x="1821" y="836"/>
                  </a:cubicBezTo>
                  <a:cubicBezTo>
                    <a:pt x="1821" y="836"/>
                    <a:pt x="1821" y="836"/>
                    <a:pt x="1821" y="836"/>
                  </a:cubicBezTo>
                  <a:cubicBezTo>
                    <a:pt x="1821" y="835"/>
                    <a:pt x="1821" y="835"/>
                    <a:pt x="1821" y="835"/>
                  </a:cubicBezTo>
                  <a:cubicBezTo>
                    <a:pt x="1820" y="835"/>
                    <a:pt x="1820" y="835"/>
                    <a:pt x="1820" y="835"/>
                  </a:cubicBezTo>
                  <a:cubicBezTo>
                    <a:pt x="1820" y="835"/>
                    <a:pt x="1820" y="835"/>
                    <a:pt x="1820" y="835"/>
                  </a:cubicBezTo>
                  <a:cubicBezTo>
                    <a:pt x="1820" y="835"/>
                    <a:pt x="1820" y="835"/>
                    <a:pt x="1820" y="835"/>
                  </a:cubicBezTo>
                  <a:cubicBezTo>
                    <a:pt x="1820" y="835"/>
                    <a:pt x="1820" y="835"/>
                    <a:pt x="1819" y="835"/>
                  </a:cubicBezTo>
                  <a:cubicBezTo>
                    <a:pt x="1819" y="835"/>
                    <a:pt x="1819" y="834"/>
                    <a:pt x="1818" y="834"/>
                  </a:cubicBezTo>
                  <a:cubicBezTo>
                    <a:pt x="1818" y="834"/>
                    <a:pt x="1818" y="834"/>
                    <a:pt x="1818" y="834"/>
                  </a:cubicBezTo>
                  <a:cubicBezTo>
                    <a:pt x="1818" y="834"/>
                    <a:pt x="1818" y="834"/>
                    <a:pt x="1818" y="834"/>
                  </a:cubicBezTo>
                  <a:cubicBezTo>
                    <a:pt x="1818" y="834"/>
                    <a:pt x="1818" y="834"/>
                    <a:pt x="1818" y="834"/>
                  </a:cubicBezTo>
                  <a:cubicBezTo>
                    <a:pt x="1818" y="834"/>
                    <a:pt x="1818" y="834"/>
                    <a:pt x="1818" y="834"/>
                  </a:cubicBezTo>
                  <a:cubicBezTo>
                    <a:pt x="1817" y="833"/>
                    <a:pt x="1817" y="833"/>
                    <a:pt x="1816" y="833"/>
                  </a:cubicBezTo>
                  <a:cubicBezTo>
                    <a:pt x="1816" y="832"/>
                    <a:pt x="1816" y="832"/>
                    <a:pt x="1816" y="832"/>
                  </a:cubicBezTo>
                  <a:cubicBezTo>
                    <a:pt x="1813" y="831"/>
                    <a:pt x="1810" y="829"/>
                    <a:pt x="1808" y="827"/>
                  </a:cubicBezTo>
                  <a:cubicBezTo>
                    <a:pt x="1808" y="827"/>
                    <a:pt x="1808" y="827"/>
                    <a:pt x="1807" y="827"/>
                  </a:cubicBezTo>
                  <a:cubicBezTo>
                    <a:pt x="1807" y="827"/>
                    <a:pt x="1807" y="827"/>
                    <a:pt x="1807" y="827"/>
                  </a:cubicBezTo>
                  <a:cubicBezTo>
                    <a:pt x="1807" y="826"/>
                    <a:pt x="1806" y="826"/>
                    <a:pt x="1806" y="826"/>
                  </a:cubicBezTo>
                  <a:cubicBezTo>
                    <a:pt x="1806" y="826"/>
                    <a:pt x="1806" y="826"/>
                    <a:pt x="1806" y="826"/>
                  </a:cubicBezTo>
                  <a:cubicBezTo>
                    <a:pt x="1806" y="826"/>
                    <a:pt x="1806" y="826"/>
                    <a:pt x="1806" y="826"/>
                  </a:cubicBezTo>
                  <a:cubicBezTo>
                    <a:pt x="1806" y="826"/>
                    <a:pt x="1806" y="826"/>
                    <a:pt x="1805" y="826"/>
                  </a:cubicBezTo>
                  <a:cubicBezTo>
                    <a:pt x="1805" y="826"/>
                    <a:pt x="1805" y="825"/>
                    <a:pt x="1805" y="825"/>
                  </a:cubicBezTo>
                  <a:cubicBezTo>
                    <a:pt x="1805" y="825"/>
                    <a:pt x="1805" y="825"/>
                    <a:pt x="1804" y="825"/>
                  </a:cubicBezTo>
                  <a:cubicBezTo>
                    <a:pt x="1804" y="825"/>
                    <a:pt x="1804" y="825"/>
                    <a:pt x="1804" y="825"/>
                  </a:cubicBezTo>
                  <a:cubicBezTo>
                    <a:pt x="1804" y="825"/>
                    <a:pt x="1804" y="825"/>
                    <a:pt x="1804" y="825"/>
                  </a:cubicBezTo>
                  <a:cubicBezTo>
                    <a:pt x="1804" y="824"/>
                    <a:pt x="1803" y="824"/>
                    <a:pt x="1803" y="824"/>
                  </a:cubicBezTo>
                  <a:cubicBezTo>
                    <a:pt x="1803" y="824"/>
                    <a:pt x="1803" y="824"/>
                    <a:pt x="1803" y="824"/>
                  </a:cubicBezTo>
                  <a:cubicBezTo>
                    <a:pt x="1803" y="824"/>
                    <a:pt x="1802" y="824"/>
                    <a:pt x="1802" y="823"/>
                  </a:cubicBezTo>
                  <a:cubicBezTo>
                    <a:pt x="1802" y="823"/>
                    <a:pt x="1802" y="823"/>
                    <a:pt x="1802" y="823"/>
                  </a:cubicBezTo>
                  <a:cubicBezTo>
                    <a:pt x="1802" y="823"/>
                    <a:pt x="1801" y="823"/>
                    <a:pt x="1801" y="823"/>
                  </a:cubicBezTo>
                  <a:cubicBezTo>
                    <a:pt x="1801" y="823"/>
                    <a:pt x="1801" y="823"/>
                    <a:pt x="1801" y="823"/>
                  </a:cubicBezTo>
                  <a:cubicBezTo>
                    <a:pt x="1801" y="823"/>
                    <a:pt x="1801" y="823"/>
                    <a:pt x="1801" y="823"/>
                  </a:cubicBezTo>
                  <a:cubicBezTo>
                    <a:pt x="1801" y="823"/>
                    <a:pt x="1801" y="822"/>
                    <a:pt x="1801" y="822"/>
                  </a:cubicBezTo>
                  <a:cubicBezTo>
                    <a:pt x="1801" y="822"/>
                    <a:pt x="1801" y="822"/>
                    <a:pt x="1800" y="822"/>
                  </a:cubicBezTo>
                  <a:cubicBezTo>
                    <a:pt x="1800" y="822"/>
                    <a:pt x="1800" y="822"/>
                    <a:pt x="1800" y="822"/>
                  </a:cubicBezTo>
                  <a:cubicBezTo>
                    <a:pt x="1800" y="822"/>
                    <a:pt x="1800" y="822"/>
                    <a:pt x="1800" y="822"/>
                  </a:cubicBezTo>
                  <a:cubicBezTo>
                    <a:pt x="1800" y="822"/>
                    <a:pt x="1800" y="822"/>
                    <a:pt x="1800" y="822"/>
                  </a:cubicBezTo>
                  <a:cubicBezTo>
                    <a:pt x="1800" y="822"/>
                    <a:pt x="1800" y="822"/>
                    <a:pt x="1800" y="822"/>
                  </a:cubicBezTo>
                  <a:cubicBezTo>
                    <a:pt x="1800" y="822"/>
                    <a:pt x="1800" y="822"/>
                    <a:pt x="1800" y="822"/>
                  </a:cubicBezTo>
                  <a:cubicBezTo>
                    <a:pt x="1800" y="822"/>
                    <a:pt x="1800" y="822"/>
                    <a:pt x="1800" y="822"/>
                  </a:cubicBezTo>
                  <a:cubicBezTo>
                    <a:pt x="1800" y="822"/>
                    <a:pt x="1800" y="822"/>
                    <a:pt x="1799" y="822"/>
                  </a:cubicBezTo>
                  <a:cubicBezTo>
                    <a:pt x="1799" y="822"/>
                    <a:pt x="1799" y="822"/>
                    <a:pt x="1799" y="822"/>
                  </a:cubicBezTo>
                  <a:cubicBezTo>
                    <a:pt x="1799" y="822"/>
                    <a:pt x="1799" y="822"/>
                    <a:pt x="1799" y="822"/>
                  </a:cubicBezTo>
                  <a:cubicBezTo>
                    <a:pt x="1799" y="822"/>
                    <a:pt x="1799" y="821"/>
                    <a:pt x="1799" y="821"/>
                  </a:cubicBezTo>
                  <a:cubicBezTo>
                    <a:pt x="1798" y="821"/>
                    <a:pt x="1798" y="821"/>
                    <a:pt x="1797" y="820"/>
                  </a:cubicBezTo>
                  <a:cubicBezTo>
                    <a:pt x="1797" y="820"/>
                    <a:pt x="1797" y="820"/>
                    <a:pt x="1796" y="820"/>
                  </a:cubicBezTo>
                  <a:cubicBezTo>
                    <a:pt x="1796" y="820"/>
                    <a:pt x="1796" y="820"/>
                    <a:pt x="1796" y="820"/>
                  </a:cubicBezTo>
                  <a:cubicBezTo>
                    <a:pt x="1796" y="819"/>
                    <a:pt x="1796" y="819"/>
                    <a:pt x="1796" y="819"/>
                  </a:cubicBezTo>
                  <a:cubicBezTo>
                    <a:pt x="1796" y="819"/>
                    <a:pt x="1796" y="819"/>
                    <a:pt x="1795" y="819"/>
                  </a:cubicBezTo>
                  <a:cubicBezTo>
                    <a:pt x="1795" y="819"/>
                    <a:pt x="1795" y="819"/>
                    <a:pt x="1795" y="819"/>
                  </a:cubicBezTo>
                  <a:cubicBezTo>
                    <a:pt x="1795" y="819"/>
                    <a:pt x="1795" y="819"/>
                    <a:pt x="1795" y="819"/>
                  </a:cubicBezTo>
                  <a:cubicBezTo>
                    <a:pt x="1795" y="819"/>
                    <a:pt x="1794" y="818"/>
                    <a:pt x="1794" y="818"/>
                  </a:cubicBezTo>
                  <a:cubicBezTo>
                    <a:pt x="1794" y="818"/>
                    <a:pt x="1794" y="818"/>
                    <a:pt x="1794" y="818"/>
                  </a:cubicBezTo>
                  <a:cubicBezTo>
                    <a:pt x="1794" y="818"/>
                    <a:pt x="1794" y="818"/>
                    <a:pt x="1794" y="818"/>
                  </a:cubicBezTo>
                  <a:cubicBezTo>
                    <a:pt x="1793" y="818"/>
                    <a:pt x="1793" y="817"/>
                    <a:pt x="1792" y="817"/>
                  </a:cubicBezTo>
                  <a:cubicBezTo>
                    <a:pt x="1792" y="817"/>
                    <a:pt x="1792" y="817"/>
                    <a:pt x="1792" y="817"/>
                  </a:cubicBezTo>
                  <a:cubicBezTo>
                    <a:pt x="1791" y="816"/>
                    <a:pt x="1790" y="816"/>
                    <a:pt x="1789" y="815"/>
                  </a:cubicBezTo>
                  <a:cubicBezTo>
                    <a:pt x="1789" y="815"/>
                    <a:pt x="1789" y="815"/>
                    <a:pt x="1789" y="815"/>
                  </a:cubicBezTo>
                  <a:cubicBezTo>
                    <a:pt x="1789" y="815"/>
                    <a:pt x="1789" y="815"/>
                    <a:pt x="1788" y="814"/>
                  </a:cubicBezTo>
                  <a:cubicBezTo>
                    <a:pt x="1788" y="814"/>
                    <a:pt x="1788" y="814"/>
                    <a:pt x="1788" y="814"/>
                  </a:cubicBezTo>
                  <a:cubicBezTo>
                    <a:pt x="1788" y="814"/>
                    <a:pt x="1787" y="814"/>
                    <a:pt x="1787" y="814"/>
                  </a:cubicBezTo>
                  <a:cubicBezTo>
                    <a:pt x="1787" y="814"/>
                    <a:pt x="1787" y="814"/>
                    <a:pt x="1787" y="814"/>
                  </a:cubicBezTo>
                  <a:cubicBezTo>
                    <a:pt x="1787" y="814"/>
                    <a:pt x="1787" y="814"/>
                    <a:pt x="1787" y="814"/>
                  </a:cubicBezTo>
                  <a:cubicBezTo>
                    <a:pt x="1787" y="814"/>
                    <a:pt x="1787" y="814"/>
                    <a:pt x="1787" y="814"/>
                  </a:cubicBezTo>
                  <a:cubicBezTo>
                    <a:pt x="1787" y="813"/>
                    <a:pt x="1787" y="813"/>
                    <a:pt x="1787" y="813"/>
                  </a:cubicBezTo>
                  <a:cubicBezTo>
                    <a:pt x="1787" y="813"/>
                    <a:pt x="1787" y="813"/>
                    <a:pt x="1786" y="813"/>
                  </a:cubicBezTo>
                  <a:cubicBezTo>
                    <a:pt x="1786" y="813"/>
                    <a:pt x="1786" y="813"/>
                    <a:pt x="1786" y="813"/>
                  </a:cubicBezTo>
                  <a:cubicBezTo>
                    <a:pt x="1786" y="813"/>
                    <a:pt x="1786" y="813"/>
                    <a:pt x="1786" y="813"/>
                  </a:cubicBezTo>
                  <a:cubicBezTo>
                    <a:pt x="1785" y="812"/>
                    <a:pt x="1785" y="812"/>
                    <a:pt x="1784" y="812"/>
                  </a:cubicBezTo>
                  <a:cubicBezTo>
                    <a:pt x="1784" y="812"/>
                    <a:pt x="1784" y="812"/>
                    <a:pt x="1784" y="812"/>
                  </a:cubicBezTo>
                  <a:cubicBezTo>
                    <a:pt x="1781" y="809"/>
                    <a:pt x="1777" y="807"/>
                    <a:pt x="1774" y="805"/>
                  </a:cubicBezTo>
                  <a:cubicBezTo>
                    <a:pt x="1773" y="805"/>
                    <a:pt x="1773" y="805"/>
                    <a:pt x="1773" y="805"/>
                  </a:cubicBezTo>
                  <a:cubicBezTo>
                    <a:pt x="1773" y="804"/>
                    <a:pt x="1772" y="804"/>
                    <a:pt x="1772" y="804"/>
                  </a:cubicBezTo>
                  <a:cubicBezTo>
                    <a:pt x="1772" y="804"/>
                    <a:pt x="1772" y="804"/>
                    <a:pt x="1772" y="804"/>
                  </a:cubicBezTo>
                  <a:cubicBezTo>
                    <a:pt x="1761" y="797"/>
                    <a:pt x="1750" y="789"/>
                    <a:pt x="1739" y="782"/>
                  </a:cubicBezTo>
                  <a:cubicBezTo>
                    <a:pt x="1738" y="782"/>
                    <a:pt x="1738" y="782"/>
                    <a:pt x="1738" y="782"/>
                  </a:cubicBezTo>
                  <a:cubicBezTo>
                    <a:pt x="1738" y="782"/>
                    <a:pt x="1738" y="781"/>
                    <a:pt x="1738" y="781"/>
                  </a:cubicBezTo>
                  <a:cubicBezTo>
                    <a:pt x="1737" y="781"/>
                    <a:pt x="1737" y="781"/>
                    <a:pt x="1736" y="780"/>
                  </a:cubicBezTo>
                  <a:cubicBezTo>
                    <a:pt x="1736" y="780"/>
                    <a:pt x="1736" y="780"/>
                    <a:pt x="1736" y="780"/>
                  </a:cubicBezTo>
                  <a:cubicBezTo>
                    <a:pt x="1735" y="780"/>
                    <a:pt x="1735" y="780"/>
                    <a:pt x="1735" y="779"/>
                  </a:cubicBezTo>
                  <a:cubicBezTo>
                    <a:pt x="1734" y="779"/>
                    <a:pt x="1733" y="779"/>
                    <a:pt x="1733" y="778"/>
                  </a:cubicBezTo>
                  <a:cubicBezTo>
                    <a:pt x="1733" y="778"/>
                    <a:pt x="1733" y="778"/>
                    <a:pt x="1733" y="778"/>
                  </a:cubicBezTo>
                  <a:cubicBezTo>
                    <a:pt x="1732" y="778"/>
                    <a:pt x="1732" y="778"/>
                    <a:pt x="1732" y="778"/>
                  </a:cubicBezTo>
                  <a:cubicBezTo>
                    <a:pt x="1731" y="777"/>
                    <a:pt x="1731" y="777"/>
                    <a:pt x="1730" y="777"/>
                  </a:cubicBezTo>
                  <a:cubicBezTo>
                    <a:pt x="1730" y="777"/>
                    <a:pt x="1730" y="777"/>
                    <a:pt x="1730" y="777"/>
                  </a:cubicBezTo>
                  <a:cubicBezTo>
                    <a:pt x="1730" y="776"/>
                    <a:pt x="1729" y="776"/>
                    <a:pt x="1729" y="776"/>
                  </a:cubicBezTo>
                  <a:cubicBezTo>
                    <a:pt x="1729" y="776"/>
                    <a:pt x="1729" y="776"/>
                    <a:pt x="1728" y="775"/>
                  </a:cubicBezTo>
                  <a:cubicBezTo>
                    <a:pt x="1728" y="775"/>
                    <a:pt x="1728" y="775"/>
                    <a:pt x="1728" y="775"/>
                  </a:cubicBezTo>
                  <a:cubicBezTo>
                    <a:pt x="1728" y="775"/>
                    <a:pt x="1728" y="775"/>
                    <a:pt x="1728" y="775"/>
                  </a:cubicBezTo>
                  <a:cubicBezTo>
                    <a:pt x="1728" y="775"/>
                    <a:pt x="1727" y="775"/>
                    <a:pt x="1727" y="775"/>
                  </a:cubicBezTo>
                  <a:cubicBezTo>
                    <a:pt x="1727" y="775"/>
                    <a:pt x="1727" y="774"/>
                    <a:pt x="1727" y="774"/>
                  </a:cubicBezTo>
                  <a:cubicBezTo>
                    <a:pt x="1726" y="774"/>
                    <a:pt x="1726" y="774"/>
                    <a:pt x="1726" y="774"/>
                  </a:cubicBezTo>
                  <a:cubicBezTo>
                    <a:pt x="1726" y="774"/>
                    <a:pt x="1726" y="774"/>
                    <a:pt x="1726" y="774"/>
                  </a:cubicBezTo>
                  <a:cubicBezTo>
                    <a:pt x="1726" y="774"/>
                    <a:pt x="1726" y="774"/>
                    <a:pt x="1725" y="773"/>
                  </a:cubicBezTo>
                  <a:cubicBezTo>
                    <a:pt x="1725" y="773"/>
                    <a:pt x="1724" y="772"/>
                    <a:pt x="1723" y="772"/>
                  </a:cubicBezTo>
                  <a:cubicBezTo>
                    <a:pt x="1723" y="772"/>
                    <a:pt x="1722" y="771"/>
                    <a:pt x="1722" y="771"/>
                  </a:cubicBezTo>
                  <a:cubicBezTo>
                    <a:pt x="1722" y="771"/>
                    <a:pt x="1722" y="771"/>
                    <a:pt x="1722" y="771"/>
                  </a:cubicBezTo>
                  <a:cubicBezTo>
                    <a:pt x="1722" y="771"/>
                    <a:pt x="1721" y="771"/>
                    <a:pt x="1720" y="770"/>
                  </a:cubicBezTo>
                  <a:cubicBezTo>
                    <a:pt x="1720" y="770"/>
                    <a:pt x="1720" y="770"/>
                    <a:pt x="1720" y="770"/>
                  </a:cubicBezTo>
                  <a:cubicBezTo>
                    <a:pt x="1720" y="770"/>
                    <a:pt x="1720" y="770"/>
                    <a:pt x="1720" y="770"/>
                  </a:cubicBezTo>
                  <a:cubicBezTo>
                    <a:pt x="1719" y="769"/>
                    <a:pt x="1719" y="769"/>
                    <a:pt x="1718" y="769"/>
                  </a:cubicBezTo>
                  <a:cubicBezTo>
                    <a:pt x="1718" y="769"/>
                    <a:pt x="1718" y="769"/>
                    <a:pt x="1718" y="769"/>
                  </a:cubicBezTo>
                  <a:cubicBezTo>
                    <a:pt x="1717" y="768"/>
                    <a:pt x="1716" y="767"/>
                    <a:pt x="1714" y="766"/>
                  </a:cubicBezTo>
                  <a:cubicBezTo>
                    <a:pt x="1714" y="766"/>
                    <a:pt x="1714" y="766"/>
                    <a:pt x="1714" y="766"/>
                  </a:cubicBezTo>
                  <a:cubicBezTo>
                    <a:pt x="1714" y="766"/>
                    <a:pt x="1714" y="766"/>
                    <a:pt x="1713" y="766"/>
                  </a:cubicBezTo>
                  <a:cubicBezTo>
                    <a:pt x="1713" y="766"/>
                    <a:pt x="1713" y="765"/>
                    <a:pt x="1713" y="765"/>
                  </a:cubicBezTo>
                  <a:cubicBezTo>
                    <a:pt x="1713" y="765"/>
                    <a:pt x="1713" y="765"/>
                    <a:pt x="1713" y="765"/>
                  </a:cubicBezTo>
                  <a:cubicBezTo>
                    <a:pt x="1712" y="765"/>
                    <a:pt x="1712" y="765"/>
                    <a:pt x="1712" y="765"/>
                  </a:cubicBezTo>
                  <a:cubicBezTo>
                    <a:pt x="1712" y="764"/>
                    <a:pt x="1711" y="764"/>
                    <a:pt x="1711" y="764"/>
                  </a:cubicBezTo>
                  <a:cubicBezTo>
                    <a:pt x="1711" y="764"/>
                    <a:pt x="1711" y="764"/>
                    <a:pt x="1710" y="764"/>
                  </a:cubicBezTo>
                  <a:cubicBezTo>
                    <a:pt x="1710" y="764"/>
                    <a:pt x="1710" y="764"/>
                    <a:pt x="1710" y="763"/>
                  </a:cubicBezTo>
                  <a:cubicBezTo>
                    <a:pt x="1710" y="763"/>
                    <a:pt x="1710" y="763"/>
                    <a:pt x="1710" y="763"/>
                  </a:cubicBezTo>
                  <a:cubicBezTo>
                    <a:pt x="1710" y="763"/>
                    <a:pt x="1709" y="763"/>
                    <a:pt x="1709" y="763"/>
                  </a:cubicBezTo>
                  <a:cubicBezTo>
                    <a:pt x="1709" y="763"/>
                    <a:pt x="1709" y="763"/>
                    <a:pt x="1709" y="763"/>
                  </a:cubicBezTo>
                  <a:cubicBezTo>
                    <a:pt x="1708" y="762"/>
                    <a:pt x="1708" y="762"/>
                    <a:pt x="1708" y="762"/>
                  </a:cubicBezTo>
                  <a:cubicBezTo>
                    <a:pt x="1707" y="761"/>
                    <a:pt x="1706" y="761"/>
                    <a:pt x="1704" y="760"/>
                  </a:cubicBezTo>
                  <a:cubicBezTo>
                    <a:pt x="1704" y="760"/>
                    <a:pt x="1704" y="760"/>
                    <a:pt x="1704" y="759"/>
                  </a:cubicBezTo>
                  <a:cubicBezTo>
                    <a:pt x="1703" y="759"/>
                    <a:pt x="1702" y="758"/>
                    <a:pt x="1702" y="758"/>
                  </a:cubicBezTo>
                  <a:cubicBezTo>
                    <a:pt x="1701" y="758"/>
                    <a:pt x="1701" y="758"/>
                    <a:pt x="1701" y="757"/>
                  </a:cubicBezTo>
                  <a:cubicBezTo>
                    <a:pt x="1701" y="757"/>
                    <a:pt x="1701" y="757"/>
                    <a:pt x="1701" y="757"/>
                  </a:cubicBezTo>
                  <a:cubicBezTo>
                    <a:pt x="1701" y="757"/>
                    <a:pt x="1700" y="757"/>
                    <a:pt x="1700" y="757"/>
                  </a:cubicBezTo>
                  <a:cubicBezTo>
                    <a:pt x="1700" y="757"/>
                    <a:pt x="1700" y="757"/>
                    <a:pt x="1700" y="757"/>
                  </a:cubicBezTo>
                  <a:cubicBezTo>
                    <a:pt x="1700" y="757"/>
                    <a:pt x="1700" y="757"/>
                    <a:pt x="1700" y="757"/>
                  </a:cubicBezTo>
                  <a:cubicBezTo>
                    <a:pt x="1699" y="756"/>
                    <a:pt x="1699" y="756"/>
                    <a:pt x="1698" y="756"/>
                  </a:cubicBezTo>
                  <a:cubicBezTo>
                    <a:pt x="1698" y="756"/>
                    <a:pt x="1698" y="756"/>
                    <a:pt x="1698" y="755"/>
                  </a:cubicBezTo>
                  <a:cubicBezTo>
                    <a:pt x="1698" y="755"/>
                    <a:pt x="1697" y="755"/>
                    <a:pt x="1697" y="755"/>
                  </a:cubicBezTo>
                  <a:cubicBezTo>
                    <a:pt x="1697" y="755"/>
                    <a:pt x="1697" y="755"/>
                    <a:pt x="1697" y="755"/>
                  </a:cubicBezTo>
                  <a:cubicBezTo>
                    <a:pt x="1696" y="755"/>
                    <a:pt x="1696" y="754"/>
                    <a:pt x="1696" y="754"/>
                  </a:cubicBezTo>
                  <a:cubicBezTo>
                    <a:pt x="1695" y="754"/>
                    <a:pt x="1695" y="754"/>
                    <a:pt x="1695" y="753"/>
                  </a:cubicBezTo>
                  <a:cubicBezTo>
                    <a:pt x="1695" y="753"/>
                    <a:pt x="1695" y="753"/>
                    <a:pt x="1695" y="753"/>
                  </a:cubicBezTo>
                  <a:cubicBezTo>
                    <a:pt x="1694" y="753"/>
                    <a:pt x="1694" y="753"/>
                    <a:pt x="1694" y="753"/>
                  </a:cubicBezTo>
                  <a:cubicBezTo>
                    <a:pt x="1694" y="753"/>
                    <a:pt x="1694" y="753"/>
                    <a:pt x="1694" y="753"/>
                  </a:cubicBezTo>
                  <a:cubicBezTo>
                    <a:pt x="1693" y="753"/>
                    <a:pt x="1693" y="752"/>
                    <a:pt x="1693" y="752"/>
                  </a:cubicBezTo>
                  <a:cubicBezTo>
                    <a:pt x="1693" y="752"/>
                    <a:pt x="1693" y="752"/>
                    <a:pt x="1693" y="752"/>
                  </a:cubicBezTo>
                  <a:cubicBezTo>
                    <a:pt x="1692" y="752"/>
                    <a:pt x="1692" y="752"/>
                    <a:pt x="1692" y="751"/>
                  </a:cubicBezTo>
                  <a:cubicBezTo>
                    <a:pt x="1692" y="751"/>
                    <a:pt x="1692" y="751"/>
                    <a:pt x="1691" y="751"/>
                  </a:cubicBezTo>
                  <a:cubicBezTo>
                    <a:pt x="1691" y="751"/>
                    <a:pt x="1691" y="751"/>
                    <a:pt x="1691" y="751"/>
                  </a:cubicBezTo>
                  <a:cubicBezTo>
                    <a:pt x="1691" y="751"/>
                    <a:pt x="1690" y="750"/>
                    <a:pt x="1690" y="750"/>
                  </a:cubicBezTo>
                  <a:cubicBezTo>
                    <a:pt x="1689" y="750"/>
                    <a:pt x="1689" y="750"/>
                    <a:pt x="1689" y="750"/>
                  </a:cubicBezTo>
                  <a:cubicBezTo>
                    <a:pt x="1689" y="750"/>
                    <a:pt x="1689" y="750"/>
                    <a:pt x="1689" y="750"/>
                  </a:cubicBezTo>
                  <a:cubicBezTo>
                    <a:pt x="1689" y="750"/>
                    <a:pt x="1689" y="750"/>
                    <a:pt x="1689" y="749"/>
                  </a:cubicBezTo>
                  <a:cubicBezTo>
                    <a:pt x="1686" y="748"/>
                    <a:pt x="1684" y="747"/>
                    <a:pt x="1682" y="745"/>
                  </a:cubicBezTo>
                  <a:cubicBezTo>
                    <a:pt x="1682" y="745"/>
                    <a:pt x="1682" y="745"/>
                    <a:pt x="1682" y="745"/>
                  </a:cubicBezTo>
                  <a:cubicBezTo>
                    <a:pt x="1680" y="744"/>
                    <a:pt x="1679" y="743"/>
                    <a:pt x="1677" y="742"/>
                  </a:cubicBezTo>
                  <a:cubicBezTo>
                    <a:pt x="1677" y="742"/>
                    <a:pt x="1677" y="742"/>
                    <a:pt x="1677" y="742"/>
                  </a:cubicBezTo>
                  <a:cubicBezTo>
                    <a:pt x="1676" y="741"/>
                    <a:pt x="1676" y="741"/>
                    <a:pt x="1675" y="741"/>
                  </a:cubicBezTo>
                  <a:cubicBezTo>
                    <a:pt x="1675" y="741"/>
                    <a:pt x="1675" y="741"/>
                    <a:pt x="1675" y="741"/>
                  </a:cubicBezTo>
                  <a:cubicBezTo>
                    <a:pt x="1673" y="739"/>
                    <a:pt x="1671" y="738"/>
                    <a:pt x="1670" y="737"/>
                  </a:cubicBezTo>
                  <a:cubicBezTo>
                    <a:pt x="1670" y="737"/>
                    <a:pt x="1669" y="737"/>
                    <a:pt x="1669" y="737"/>
                  </a:cubicBezTo>
                  <a:cubicBezTo>
                    <a:pt x="1669" y="737"/>
                    <a:pt x="1669" y="737"/>
                    <a:pt x="1669" y="736"/>
                  </a:cubicBezTo>
                  <a:cubicBezTo>
                    <a:pt x="1668" y="736"/>
                    <a:pt x="1667" y="735"/>
                    <a:pt x="1666" y="735"/>
                  </a:cubicBezTo>
                  <a:cubicBezTo>
                    <a:pt x="1665" y="734"/>
                    <a:pt x="1665" y="734"/>
                    <a:pt x="1664" y="734"/>
                  </a:cubicBezTo>
                  <a:cubicBezTo>
                    <a:pt x="1664" y="734"/>
                    <a:pt x="1664" y="733"/>
                    <a:pt x="1664" y="733"/>
                  </a:cubicBezTo>
                  <a:cubicBezTo>
                    <a:pt x="1663" y="733"/>
                    <a:pt x="1663" y="733"/>
                    <a:pt x="1663" y="733"/>
                  </a:cubicBezTo>
                  <a:cubicBezTo>
                    <a:pt x="1660" y="731"/>
                    <a:pt x="1657" y="729"/>
                    <a:pt x="1653" y="727"/>
                  </a:cubicBezTo>
                  <a:cubicBezTo>
                    <a:pt x="1653" y="726"/>
                    <a:pt x="1653" y="726"/>
                    <a:pt x="1652" y="726"/>
                  </a:cubicBezTo>
                  <a:cubicBezTo>
                    <a:pt x="1652" y="726"/>
                    <a:pt x="1652" y="726"/>
                    <a:pt x="1652" y="726"/>
                  </a:cubicBezTo>
                  <a:cubicBezTo>
                    <a:pt x="1651" y="725"/>
                    <a:pt x="1650" y="724"/>
                    <a:pt x="1649" y="724"/>
                  </a:cubicBezTo>
                  <a:cubicBezTo>
                    <a:pt x="1649" y="724"/>
                    <a:pt x="1649" y="724"/>
                    <a:pt x="1648" y="723"/>
                  </a:cubicBezTo>
                  <a:cubicBezTo>
                    <a:pt x="1648" y="723"/>
                    <a:pt x="1647" y="722"/>
                    <a:pt x="1647" y="722"/>
                  </a:cubicBezTo>
                  <a:cubicBezTo>
                    <a:pt x="1646" y="722"/>
                    <a:pt x="1646" y="722"/>
                    <a:pt x="1646" y="722"/>
                  </a:cubicBezTo>
                  <a:cubicBezTo>
                    <a:pt x="1646" y="722"/>
                    <a:pt x="1646" y="722"/>
                    <a:pt x="1646" y="722"/>
                  </a:cubicBezTo>
                  <a:cubicBezTo>
                    <a:pt x="1645" y="721"/>
                    <a:pt x="1645" y="721"/>
                    <a:pt x="1645" y="721"/>
                  </a:cubicBezTo>
                  <a:cubicBezTo>
                    <a:pt x="1645" y="721"/>
                    <a:pt x="1645" y="721"/>
                    <a:pt x="1645" y="721"/>
                  </a:cubicBezTo>
                  <a:cubicBezTo>
                    <a:pt x="1644" y="721"/>
                    <a:pt x="1644" y="720"/>
                    <a:pt x="1643" y="720"/>
                  </a:cubicBezTo>
                  <a:cubicBezTo>
                    <a:pt x="1643" y="720"/>
                    <a:pt x="1643" y="720"/>
                    <a:pt x="1642" y="719"/>
                  </a:cubicBezTo>
                  <a:cubicBezTo>
                    <a:pt x="1642" y="719"/>
                    <a:pt x="1641" y="719"/>
                    <a:pt x="1641" y="718"/>
                  </a:cubicBezTo>
                  <a:cubicBezTo>
                    <a:pt x="1641" y="718"/>
                    <a:pt x="1640" y="718"/>
                    <a:pt x="1640" y="718"/>
                  </a:cubicBezTo>
                  <a:cubicBezTo>
                    <a:pt x="1639" y="717"/>
                    <a:pt x="1637" y="716"/>
                    <a:pt x="1636" y="715"/>
                  </a:cubicBezTo>
                  <a:cubicBezTo>
                    <a:pt x="1636" y="715"/>
                    <a:pt x="1636" y="715"/>
                    <a:pt x="1636" y="715"/>
                  </a:cubicBezTo>
                  <a:cubicBezTo>
                    <a:pt x="1635" y="715"/>
                    <a:pt x="1635" y="714"/>
                    <a:pt x="1634" y="714"/>
                  </a:cubicBezTo>
                  <a:cubicBezTo>
                    <a:pt x="1634" y="714"/>
                    <a:pt x="1634" y="714"/>
                    <a:pt x="1634" y="714"/>
                  </a:cubicBezTo>
                  <a:cubicBezTo>
                    <a:pt x="1634" y="714"/>
                    <a:pt x="1634" y="714"/>
                    <a:pt x="1633" y="714"/>
                  </a:cubicBezTo>
                  <a:cubicBezTo>
                    <a:pt x="1633" y="713"/>
                    <a:pt x="1633" y="713"/>
                    <a:pt x="1633" y="713"/>
                  </a:cubicBezTo>
                  <a:cubicBezTo>
                    <a:pt x="1629" y="711"/>
                    <a:pt x="1625" y="708"/>
                    <a:pt x="1621" y="705"/>
                  </a:cubicBezTo>
                  <a:cubicBezTo>
                    <a:pt x="1621" y="705"/>
                    <a:pt x="1621" y="705"/>
                    <a:pt x="1620" y="705"/>
                  </a:cubicBezTo>
                  <a:cubicBezTo>
                    <a:pt x="1620" y="705"/>
                    <a:pt x="1620" y="705"/>
                    <a:pt x="1619" y="704"/>
                  </a:cubicBezTo>
                  <a:cubicBezTo>
                    <a:pt x="1619" y="704"/>
                    <a:pt x="1619" y="704"/>
                    <a:pt x="1619" y="704"/>
                  </a:cubicBezTo>
                  <a:cubicBezTo>
                    <a:pt x="1618" y="703"/>
                    <a:pt x="1617" y="703"/>
                    <a:pt x="1616" y="702"/>
                  </a:cubicBezTo>
                  <a:cubicBezTo>
                    <a:pt x="1615" y="702"/>
                    <a:pt x="1615" y="702"/>
                    <a:pt x="1615" y="702"/>
                  </a:cubicBezTo>
                  <a:cubicBezTo>
                    <a:pt x="1614" y="701"/>
                    <a:pt x="1612" y="699"/>
                    <a:pt x="1610" y="698"/>
                  </a:cubicBezTo>
                  <a:cubicBezTo>
                    <a:pt x="1610" y="698"/>
                    <a:pt x="1610" y="698"/>
                    <a:pt x="1609" y="698"/>
                  </a:cubicBezTo>
                  <a:cubicBezTo>
                    <a:pt x="1604" y="695"/>
                    <a:pt x="1599" y="691"/>
                    <a:pt x="1594" y="688"/>
                  </a:cubicBezTo>
                  <a:cubicBezTo>
                    <a:pt x="1594" y="688"/>
                    <a:pt x="1594" y="688"/>
                    <a:pt x="1593" y="688"/>
                  </a:cubicBezTo>
                  <a:cubicBezTo>
                    <a:pt x="1593" y="687"/>
                    <a:pt x="1593" y="687"/>
                    <a:pt x="1592" y="687"/>
                  </a:cubicBezTo>
                  <a:cubicBezTo>
                    <a:pt x="1592" y="687"/>
                    <a:pt x="1592" y="687"/>
                    <a:pt x="1592" y="687"/>
                  </a:cubicBezTo>
                  <a:cubicBezTo>
                    <a:pt x="1587" y="684"/>
                    <a:pt x="1583" y="681"/>
                    <a:pt x="1578" y="678"/>
                  </a:cubicBezTo>
                  <a:cubicBezTo>
                    <a:pt x="1577" y="677"/>
                    <a:pt x="1575" y="676"/>
                    <a:pt x="1574" y="675"/>
                  </a:cubicBezTo>
                  <a:cubicBezTo>
                    <a:pt x="1573" y="674"/>
                    <a:pt x="1573" y="674"/>
                    <a:pt x="1573" y="674"/>
                  </a:cubicBezTo>
                  <a:cubicBezTo>
                    <a:pt x="1572" y="674"/>
                    <a:pt x="1572" y="674"/>
                    <a:pt x="1572" y="674"/>
                  </a:cubicBezTo>
                  <a:cubicBezTo>
                    <a:pt x="1572" y="674"/>
                    <a:pt x="1572" y="674"/>
                    <a:pt x="1572" y="674"/>
                  </a:cubicBezTo>
                  <a:cubicBezTo>
                    <a:pt x="1572" y="673"/>
                    <a:pt x="1572" y="673"/>
                    <a:pt x="1571" y="673"/>
                  </a:cubicBezTo>
                  <a:cubicBezTo>
                    <a:pt x="1571" y="673"/>
                    <a:pt x="1571" y="673"/>
                    <a:pt x="1571" y="673"/>
                  </a:cubicBezTo>
                  <a:cubicBezTo>
                    <a:pt x="1571" y="673"/>
                    <a:pt x="1571" y="673"/>
                    <a:pt x="1571" y="673"/>
                  </a:cubicBezTo>
                  <a:cubicBezTo>
                    <a:pt x="1571" y="673"/>
                    <a:pt x="1571" y="673"/>
                    <a:pt x="1570" y="673"/>
                  </a:cubicBezTo>
                  <a:cubicBezTo>
                    <a:pt x="1570" y="672"/>
                    <a:pt x="1569" y="671"/>
                    <a:pt x="1568" y="671"/>
                  </a:cubicBezTo>
                  <a:cubicBezTo>
                    <a:pt x="1567" y="670"/>
                    <a:pt x="1567" y="670"/>
                    <a:pt x="1566" y="670"/>
                  </a:cubicBezTo>
                  <a:cubicBezTo>
                    <a:pt x="1566" y="669"/>
                    <a:pt x="1565" y="669"/>
                    <a:pt x="1565" y="669"/>
                  </a:cubicBezTo>
                  <a:cubicBezTo>
                    <a:pt x="1565" y="669"/>
                    <a:pt x="1565" y="669"/>
                    <a:pt x="1565" y="669"/>
                  </a:cubicBezTo>
                  <a:cubicBezTo>
                    <a:pt x="1563" y="668"/>
                    <a:pt x="1562" y="667"/>
                    <a:pt x="1560" y="666"/>
                  </a:cubicBezTo>
                  <a:cubicBezTo>
                    <a:pt x="1560" y="666"/>
                    <a:pt x="1560" y="666"/>
                    <a:pt x="1560" y="666"/>
                  </a:cubicBezTo>
                  <a:cubicBezTo>
                    <a:pt x="1557" y="664"/>
                    <a:pt x="1555" y="662"/>
                    <a:pt x="1552" y="661"/>
                  </a:cubicBezTo>
                  <a:cubicBezTo>
                    <a:pt x="1551" y="660"/>
                    <a:pt x="1550" y="659"/>
                    <a:pt x="1549" y="659"/>
                  </a:cubicBezTo>
                  <a:cubicBezTo>
                    <a:pt x="1549" y="658"/>
                    <a:pt x="1549" y="658"/>
                    <a:pt x="1548" y="658"/>
                  </a:cubicBezTo>
                  <a:cubicBezTo>
                    <a:pt x="1548" y="658"/>
                    <a:pt x="1548" y="658"/>
                    <a:pt x="1548" y="658"/>
                  </a:cubicBezTo>
                  <a:cubicBezTo>
                    <a:pt x="1548" y="658"/>
                    <a:pt x="1547" y="657"/>
                    <a:pt x="1547" y="657"/>
                  </a:cubicBezTo>
                  <a:cubicBezTo>
                    <a:pt x="1546" y="657"/>
                    <a:pt x="1546" y="657"/>
                    <a:pt x="1546" y="657"/>
                  </a:cubicBezTo>
                  <a:cubicBezTo>
                    <a:pt x="1546" y="657"/>
                    <a:pt x="1546" y="656"/>
                    <a:pt x="1545" y="656"/>
                  </a:cubicBezTo>
                  <a:cubicBezTo>
                    <a:pt x="1545" y="656"/>
                    <a:pt x="1545" y="656"/>
                    <a:pt x="1545" y="656"/>
                  </a:cubicBezTo>
                  <a:cubicBezTo>
                    <a:pt x="1545" y="656"/>
                    <a:pt x="1544" y="655"/>
                    <a:pt x="1544" y="655"/>
                  </a:cubicBezTo>
                  <a:cubicBezTo>
                    <a:pt x="1543" y="655"/>
                    <a:pt x="1543" y="655"/>
                    <a:pt x="1543" y="655"/>
                  </a:cubicBezTo>
                  <a:cubicBezTo>
                    <a:pt x="1543" y="654"/>
                    <a:pt x="1542" y="654"/>
                    <a:pt x="1542" y="654"/>
                  </a:cubicBezTo>
                  <a:cubicBezTo>
                    <a:pt x="1542" y="654"/>
                    <a:pt x="1542" y="654"/>
                    <a:pt x="1542" y="654"/>
                  </a:cubicBezTo>
                  <a:cubicBezTo>
                    <a:pt x="1542" y="654"/>
                    <a:pt x="1541" y="654"/>
                    <a:pt x="1541" y="653"/>
                  </a:cubicBezTo>
                  <a:cubicBezTo>
                    <a:pt x="1541" y="653"/>
                    <a:pt x="1540" y="653"/>
                    <a:pt x="1540" y="653"/>
                  </a:cubicBezTo>
                  <a:cubicBezTo>
                    <a:pt x="1540" y="653"/>
                    <a:pt x="1540" y="653"/>
                    <a:pt x="1540" y="653"/>
                  </a:cubicBezTo>
                  <a:cubicBezTo>
                    <a:pt x="1539" y="652"/>
                    <a:pt x="1539" y="652"/>
                    <a:pt x="1539" y="652"/>
                  </a:cubicBezTo>
                  <a:cubicBezTo>
                    <a:pt x="1538" y="652"/>
                    <a:pt x="1538" y="652"/>
                    <a:pt x="1538" y="651"/>
                  </a:cubicBezTo>
                  <a:cubicBezTo>
                    <a:pt x="1537" y="651"/>
                    <a:pt x="1537" y="650"/>
                    <a:pt x="1536" y="650"/>
                  </a:cubicBezTo>
                  <a:cubicBezTo>
                    <a:pt x="1535" y="649"/>
                    <a:pt x="1534" y="648"/>
                    <a:pt x="1532" y="648"/>
                  </a:cubicBezTo>
                  <a:cubicBezTo>
                    <a:pt x="1532" y="648"/>
                    <a:pt x="1532" y="648"/>
                    <a:pt x="1532" y="648"/>
                  </a:cubicBezTo>
                  <a:cubicBezTo>
                    <a:pt x="1532" y="647"/>
                    <a:pt x="1531" y="647"/>
                    <a:pt x="1531" y="647"/>
                  </a:cubicBezTo>
                  <a:cubicBezTo>
                    <a:pt x="1531" y="647"/>
                    <a:pt x="1531" y="647"/>
                    <a:pt x="1531" y="647"/>
                  </a:cubicBezTo>
                  <a:cubicBezTo>
                    <a:pt x="1530" y="646"/>
                    <a:pt x="1530" y="646"/>
                    <a:pt x="1530" y="646"/>
                  </a:cubicBezTo>
                  <a:cubicBezTo>
                    <a:pt x="1529" y="646"/>
                    <a:pt x="1529" y="646"/>
                    <a:pt x="1529" y="645"/>
                  </a:cubicBezTo>
                  <a:cubicBezTo>
                    <a:pt x="1529" y="645"/>
                    <a:pt x="1529" y="645"/>
                    <a:pt x="1529" y="645"/>
                  </a:cubicBezTo>
                  <a:cubicBezTo>
                    <a:pt x="1528" y="645"/>
                    <a:pt x="1528" y="645"/>
                    <a:pt x="1528" y="645"/>
                  </a:cubicBezTo>
                  <a:cubicBezTo>
                    <a:pt x="1528" y="645"/>
                    <a:pt x="1528" y="645"/>
                    <a:pt x="1528" y="645"/>
                  </a:cubicBezTo>
                  <a:cubicBezTo>
                    <a:pt x="1527" y="644"/>
                    <a:pt x="1526" y="644"/>
                    <a:pt x="1525" y="643"/>
                  </a:cubicBezTo>
                  <a:cubicBezTo>
                    <a:pt x="1525" y="643"/>
                    <a:pt x="1525" y="643"/>
                    <a:pt x="1525" y="643"/>
                  </a:cubicBezTo>
                  <a:cubicBezTo>
                    <a:pt x="1524" y="643"/>
                    <a:pt x="1524" y="643"/>
                    <a:pt x="1524" y="642"/>
                  </a:cubicBezTo>
                  <a:cubicBezTo>
                    <a:pt x="1524" y="642"/>
                    <a:pt x="1524" y="642"/>
                    <a:pt x="1524" y="642"/>
                  </a:cubicBezTo>
                  <a:cubicBezTo>
                    <a:pt x="1523" y="642"/>
                    <a:pt x="1523" y="642"/>
                    <a:pt x="1522" y="641"/>
                  </a:cubicBezTo>
                  <a:cubicBezTo>
                    <a:pt x="1522" y="641"/>
                    <a:pt x="1522" y="641"/>
                    <a:pt x="1522" y="641"/>
                  </a:cubicBezTo>
                  <a:cubicBezTo>
                    <a:pt x="1522" y="641"/>
                    <a:pt x="1521" y="640"/>
                    <a:pt x="1520" y="640"/>
                  </a:cubicBezTo>
                  <a:cubicBezTo>
                    <a:pt x="1520" y="640"/>
                    <a:pt x="1520" y="640"/>
                    <a:pt x="1520" y="640"/>
                  </a:cubicBezTo>
                  <a:cubicBezTo>
                    <a:pt x="1519" y="639"/>
                    <a:pt x="1518" y="639"/>
                    <a:pt x="1518" y="638"/>
                  </a:cubicBezTo>
                  <a:cubicBezTo>
                    <a:pt x="1517" y="638"/>
                    <a:pt x="1516" y="637"/>
                    <a:pt x="1515" y="636"/>
                  </a:cubicBezTo>
                  <a:cubicBezTo>
                    <a:pt x="1515" y="636"/>
                    <a:pt x="1515" y="636"/>
                    <a:pt x="1515" y="636"/>
                  </a:cubicBezTo>
                  <a:cubicBezTo>
                    <a:pt x="1514" y="636"/>
                    <a:pt x="1513" y="635"/>
                    <a:pt x="1512" y="635"/>
                  </a:cubicBezTo>
                  <a:cubicBezTo>
                    <a:pt x="1512" y="634"/>
                    <a:pt x="1511" y="634"/>
                    <a:pt x="1511" y="634"/>
                  </a:cubicBezTo>
                  <a:cubicBezTo>
                    <a:pt x="1511" y="634"/>
                    <a:pt x="1510" y="633"/>
                    <a:pt x="1509" y="633"/>
                  </a:cubicBezTo>
                  <a:cubicBezTo>
                    <a:pt x="1508" y="632"/>
                    <a:pt x="1507" y="631"/>
                    <a:pt x="1506" y="631"/>
                  </a:cubicBezTo>
                  <a:cubicBezTo>
                    <a:pt x="1506" y="631"/>
                    <a:pt x="1506" y="630"/>
                    <a:pt x="1505" y="630"/>
                  </a:cubicBezTo>
                  <a:cubicBezTo>
                    <a:pt x="1504" y="630"/>
                    <a:pt x="1503" y="629"/>
                    <a:pt x="1502" y="628"/>
                  </a:cubicBezTo>
                  <a:cubicBezTo>
                    <a:pt x="1500" y="626"/>
                    <a:pt x="1497" y="625"/>
                    <a:pt x="1494" y="623"/>
                  </a:cubicBezTo>
                  <a:cubicBezTo>
                    <a:pt x="1494" y="623"/>
                    <a:pt x="1494" y="623"/>
                    <a:pt x="1494" y="623"/>
                  </a:cubicBezTo>
                  <a:cubicBezTo>
                    <a:pt x="1493" y="622"/>
                    <a:pt x="1493" y="622"/>
                    <a:pt x="1492" y="622"/>
                  </a:cubicBezTo>
                  <a:cubicBezTo>
                    <a:pt x="1492" y="622"/>
                    <a:pt x="1492" y="622"/>
                    <a:pt x="1492" y="622"/>
                  </a:cubicBezTo>
                  <a:cubicBezTo>
                    <a:pt x="1492" y="621"/>
                    <a:pt x="1492" y="621"/>
                    <a:pt x="1492" y="621"/>
                  </a:cubicBezTo>
                  <a:cubicBezTo>
                    <a:pt x="1491" y="621"/>
                    <a:pt x="1491" y="621"/>
                    <a:pt x="1491" y="621"/>
                  </a:cubicBezTo>
                  <a:cubicBezTo>
                    <a:pt x="1490" y="620"/>
                    <a:pt x="1489" y="620"/>
                    <a:pt x="1489" y="619"/>
                  </a:cubicBezTo>
                  <a:cubicBezTo>
                    <a:pt x="1488" y="619"/>
                    <a:pt x="1488" y="619"/>
                    <a:pt x="1488" y="619"/>
                  </a:cubicBezTo>
                  <a:cubicBezTo>
                    <a:pt x="1488" y="619"/>
                    <a:pt x="1487" y="618"/>
                    <a:pt x="1487" y="618"/>
                  </a:cubicBezTo>
                  <a:cubicBezTo>
                    <a:pt x="1486" y="617"/>
                    <a:pt x="1484" y="616"/>
                    <a:pt x="1482" y="615"/>
                  </a:cubicBezTo>
                  <a:cubicBezTo>
                    <a:pt x="1482" y="615"/>
                    <a:pt x="1482" y="615"/>
                    <a:pt x="1482" y="615"/>
                  </a:cubicBezTo>
                  <a:cubicBezTo>
                    <a:pt x="1479" y="613"/>
                    <a:pt x="1475" y="610"/>
                    <a:pt x="1471" y="608"/>
                  </a:cubicBezTo>
                  <a:cubicBezTo>
                    <a:pt x="1471" y="608"/>
                    <a:pt x="1471" y="608"/>
                    <a:pt x="1471" y="608"/>
                  </a:cubicBezTo>
                  <a:cubicBezTo>
                    <a:pt x="1471" y="608"/>
                    <a:pt x="1471" y="608"/>
                    <a:pt x="1470" y="607"/>
                  </a:cubicBezTo>
                  <a:cubicBezTo>
                    <a:pt x="1470" y="607"/>
                    <a:pt x="1470" y="607"/>
                    <a:pt x="1470" y="607"/>
                  </a:cubicBezTo>
                  <a:cubicBezTo>
                    <a:pt x="1469" y="607"/>
                    <a:pt x="1469" y="606"/>
                    <a:pt x="1468" y="606"/>
                  </a:cubicBezTo>
                  <a:cubicBezTo>
                    <a:pt x="1468" y="606"/>
                    <a:pt x="1468" y="606"/>
                    <a:pt x="1468" y="606"/>
                  </a:cubicBezTo>
                  <a:cubicBezTo>
                    <a:pt x="1467" y="605"/>
                    <a:pt x="1466" y="605"/>
                    <a:pt x="1465" y="604"/>
                  </a:cubicBezTo>
                  <a:cubicBezTo>
                    <a:pt x="1465" y="604"/>
                    <a:pt x="1465" y="604"/>
                    <a:pt x="1465" y="604"/>
                  </a:cubicBezTo>
                  <a:cubicBezTo>
                    <a:pt x="1465" y="604"/>
                    <a:pt x="1465" y="604"/>
                    <a:pt x="1464" y="604"/>
                  </a:cubicBezTo>
                  <a:cubicBezTo>
                    <a:pt x="1464" y="604"/>
                    <a:pt x="1464" y="604"/>
                    <a:pt x="1464" y="604"/>
                  </a:cubicBezTo>
                  <a:cubicBezTo>
                    <a:pt x="1463" y="603"/>
                    <a:pt x="1462" y="602"/>
                    <a:pt x="1461" y="601"/>
                  </a:cubicBezTo>
                  <a:cubicBezTo>
                    <a:pt x="1461" y="601"/>
                    <a:pt x="1461" y="601"/>
                    <a:pt x="1461" y="601"/>
                  </a:cubicBezTo>
                  <a:cubicBezTo>
                    <a:pt x="1457" y="599"/>
                    <a:pt x="1453" y="596"/>
                    <a:pt x="1449" y="594"/>
                  </a:cubicBezTo>
                  <a:cubicBezTo>
                    <a:pt x="1449" y="593"/>
                    <a:pt x="1449" y="593"/>
                    <a:pt x="1448" y="593"/>
                  </a:cubicBezTo>
                  <a:cubicBezTo>
                    <a:pt x="1446" y="591"/>
                    <a:pt x="1443" y="590"/>
                    <a:pt x="1440" y="588"/>
                  </a:cubicBezTo>
                  <a:cubicBezTo>
                    <a:pt x="1440" y="588"/>
                    <a:pt x="1440" y="587"/>
                    <a:pt x="1439" y="587"/>
                  </a:cubicBezTo>
                  <a:cubicBezTo>
                    <a:pt x="1437" y="586"/>
                    <a:pt x="1435" y="584"/>
                    <a:pt x="1433" y="583"/>
                  </a:cubicBezTo>
                  <a:cubicBezTo>
                    <a:pt x="1433" y="583"/>
                    <a:pt x="1433" y="583"/>
                    <a:pt x="1433" y="583"/>
                  </a:cubicBezTo>
                  <a:cubicBezTo>
                    <a:pt x="1431" y="582"/>
                    <a:pt x="1429" y="581"/>
                    <a:pt x="1428" y="580"/>
                  </a:cubicBezTo>
                  <a:cubicBezTo>
                    <a:pt x="1427" y="579"/>
                    <a:pt x="1427" y="579"/>
                    <a:pt x="1427" y="579"/>
                  </a:cubicBezTo>
                  <a:cubicBezTo>
                    <a:pt x="1427" y="579"/>
                    <a:pt x="1426" y="579"/>
                    <a:pt x="1426" y="578"/>
                  </a:cubicBezTo>
                  <a:cubicBezTo>
                    <a:pt x="1426" y="578"/>
                    <a:pt x="1426" y="578"/>
                    <a:pt x="1425" y="578"/>
                  </a:cubicBezTo>
                  <a:cubicBezTo>
                    <a:pt x="1425" y="578"/>
                    <a:pt x="1425" y="578"/>
                    <a:pt x="1425" y="578"/>
                  </a:cubicBezTo>
                  <a:cubicBezTo>
                    <a:pt x="1425" y="578"/>
                    <a:pt x="1424" y="577"/>
                    <a:pt x="1424" y="577"/>
                  </a:cubicBezTo>
                  <a:cubicBezTo>
                    <a:pt x="1424" y="577"/>
                    <a:pt x="1424" y="577"/>
                    <a:pt x="1424" y="577"/>
                  </a:cubicBezTo>
                  <a:cubicBezTo>
                    <a:pt x="1424" y="577"/>
                    <a:pt x="1424" y="577"/>
                    <a:pt x="1423" y="577"/>
                  </a:cubicBezTo>
                  <a:cubicBezTo>
                    <a:pt x="1421" y="575"/>
                    <a:pt x="1419" y="574"/>
                    <a:pt x="1417" y="573"/>
                  </a:cubicBezTo>
                  <a:cubicBezTo>
                    <a:pt x="1417" y="573"/>
                    <a:pt x="1417" y="573"/>
                    <a:pt x="1417" y="573"/>
                  </a:cubicBezTo>
                  <a:cubicBezTo>
                    <a:pt x="1416" y="572"/>
                    <a:pt x="1414" y="571"/>
                    <a:pt x="1413" y="570"/>
                  </a:cubicBezTo>
                  <a:cubicBezTo>
                    <a:pt x="1413" y="570"/>
                    <a:pt x="1412" y="570"/>
                    <a:pt x="1412" y="569"/>
                  </a:cubicBezTo>
                  <a:cubicBezTo>
                    <a:pt x="1411" y="569"/>
                    <a:pt x="1411" y="568"/>
                    <a:pt x="1410" y="568"/>
                  </a:cubicBezTo>
                  <a:cubicBezTo>
                    <a:pt x="1400" y="561"/>
                    <a:pt x="1389" y="555"/>
                    <a:pt x="1379" y="548"/>
                  </a:cubicBezTo>
                  <a:cubicBezTo>
                    <a:pt x="1379" y="548"/>
                    <a:pt x="1379" y="548"/>
                    <a:pt x="1379" y="548"/>
                  </a:cubicBezTo>
                  <a:cubicBezTo>
                    <a:pt x="1378" y="548"/>
                    <a:pt x="1378" y="547"/>
                    <a:pt x="1377" y="547"/>
                  </a:cubicBezTo>
                  <a:cubicBezTo>
                    <a:pt x="1377" y="547"/>
                    <a:pt x="1377" y="547"/>
                    <a:pt x="1377" y="546"/>
                  </a:cubicBezTo>
                  <a:cubicBezTo>
                    <a:pt x="1376" y="546"/>
                    <a:pt x="1376" y="546"/>
                    <a:pt x="1376" y="546"/>
                  </a:cubicBezTo>
                  <a:cubicBezTo>
                    <a:pt x="1375" y="545"/>
                    <a:pt x="1374" y="545"/>
                    <a:pt x="1374" y="544"/>
                  </a:cubicBezTo>
                  <a:cubicBezTo>
                    <a:pt x="1373" y="544"/>
                    <a:pt x="1373" y="544"/>
                    <a:pt x="1373" y="544"/>
                  </a:cubicBezTo>
                  <a:cubicBezTo>
                    <a:pt x="1373" y="544"/>
                    <a:pt x="1373" y="544"/>
                    <a:pt x="1372" y="544"/>
                  </a:cubicBezTo>
                  <a:cubicBezTo>
                    <a:pt x="1372" y="543"/>
                    <a:pt x="1372" y="543"/>
                    <a:pt x="1371" y="543"/>
                  </a:cubicBezTo>
                  <a:cubicBezTo>
                    <a:pt x="1371" y="543"/>
                    <a:pt x="1371" y="542"/>
                    <a:pt x="1370" y="542"/>
                  </a:cubicBezTo>
                  <a:cubicBezTo>
                    <a:pt x="1370" y="542"/>
                    <a:pt x="1369" y="542"/>
                    <a:pt x="1369" y="541"/>
                  </a:cubicBezTo>
                  <a:cubicBezTo>
                    <a:pt x="1368" y="541"/>
                    <a:pt x="1368" y="541"/>
                    <a:pt x="1368" y="541"/>
                  </a:cubicBezTo>
                  <a:cubicBezTo>
                    <a:pt x="1368" y="540"/>
                    <a:pt x="1367" y="540"/>
                    <a:pt x="1367" y="540"/>
                  </a:cubicBezTo>
                  <a:cubicBezTo>
                    <a:pt x="1367" y="540"/>
                    <a:pt x="1367" y="540"/>
                    <a:pt x="1367" y="540"/>
                  </a:cubicBezTo>
                  <a:cubicBezTo>
                    <a:pt x="1366" y="540"/>
                    <a:pt x="1366" y="540"/>
                    <a:pt x="1366" y="539"/>
                  </a:cubicBezTo>
                  <a:cubicBezTo>
                    <a:pt x="1366" y="539"/>
                    <a:pt x="1366" y="539"/>
                    <a:pt x="1366" y="539"/>
                  </a:cubicBezTo>
                  <a:cubicBezTo>
                    <a:pt x="1366" y="539"/>
                    <a:pt x="1365" y="539"/>
                    <a:pt x="1365" y="539"/>
                  </a:cubicBezTo>
                  <a:cubicBezTo>
                    <a:pt x="1364" y="538"/>
                    <a:pt x="1363" y="538"/>
                    <a:pt x="1362" y="537"/>
                  </a:cubicBezTo>
                  <a:cubicBezTo>
                    <a:pt x="1361" y="536"/>
                    <a:pt x="1361" y="536"/>
                    <a:pt x="1360" y="536"/>
                  </a:cubicBezTo>
                  <a:cubicBezTo>
                    <a:pt x="1360" y="535"/>
                    <a:pt x="1360" y="535"/>
                    <a:pt x="1359" y="535"/>
                  </a:cubicBezTo>
                  <a:cubicBezTo>
                    <a:pt x="1359" y="535"/>
                    <a:pt x="1359" y="535"/>
                    <a:pt x="1359" y="535"/>
                  </a:cubicBezTo>
                  <a:cubicBezTo>
                    <a:pt x="1358" y="534"/>
                    <a:pt x="1357" y="534"/>
                    <a:pt x="1356" y="533"/>
                  </a:cubicBezTo>
                  <a:cubicBezTo>
                    <a:pt x="1356" y="533"/>
                    <a:pt x="1356" y="533"/>
                    <a:pt x="1356" y="533"/>
                  </a:cubicBezTo>
                  <a:cubicBezTo>
                    <a:pt x="1356" y="533"/>
                    <a:pt x="1356" y="533"/>
                    <a:pt x="1355" y="532"/>
                  </a:cubicBezTo>
                  <a:cubicBezTo>
                    <a:pt x="1355" y="532"/>
                    <a:pt x="1355" y="532"/>
                    <a:pt x="1355" y="532"/>
                  </a:cubicBezTo>
                  <a:cubicBezTo>
                    <a:pt x="1354" y="532"/>
                    <a:pt x="1354" y="532"/>
                    <a:pt x="1354" y="532"/>
                  </a:cubicBezTo>
                  <a:cubicBezTo>
                    <a:pt x="1354" y="532"/>
                    <a:pt x="1354" y="532"/>
                    <a:pt x="1354" y="531"/>
                  </a:cubicBezTo>
                  <a:cubicBezTo>
                    <a:pt x="1354" y="531"/>
                    <a:pt x="1353" y="531"/>
                    <a:pt x="1353" y="531"/>
                  </a:cubicBezTo>
                  <a:cubicBezTo>
                    <a:pt x="1353" y="531"/>
                    <a:pt x="1353" y="531"/>
                    <a:pt x="1353" y="531"/>
                  </a:cubicBezTo>
                  <a:cubicBezTo>
                    <a:pt x="1352" y="530"/>
                    <a:pt x="1351" y="530"/>
                    <a:pt x="1350" y="529"/>
                  </a:cubicBezTo>
                  <a:cubicBezTo>
                    <a:pt x="1350" y="529"/>
                    <a:pt x="1350" y="529"/>
                    <a:pt x="1350" y="529"/>
                  </a:cubicBezTo>
                  <a:cubicBezTo>
                    <a:pt x="1348" y="528"/>
                    <a:pt x="1347" y="527"/>
                    <a:pt x="1345" y="526"/>
                  </a:cubicBezTo>
                  <a:cubicBezTo>
                    <a:pt x="1345" y="526"/>
                    <a:pt x="1345" y="525"/>
                    <a:pt x="1344" y="525"/>
                  </a:cubicBezTo>
                  <a:cubicBezTo>
                    <a:pt x="1344" y="525"/>
                    <a:pt x="1343" y="525"/>
                    <a:pt x="1343" y="524"/>
                  </a:cubicBezTo>
                  <a:cubicBezTo>
                    <a:pt x="1342" y="524"/>
                    <a:pt x="1342" y="524"/>
                    <a:pt x="1342" y="524"/>
                  </a:cubicBezTo>
                  <a:cubicBezTo>
                    <a:pt x="1342" y="524"/>
                    <a:pt x="1342" y="524"/>
                    <a:pt x="1341" y="523"/>
                  </a:cubicBezTo>
                  <a:cubicBezTo>
                    <a:pt x="1341" y="523"/>
                    <a:pt x="1341" y="523"/>
                    <a:pt x="1341" y="523"/>
                  </a:cubicBezTo>
                  <a:cubicBezTo>
                    <a:pt x="1339" y="522"/>
                    <a:pt x="1338" y="521"/>
                    <a:pt x="1336" y="520"/>
                  </a:cubicBezTo>
                  <a:cubicBezTo>
                    <a:pt x="1336" y="520"/>
                    <a:pt x="1336" y="520"/>
                    <a:pt x="1336" y="520"/>
                  </a:cubicBezTo>
                  <a:cubicBezTo>
                    <a:pt x="1335" y="519"/>
                    <a:pt x="1335" y="519"/>
                    <a:pt x="1334" y="519"/>
                  </a:cubicBezTo>
                  <a:cubicBezTo>
                    <a:pt x="1332" y="517"/>
                    <a:pt x="1331" y="516"/>
                    <a:pt x="1329" y="515"/>
                  </a:cubicBezTo>
                  <a:cubicBezTo>
                    <a:pt x="1329" y="515"/>
                    <a:pt x="1328" y="515"/>
                    <a:pt x="1328" y="515"/>
                  </a:cubicBezTo>
                  <a:cubicBezTo>
                    <a:pt x="1328" y="514"/>
                    <a:pt x="1327" y="514"/>
                    <a:pt x="1327" y="514"/>
                  </a:cubicBezTo>
                  <a:cubicBezTo>
                    <a:pt x="1327" y="514"/>
                    <a:pt x="1326" y="513"/>
                    <a:pt x="1326" y="513"/>
                  </a:cubicBezTo>
                  <a:cubicBezTo>
                    <a:pt x="1325" y="513"/>
                    <a:pt x="1325" y="513"/>
                    <a:pt x="1325" y="513"/>
                  </a:cubicBezTo>
                  <a:cubicBezTo>
                    <a:pt x="1325" y="513"/>
                    <a:pt x="1325" y="513"/>
                    <a:pt x="1324" y="512"/>
                  </a:cubicBezTo>
                  <a:cubicBezTo>
                    <a:pt x="1324" y="512"/>
                    <a:pt x="1324" y="512"/>
                    <a:pt x="1324" y="512"/>
                  </a:cubicBezTo>
                  <a:cubicBezTo>
                    <a:pt x="1324" y="512"/>
                    <a:pt x="1324" y="512"/>
                    <a:pt x="1324" y="512"/>
                  </a:cubicBezTo>
                  <a:cubicBezTo>
                    <a:pt x="1322" y="511"/>
                    <a:pt x="1320" y="510"/>
                    <a:pt x="1318" y="508"/>
                  </a:cubicBezTo>
                  <a:cubicBezTo>
                    <a:pt x="1318" y="508"/>
                    <a:pt x="1318" y="508"/>
                    <a:pt x="1318" y="508"/>
                  </a:cubicBezTo>
                  <a:cubicBezTo>
                    <a:pt x="1315" y="506"/>
                    <a:pt x="1311" y="504"/>
                    <a:pt x="1307" y="501"/>
                  </a:cubicBezTo>
                  <a:cubicBezTo>
                    <a:pt x="1307" y="501"/>
                    <a:pt x="1307" y="501"/>
                    <a:pt x="1307" y="501"/>
                  </a:cubicBezTo>
                  <a:cubicBezTo>
                    <a:pt x="1302" y="498"/>
                    <a:pt x="1297" y="494"/>
                    <a:pt x="1292" y="491"/>
                  </a:cubicBezTo>
                  <a:cubicBezTo>
                    <a:pt x="1292" y="491"/>
                    <a:pt x="1292" y="491"/>
                    <a:pt x="1292" y="491"/>
                  </a:cubicBezTo>
                  <a:cubicBezTo>
                    <a:pt x="1288" y="489"/>
                    <a:pt x="1285" y="486"/>
                    <a:pt x="1281" y="484"/>
                  </a:cubicBezTo>
                  <a:cubicBezTo>
                    <a:pt x="1281" y="484"/>
                    <a:pt x="1281" y="484"/>
                    <a:pt x="1281" y="484"/>
                  </a:cubicBezTo>
                  <a:cubicBezTo>
                    <a:pt x="1280" y="484"/>
                    <a:pt x="1280" y="483"/>
                    <a:pt x="1279" y="483"/>
                  </a:cubicBezTo>
                  <a:cubicBezTo>
                    <a:pt x="1279" y="483"/>
                    <a:pt x="1279" y="483"/>
                    <a:pt x="1279" y="483"/>
                  </a:cubicBezTo>
                  <a:cubicBezTo>
                    <a:pt x="1278" y="482"/>
                    <a:pt x="1277" y="482"/>
                    <a:pt x="1277" y="481"/>
                  </a:cubicBezTo>
                  <a:cubicBezTo>
                    <a:pt x="1277" y="481"/>
                    <a:pt x="1276" y="481"/>
                    <a:pt x="1276" y="481"/>
                  </a:cubicBezTo>
                  <a:cubicBezTo>
                    <a:pt x="1276" y="481"/>
                    <a:pt x="1276" y="481"/>
                    <a:pt x="1276" y="481"/>
                  </a:cubicBezTo>
                  <a:cubicBezTo>
                    <a:pt x="1274" y="479"/>
                    <a:pt x="1273" y="479"/>
                    <a:pt x="1271" y="478"/>
                  </a:cubicBezTo>
                  <a:cubicBezTo>
                    <a:pt x="1271" y="477"/>
                    <a:pt x="1270" y="477"/>
                    <a:pt x="1270" y="477"/>
                  </a:cubicBezTo>
                  <a:cubicBezTo>
                    <a:pt x="1270" y="477"/>
                    <a:pt x="1269" y="477"/>
                    <a:pt x="1269" y="476"/>
                  </a:cubicBezTo>
                  <a:cubicBezTo>
                    <a:pt x="1269" y="476"/>
                    <a:pt x="1269" y="476"/>
                    <a:pt x="1269" y="476"/>
                  </a:cubicBezTo>
                  <a:cubicBezTo>
                    <a:pt x="1267" y="475"/>
                    <a:pt x="1266" y="474"/>
                    <a:pt x="1264" y="473"/>
                  </a:cubicBezTo>
                  <a:cubicBezTo>
                    <a:pt x="1264" y="473"/>
                    <a:pt x="1264" y="473"/>
                    <a:pt x="1264" y="473"/>
                  </a:cubicBezTo>
                  <a:cubicBezTo>
                    <a:pt x="1263" y="473"/>
                    <a:pt x="1263" y="472"/>
                    <a:pt x="1262" y="472"/>
                  </a:cubicBezTo>
                  <a:cubicBezTo>
                    <a:pt x="1262" y="472"/>
                    <a:pt x="1262" y="472"/>
                    <a:pt x="1262" y="471"/>
                  </a:cubicBezTo>
                  <a:cubicBezTo>
                    <a:pt x="1261" y="471"/>
                    <a:pt x="1261" y="471"/>
                    <a:pt x="1260" y="471"/>
                  </a:cubicBezTo>
                  <a:cubicBezTo>
                    <a:pt x="1260" y="470"/>
                    <a:pt x="1260" y="470"/>
                    <a:pt x="1260" y="470"/>
                  </a:cubicBezTo>
                  <a:cubicBezTo>
                    <a:pt x="1260" y="470"/>
                    <a:pt x="1259" y="470"/>
                    <a:pt x="1259" y="470"/>
                  </a:cubicBezTo>
                  <a:cubicBezTo>
                    <a:pt x="1259" y="470"/>
                    <a:pt x="1259" y="470"/>
                    <a:pt x="1259" y="470"/>
                  </a:cubicBezTo>
                  <a:cubicBezTo>
                    <a:pt x="1258" y="469"/>
                    <a:pt x="1257" y="469"/>
                    <a:pt x="1257" y="468"/>
                  </a:cubicBezTo>
                  <a:cubicBezTo>
                    <a:pt x="1256" y="468"/>
                    <a:pt x="1256" y="468"/>
                    <a:pt x="1255" y="467"/>
                  </a:cubicBezTo>
                  <a:cubicBezTo>
                    <a:pt x="1255" y="467"/>
                    <a:pt x="1254" y="467"/>
                    <a:pt x="1254" y="466"/>
                  </a:cubicBezTo>
                  <a:cubicBezTo>
                    <a:pt x="1252" y="465"/>
                    <a:pt x="1251" y="464"/>
                    <a:pt x="1249" y="463"/>
                  </a:cubicBezTo>
                  <a:cubicBezTo>
                    <a:pt x="1249" y="463"/>
                    <a:pt x="1248" y="463"/>
                    <a:pt x="1248" y="463"/>
                  </a:cubicBezTo>
                  <a:cubicBezTo>
                    <a:pt x="1248" y="462"/>
                    <a:pt x="1247" y="462"/>
                    <a:pt x="1247" y="462"/>
                  </a:cubicBezTo>
                  <a:cubicBezTo>
                    <a:pt x="1245" y="461"/>
                    <a:pt x="1243" y="460"/>
                    <a:pt x="1242" y="458"/>
                  </a:cubicBezTo>
                  <a:cubicBezTo>
                    <a:pt x="1241" y="458"/>
                    <a:pt x="1240" y="458"/>
                    <a:pt x="1240" y="457"/>
                  </a:cubicBezTo>
                  <a:cubicBezTo>
                    <a:pt x="1240" y="457"/>
                    <a:pt x="1239" y="457"/>
                    <a:pt x="1239" y="457"/>
                  </a:cubicBezTo>
                  <a:cubicBezTo>
                    <a:pt x="1238" y="456"/>
                    <a:pt x="1237" y="455"/>
                    <a:pt x="1236" y="455"/>
                  </a:cubicBezTo>
                  <a:cubicBezTo>
                    <a:pt x="1236" y="455"/>
                    <a:pt x="1236" y="455"/>
                    <a:pt x="1236" y="455"/>
                  </a:cubicBezTo>
                  <a:cubicBezTo>
                    <a:pt x="1235" y="454"/>
                    <a:pt x="1235" y="454"/>
                    <a:pt x="1235" y="454"/>
                  </a:cubicBezTo>
                  <a:cubicBezTo>
                    <a:pt x="1234" y="453"/>
                    <a:pt x="1233" y="453"/>
                    <a:pt x="1232" y="452"/>
                  </a:cubicBezTo>
                  <a:cubicBezTo>
                    <a:pt x="1232" y="452"/>
                    <a:pt x="1232" y="452"/>
                    <a:pt x="1232" y="452"/>
                  </a:cubicBezTo>
                  <a:cubicBezTo>
                    <a:pt x="1231" y="452"/>
                    <a:pt x="1231" y="452"/>
                    <a:pt x="1231" y="451"/>
                  </a:cubicBezTo>
                  <a:cubicBezTo>
                    <a:pt x="1230" y="451"/>
                    <a:pt x="1229" y="450"/>
                    <a:pt x="1228" y="449"/>
                  </a:cubicBezTo>
                  <a:cubicBezTo>
                    <a:pt x="1228" y="449"/>
                    <a:pt x="1227" y="449"/>
                    <a:pt x="1227" y="449"/>
                  </a:cubicBezTo>
                  <a:cubicBezTo>
                    <a:pt x="1227" y="449"/>
                    <a:pt x="1227" y="449"/>
                    <a:pt x="1227" y="449"/>
                  </a:cubicBezTo>
                  <a:cubicBezTo>
                    <a:pt x="1227" y="449"/>
                    <a:pt x="1227" y="449"/>
                    <a:pt x="1227" y="449"/>
                  </a:cubicBezTo>
                  <a:cubicBezTo>
                    <a:pt x="1227" y="449"/>
                    <a:pt x="1226" y="448"/>
                    <a:pt x="1226" y="448"/>
                  </a:cubicBezTo>
                  <a:cubicBezTo>
                    <a:pt x="1224" y="447"/>
                    <a:pt x="1222" y="446"/>
                    <a:pt x="1220" y="444"/>
                  </a:cubicBezTo>
                  <a:cubicBezTo>
                    <a:pt x="1220" y="444"/>
                    <a:pt x="1220" y="444"/>
                    <a:pt x="1219" y="444"/>
                  </a:cubicBezTo>
                  <a:cubicBezTo>
                    <a:pt x="1219" y="444"/>
                    <a:pt x="1219" y="444"/>
                    <a:pt x="1219" y="444"/>
                  </a:cubicBezTo>
                  <a:cubicBezTo>
                    <a:pt x="1219" y="443"/>
                    <a:pt x="1219" y="443"/>
                    <a:pt x="1218" y="443"/>
                  </a:cubicBezTo>
                  <a:cubicBezTo>
                    <a:pt x="1218" y="443"/>
                    <a:pt x="1218" y="443"/>
                    <a:pt x="1218" y="443"/>
                  </a:cubicBezTo>
                  <a:cubicBezTo>
                    <a:pt x="1217" y="443"/>
                    <a:pt x="1217" y="443"/>
                    <a:pt x="1217" y="442"/>
                  </a:cubicBezTo>
                  <a:cubicBezTo>
                    <a:pt x="1214" y="440"/>
                    <a:pt x="1211" y="438"/>
                    <a:pt x="1208" y="436"/>
                  </a:cubicBezTo>
                  <a:cubicBezTo>
                    <a:pt x="1208" y="436"/>
                    <a:pt x="1207" y="436"/>
                    <a:pt x="1207" y="436"/>
                  </a:cubicBezTo>
                  <a:cubicBezTo>
                    <a:pt x="1207" y="436"/>
                    <a:pt x="1207" y="436"/>
                    <a:pt x="1207" y="436"/>
                  </a:cubicBezTo>
                  <a:cubicBezTo>
                    <a:pt x="1206" y="435"/>
                    <a:pt x="1205" y="435"/>
                    <a:pt x="1205" y="434"/>
                  </a:cubicBezTo>
                  <a:cubicBezTo>
                    <a:pt x="1203" y="433"/>
                    <a:pt x="1200" y="432"/>
                    <a:pt x="1198" y="430"/>
                  </a:cubicBezTo>
                  <a:cubicBezTo>
                    <a:pt x="1198" y="430"/>
                    <a:pt x="1198" y="430"/>
                    <a:pt x="1198" y="430"/>
                  </a:cubicBezTo>
                  <a:cubicBezTo>
                    <a:pt x="1197" y="429"/>
                    <a:pt x="1195" y="428"/>
                    <a:pt x="1193" y="427"/>
                  </a:cubicBezTo>
                  <a:cubicBezTo>
                    <a:pt x="1192" y="426"/>
                    <a:pt x="1190" y="425"/>
                    <a:pt x="1189" y="424"/>
                  </a:cubicBezTo>
                  <a:cubicBezTo>
                    <a:pt x="1189" y="424"/>
                    <a:pt x="1189" y="424"/>
                    <a:pt x="1189" y="424"/>
                  </a:cubicBezTo>
                  <a:cubicBezTo>
                    <a:pt x="1189" y="424"/>
                    <a:pt x="1188" y="423"/>
                    <a:pt x="1187" y="423"/>
                  </a:cubicBezTo>
                  <a:cubicBezTo>
                    <a:pt x="1187" y="423"/>
                    <a:pt x="1187" y="423"/>
                    <a:pt x="1186" y="422"/>
                  </a:cubicBezTo>
                  <a:cubicBezTo>
                    <a:pt x="1185" y="422"/>
                    <a:pt x="1185" y="421"/>
                    <a:pt x="1184" y="421"/>
                  </a:cubicBezTo>
                  <a:cubicBezTo>
                    <a:pt x="1184" y="421"/>
                    <a:pt x="1183" y="420"/>
                    <a:pt x="1183" y="420"/>
                  </a:cubicBezTo>
                  <a:cubicBezTo>
                    <a:pt x="1183" y="420"/>
                    <a:pt x="1183" y="420"/>
                    <a:pt x="1182" y="420"/>
                  </a:cubicBezTo>
                  <a:cubicBezTo>
                    <a:pt x="1182" y="419"/>
                    <a:pt x="1181" y="419"/>
                    <a:pt x="1181" y="419"/>
                  </a:cubicBezTo>
                  <a:cubicBezTo>
                    <a:pt x="1181" y="419"/>
                    <a:pt x="1180" y="419"/>
                    <a:pt x="1180" y="419"/>
                  </a:cubicBezTo>
                  <a:cubicBezTo>
                    <a:pt x="1180" y="418"/>
                    <a:pt x="1179" y="418"/>
                    <a:pt x="1178" y="417"/>
                  </a:cubicBezTo>
                  <a:cubicBezTo>
                    <a:pt x="1178" y="417"/>
                    <a:pt x="1178" y="417"/>
                    <a:pt x="1177" y="416"/>
                  </a:cubicBezTo>
                  <a:cubicBezTo>
                    <a:pt x="1177" y="416"/>
                    <a:pt x="1177" y="416"/>
                    <a:pt x="1177" y="416"/>
                  </a:cubicBezTo>
                  <a:cubicBezTo>
                    <a:pt x="1176" y="416"/>
                    <a:pt x="1175" y="415"/>
                    <a:pt x="1174" y="415"/>
                  </a:cubicBezTo>
                  <a:cubicBezTo>
                    <a:pt x="1174" y="415"/>
                    <a:pt x="1174" y="415"/>
                    <a:pt x="1174" y="415"/>
                  </a:cubicBezTo>
                  <a:cubicBezTo>
                    <a:pt x="1174" y="414"/>
                    <a:pt x="1173" y="414"/>
                    <a:pt x="1172" y="413"/>
                  </a:cubicBezTo>
                  <a:cubicBezTo>
                    <a:pt x="1172" y="413"/>
                    <a:pt x="1171" y="413"/>
                    <a:pt x="1171" y="412"/>
                  </a:cubicBezTo>
                  <a:cubicBezTo>
                    <a:pt x="1170" y="412"/>
                    <a:pt x="1170" y="412"/>
                    <a:pt x="1169" y="411"/>
                  </a:cubicBezTo>
                  <a:cubicBezTo>
                    <a:pt x="1169" y="411"/>
                    <a:pt x="1169" y="411"/>
                    <a:pt x="1169" y="411"/>
                  </a:cubicBezTo>
                  <a:cubicBezTo>
                    <a:pt x="1168" y="411"/>
                    <a:pt x="1168" y="410"/>
                    <a:pt x="1167" y="410"/>
                  </a:cubicBezTo>
                  <a:cubicBezTo>
                    <a:pt x="1167" y="410"/>
                    <a:pt x="1167" y="410"/>
                    <a:pt x="1166" y="409"/>
                  </a:cubicBezTo>
                  <a:cubicBezTo>
                    <a:pt x="1166" y="409"/>
                    <a:pt x="1166" y="409"/>
                    <a:pt x="1166" y="409"/>
                  </a:cubicBezTo>
                  <a:cubicBezTo>
                    <a:pt x="1165" y="408"/>
                    <a:pt x="1163" y="407"/>
                    <a:pt x="1162" y="407"/>
                  </a:cubicBezTo>
                  <a:cubicBezTo>
                    <a:pt x="1162" y="407"/>
                    <a:pt x="1162" y="407"/>
                    <a:pt x="1162" y="407"/>
                  </a:cubicBezTo>
                  <a:cubicBezTo>
                    <a:pt x="1162" y="406"/>
                    <a:pt x="1161" y="406"/>
                    <a:pt x="1161" y="406"/>
                  </a:cubicBezTo>
                  <a:cubicBezTo>
                    <a:pt x="1161" y="406"/>
                    <a:pt x="1161" y="406"/>
                    <a:pt x="1161" y="406"/>
                  </a:cubicBezTo>
                  <a:cubicBezTo>
                    <a:pt x="1161" y="406"/>
                    <a:pt x="1161" y="406"/>
                    <a:pt x="1160" y="406"/>
                  </a:cubicBezTo>
                  <a:cubicBezTo>
                    <a:pt x="1160" y="405"/>
                    <a:pt x="1160" y="405"/>
                    <a:pt x="1160" y="405"/>
                  </a:cubicBezTo>
                  <a:cubicBezTo>
                    <a:pt x="1159" y="405"/>
                    <a:pt x="1159" y="405"/>
                    <a:pt x="1159" y="404"/>
                  </a:cubicBezTo>
                  <a:cubicBezTo>
                    <a:pt x="1158" y="404"/>
                    <a:pt x="1158" y="404"/>
                    <a:pt x="1157" y="403"/>
                  </a:cubicBezTo>
                  <a:cubicBezTo>
                    <a:pt x="1156" y="403"/>
                    <a:pt x="1156" y="403"/>
                    <a:pt x="1155" y="402"/>
                  </a:cubicBezTo>
                  <a:cubicBezTo>
                    <a:pt x="1155" y="402"/>
                    <a:pt x="1154" y="401"/>
                    <a:pt x="1153" y="401"/>
                  </a:cubicBezTo>
                  <a:cubicBezTo>
                    <a:pt x="1153" y="401"/>
                    <a:pt x="1153" y="401"/>
                    <a:pt x="1153" y="401"/>
                  </a:cubicBezTo>
                  <a:cubicBezTo>
                    <a:pt x="1153" y="401"/>
                    <a:pt x="1152" y="400"/>
                    <a:pt x="1152" y="400"/>
                  </a:cubicBezTo>
                  <a:cubicBezTo>
                    <a:pt x="1151" y="399"/>
                    <a:pt x="1150" y="399"/>
                    <a:pt x="1150" y="398"/>
                  </a:cubicBezTo>
                  <a:cubicBezTo>
                    <a:pt x="1149" y="398"/>
                    <a:pt x="1148" y="397"/>
                    <a:pt x="1147" y="397"/>
                  </a:cubicBezTo>
                  <a:cubicBezTo>
                    <a:pt x="1146" y="396"/>
                    <a:pt x="1146" y="396"/>
                    <a:pt x="1145" y="396"/>
                  </a:cubicBezTo>
                  <a:cubicBezTo>
                    <a:pt x="1145" y="396"/>
                    <a:pt x="1145" y="396"/>
                    <a:pt x="1145" y="396"/>
                  </a:cubicBezTo>
                  <a:cubicBezTo>
                    <a:pt x="1144" y="395"/>
                    <a:pt x="1143" y="394"/>
                    <a:pt x="1143" y="394"/>
                  </a:cubicBezTo>
                  <a:cubicBezTo>
                    <a:pt x="1142" y="394"/>
                    <a:pt x="1142" y="394"/>
                    <a:pt x="1142" y="394"/>
                  </a:cubicBezTo>
                  <a:cubicBezTo>
                    <a:pt x="1142" y="394"/>
                    <a:pt x="1142" y="393"/>
                    <a:pt x="1142" y="393"/>
                  </a:cubicBezTo>
                  <a:cubicBezTo>
                    <a:pt x="1141" y="393"/>
                    <a:pt x="1141" y="393"/>
                    <a:pt x="1141" y="393"/>
                  </a:cubicBezTo>
                  <a:cubicBezTo>
                    <a:pt x="1140" y="392"/>
                    <a:pt x="1140" y="392"/>
                    <a:pt x="1139" y="392"/>
                  </a:cubicBezTo>
                  <a:cubicBezTo>
                    <a:pt x="1139" y="392"/>
                    <a:pt x="1139" y="391"/>
                    <a:pt x="1138" y="391"/>
                  </a:cubicBezTo>
                  <a:cubicBezTo>
                    <a:pt x="1138" y="391"/>
                    <a:pt x="1138" y="391"/>
                    <a:pt x="1138" y="391"/>
                  </a:cubicBezTo>
                  <a:cubicBezTo>
                    <a:pt x="1138" y="391"/>
                    <a:pt x="1138" y="391"/>
                    <a:pt x="1138" y="391"/>
                  </a:cubicBezTo>
                  <a:cubicBezTo>
                    <a:pt x="1137" y="390"/>
                    <a:pt x="1137" y="390"/>
                    <a:pt x="1137" y="390"/>
                  </a:cubicBezTo>
                  <a:cubicBezTo>
                    <a:pt x="1136" y="390"/>
                    <a:pt x="1136" y="389"/>
                    <a:pt x="1135" y="389"/>
                  </a:cubicBezTo>
                  <a:cubicBezTo>
                    <a:pt x="1135" y="389"/>
                    <a:pt x="1135" y="389"/>
                    <a:pt x="1134" y="389"/>
                  </a:cubicBezTo>
                  <a:cubicBezTo>
                    <a:pt x="1134" y="389"/>
                    <a:pt x="1134" y="389"/>
                    <a:pt x="1134" y="389"/>
                  </a:cubicBezTo>
                  <a:cubicBezTo>
                    <a:pt x="1134" y="388"/>
                    <a:pt x="1134" y="388"/>
                    <a:pt x="1134" y="388"/>
                  </a:cubicBezTo>
                  <a:cubicBezTo>
                    <a:pt x="1134" y="388"/>
                    <a:pt x="1133" y="388"/>
                    <a:pt x="1133" y="388"/>
                  </a:cubicBezTo>
                  <a:cubicBezTo>
                    <a:pt x="1132" y="387"/>
                    <a:pt x="1132" y="387"/>
                    <a:pt x="1131" y="386"/>
                  </a:cubicBezTo>
                  <a:cubicBezTo>
                    <a:pt x="1131" y="386"/>
                    <a:pt x="1131" y="386"/>
                    <a:pt x="1131" y="386"/>
                  </a:cubicBezTo>
                  <a:cubicBezTo>
                    <a:pt x="1130" y="386"/>
                    <a:pt x="1130" y="386"/>
                    <a:pt x="1129" y="385"/>
                  </a:cubicBezTo>
                  <a:cubicBezTo>
                    <a:pt x="1129" y="385"/>
                    <a:pt x="1129" y="385"/>
                    <a:pt x="1128" y="385"/>
                  </a:cubicBezTo>
                  <a:cubicBezTo>
                    <a:pt x="1128" y="385"/>
                    <a:pt x="1128" y="384"/>
                    <a:pt x="1128" y="384"/>
                  </a:cubicBezTo>
                  <a:cubicBezTo>
                    <a:pt x="1128" y="384"/>
                    <a:pt x="1127" y="384"/>
                    <a:pt x="1127" y="384"/>
                  </a:cubicBezTo>
                  <a:cubicBezTo>
                    <a:pt x="1127" y="384"/>
                    <a:pt x="1126" y="383"/>
                    <a:pt x="1125" y="383"/>
                  </a:cubicBezTo>
                  <a:cubicBezTo>
                    <a:pt x="1125" y="383"/>
                    <a:pt x="1125" y="383"/>
                    <a:pt x="1125" y="383"/>
                  </a:cubicBezTo>
                  <a:cubicBezTo>
                    <a:pt x="1125" y="382"/>
                    <a:pt x="1124" y="382"/>
                    <a:pt x="1123" y="381"/>
                  </a:cubicBezTo>
                  <a:cubicBezTo>
                    <a:pt x="1123" y="381"/>
                    <a:pt x="1123" y="381"/>
                    <a:pt x="1122" y="381"/>
                  </a:cubicBezTo>
                  <a:cubicBezTo>
                    <a:pt x="1122" y="381"/>
                    <a:pt x="1122" y="381"/>
                    <a:pt x="1122" y="381"/>
                  </a:cubicBezTo>
                  <a:cubicBezTo>
                    <a:pt x="1122" y="381"/>
                    <a:pt x="1122" y="380"/>
                    <a:pt x="1122" y="380"/>
                  </a:cubicBezTo>
                  <a:cubicBezTo>
                    <a:pt x="1121" y="380"/>
                    <a:pt x="1121" y="380"/>
                    <a:pt x="1121" y="380"/>
                  </a:cubicBezTo>
                  <a:cubicBezTo>
                    <a:pt x="1120" y="379"/>
                    <a:pt x="1118" y="378"/>
                    <a:pt x="1117" y="377"/>
                  </a:cubicBezTo>
                  <a:cubicBezTo>
                    <a:pt x="1117" y="377"/>
                    <a:pt x="1117" y="377"/>
                    <a:pt x="1117" y="377"/>
                  </a:cubicBezTo>
                  <a:cubicBezTo>
                    <a:pt x="1116" y="377"/>
                    <a:pt x="1116" y="377"/>
                    <a:pt x="1116" y="377"/>
                  </a:cubicBezTo>
                  <a:cubicBezTo>
                    <a:pt x="1116" y="376"/>
                    <a:pt x="1116" y="376"/>
                    <a:pt x="1116" y="376"/>
                  </a:cubicBezTo>
                  <a:cubicBezTo>
                    <a:pt x="1112" y="374"/>
                    <a:pt x="1109" y="372"/>
                    <a:pt x="1106" y="370"/>
                  </a:cubicBezTo>
                  <a:cubicBezTo>
                    <a:pt x="1106" y="370"/>
                    <a:pt x="1105" y="370"/>
                    <a:pt x="1105" y="370"/>
                  </a:cubicBezTo>
                  <a:cubicBezTo>
                    <a:pt x="1105" y="369"/>
                    <a:pt x="1104" y="369"/>
                    <a:pt x="1104" y="369"/>
                  </a:cubicBezTo>
                  <a:cubicBezTo>
                    <a:pt x="1103" y="368"/>
                    <a:pt x="1103" y="368"/>
                    <a:pt x="1102" y="368"/>
                  </a:cubicBezTo>
                  <a:cubicBezTo>
                    <a:pt x="1102" y="367"/>
                    <a:pt x="1102" y="367"/>
                    <a:pt x="1102" y="367"/>
                  </a:cubicBezTo>
                  <a:cubicBezTo>
                    <a:pt x="1101" y="367"/>
                    <a:pt x="1101" y="367"/>
                    <a:pt x="1100" y="366"/>
                  </a:cubicBezTo>
                  <a:cubicBezTo>
                    <a:pt x="1100" y="366"/>
                    <a:pt x="1100" y="366"/>
                    <a:pt x="1099" y="366"/>
                  </a:cubicBezTo>
                  <a:cubicBezTo>
                    <a:pt x="1099" y="366"/>
                    <a:pt x="1099" y="365"/>
                    <a:pt x="1098" y="365"/>
                  </a:cubicBezTo>
                  <a:cubicBezTo>
                    <a:pt x="1098" y="365"/>
                    <a:pt x="1098" y="365"/>
                    <a:pt x="1097" y="365"/>
                  </a:cubicBezTo>
                  <a:cubicBezTo>
                    <a:pt x="1097" y="364"/>
                    <a:pt x="1097" y="364"/>
                    <a:pt x="1097" y="364"/>
                  </a:cubicBezTo>
                  <a:cubicBezTo>
                    <a:pt x="1096" y="364"/>
                    <a:pt x="1096" y="363"/>
                    <a:pt x="1095" y="363"/>
                  </a:cubicBezTo>
                  <a:cubicBezTo>
                    <a:pt x="1095" y="363"/>
                    <a:pt x="1095" y="363"/>
                    <a:pt x="1095" y="363"/>
                  </a:cubicBezTo>
                  <a:cubicBezTo>
                    <a:pt x="1094" y="362"/>
                    <a:pt x="1093" y="362"/>
                    <a:pt x="1093" y="361"/>
                  </a:cubicBezTo>
                  <a:cubicBezTo>
                    <a:pt x="1092" y="361"/>
                    <a:pt x="1091" y="361"/>
                    <a:pt x="1091" y="360"/>
                  </a:cubicBezTo>
                  <a:cubicBezTo>
                    <a:pt x="1091" y="360"/>
                    <a:pt x="1091" y="360"/>
                    <a:pt x="1091" y="360"/>
                  </a:cubicBezTo>
                  <a:cubicBezTo>
                    <a:pt x="1090" y="360"/>
                    <a:pt x="1089" y="359"/>
                    <a:pt x="1088" y="358"/>
                  </a:cubicBezTo>
                  <a:cubicBezTo>
                    <a:pt x="1088" y="358"/>
                    <a:pt x="1088" y="358"/>
                    <a:pt x="1088" y="358"/>
                  </a:cubicBezTo>
                  <a:cubicBezTo>
                    <a:pt x="1085" y="356"/>
                    <a:pt x="1082" y="354"/>
                    <a:pt x="1079" y="352"/>
                  </a:cubicBezTo>
                  <a:cubicBezTo>
                    <a:pt x="1078" y="352"/>
                    <a:pt x="1078" y="352"/>
                    <a:pt x="1078" y="352"/>
                  </a:cubicBezTo>
                  <a:cubicBezTo>
                    <a:pt x="1077" y="351"/>
                    <a:pt x="1076" y="350"/>
                    <a:pt x="1074" y="349"/>
                  </a:cubicBezTo>
                  <a:cubicBezTo>
                    <a:pt x="1074" y="349"/>
                    <a:pt x="1074" y="349"/>
                    <a:pt x="1073" y="349"/>
                  </a:cubicBezTo>
                  <a:cubicBezTo>
                    <a:pt x="1073" y="349"/>
                    <a:pt x="1073" y="349"/>
                    <a:pt x="1073" y="349"/>
                  </a:cubicBezTo>
                  <a:cubicBezTo>
                    <a:pt x="1071" y="348"/>
                    <a:pt x="1070" y="347"/>
                    <a:pt x="1068" y="346"/>
                  </a:cubicBezTo>
                  <a:cubicBezTo>
                    <a:pt x="1068" y="346"/>
                    <a:pt x="1068" y="346"/>
                    <a:pt x="1068" y="346"/>
                  </a:cubicBezTo>
                  <a:cubicBezTo>
                    <a:pt x="1065" y="343"/>
                    <a:pt x="1062" y="341"/>
                    <a:pt x="1059" y="339"/>
                  </a:cubicBezTo>
                  <a:cubicBezTo>
                    <a:pt x="1058" y="339"/>
                    <a:pt x="1058" y="339"/>
                    <a:pt x="1058" y="339"/>
                  </a:cubicBezTo>
                  <a:cubicBezTo>
                    <a:pt x="1057" y="338"/>
                    <a:pt x="1056" y="337"/>
                    <a:pt x="1054" y="336"/>
                  </a:cubicBezTo>
                  <a:cubicBezTo>
                    <a:pt x="1053" y="336"/>
                    <a:pt x="1052" y="335"/>
                    <a:pt x="1051" y="335"/>
                  </a:cubicBezTo>
                  <a:cubicBezTo>
                    <a:pt x="1051" y="334"/>
                    <a:pt x="1051" y="334"/>
                    <a:pt x="1051" y="334"/>
                  </a:cubicBezTo>
                  <a:cubicBezTo>
                    <a:pt x="1050" y="334"/>
                    <a:pt x="1050" y="334"/>
                    <a:pt x="1050" y="333"/>
                  </a:cubicBezTo>
                  <a:cubicBezTo>
                    <a:pt x="1049" y="333"/>
                    <a:pt x="1049" y="333"/>
                    <a:pt x="1048" y="332"/>
                  </a:cubicBezTo>
                  <a:cubicBezTo>
                    <a:pt x="1048" y="332"/>
                    <a:pt x="1048" y="332"/>
                    <a:pt x="1048" y="332"/>
                  </a:cubicBezTo>
                  <a:cubicBezTo>
                    <a:pt x="1048" y="332"/>
                    <a:pt x="1048" y="332"/>
                    <a:pt x="1047" y="332"/>
                  </a:cubicBezTo>
                  <a:cubicBezTo>
                    <a:pt x="1040" y="327"/>
                    <a:pt x="1032" y="322"/>
                    <a:pt x="1025" y="317"/>
                  </a:cubicBezTo>
                  <a:cubicBezTo>
                    <a:pt x="1020" y="314"/>
                    <a:pt x="1015" y="311"/>
                    <a:pt x="1010" y="308"/>
                  </a:cubicBezTo>
                  <a:cubicBezTo>
                    <a:pt x="1010" y="308"/>
                    <a:pt x="1010" y="307"/>
                    <a:pt x="1010" y="307"/>
                  </a:cubicBezTo>
                  <a:cubicBezTo>
                    <a:pt x="1007" y="306"/>
                    <a:pt x="1005" y="304"/>
                    <a:pt x="1002" y="303"/>
                  </a:cubicBezTo>
                  <a:cubicBezTo>
                    <a:pt x="998" y="300"/>
                    <a:pt x="995" y="298"/>
                    <a:pt x="991" y="295"/>
                  </a:cubicBezTo>
                  <a:cubicBezTo>
                    <a:pt x="991" y="295"/>
                    <a:pt x="991" y="295"/>
                    <a:pt x="991" y="295"/>
                  </a:cubicBezTo>
                  <a:cubicBezTo>
                    <a:pt x="988" y="293"/>
                    <a:pt x="985" y="291"/>
                    <a:pt x="982" y="289"/>
                  </a:cubicBezTo>
                  <a:cubicBezTo>
                    <a:pt x="982" y="289"/>
                    <a:pt x="982" y="289"/>
                    <a:pt x="982" y="289"/>
                  </a:cubicBezTo>
                  <a:cubicBezTo>
                    <a:pt x="981" y="289"/>
                    <a:pt x="980" y="288"/>
                    <a:pt x="979" y="287"/>
                  </a:cubicBezTo>
                  <a:cubicBezTo>
                    <a:pt x="979" y="287"/>
                    <a:pt x="978" y="287"/>
                    <a:pt x="978" y="287"/>
                  </a:cubicBezTo>
                  <a:cubicBezTo>
                    <a:pt x="978" y="287"/>
                    <a:pt x="978" y="286"/>
                    <a:pt x="977" y="286"/>
                  </a:cubicBezTo>
                  <a:cubicBezTo>
                    <a:pt x="977" y="286"/>
                    <a:pt x="976" y="286"/>
                    <a:pt x="976" y="285"/>
                  </a:cubicBezTo>
                  <a:cubicBezTo>
                    <a:pt x="975" y="285"/>
                    <a:pt x="975" y="285"/>
                    <a:pt x="975" y="285"/>
                  </a:cubicBezTo>
                  <a:cubicBezTo>
                    <a:pt x="975" y="285"/>
                    <a:pt x="975" y="284"/>
                    <a:pt x="974" y="284"/>
                  </a:cubicBezTo>
                  <a:cubicBezTo>
                    <a:pt x="974" y="284"/>
                    <a:pt x="973" y="284"/>
                    <a:pt x="973" y="283"/>
                  </a:cubicBezTo>
                  <a:cubicBezTo>
                    <a:pt x="973" y="283"/>
                    <a:pt x="973" y="283"/>
                    <a:pt x="973" y="283"/>
                  </a:cubicBezTo>
                  <a:cubicBezTo>
                    <a:pt x="972" y="283"/>
                    <a:pt x="972" y="283"/>
                    <a:pt x="971" y="282"/>
                  </a:cubicBezTo>
                  <a:cubicBezTo>
                    <a:pt x="971" y="282"/>
                    <a:pt x="971" y="282"/>
                    <a:pt x="971" y="282"/>
                  </a:cubicBezTo>
                  <a:cubicBezTo>
                    <a:pt x="970" y="282"/>
                    <a:pt x="969" y="281"/>
                    <a:pt x="969" y="281"/>
                  </a:cubicBezTo>
                  <a:cubicBezTo>
                    <a:pt x="968" y="280"/>
                    <a:pt x="967" y="280"/>
                    <a:pt x="966" y="279"/>
                  </a:cubicBezTo>
                  <a:cubicBezTo>
                    <a:pt x="965" y="279"/>
                    <a:pt x="965" y="278"/>
                    <a:pt x="964" y="278"/>
                  </a:cubicBezTo>
                  <a:cubicBezTo>
                    <a:pt x="964" y="278"/>
                    <a:pt x="964" y="278"/>
                    <a:pt x="964" y="278"/>
                  </a:cubicBezTo>
                  <a:cubicBezTo>
                    <a:pt x="963" y="277"/>
                    <a:pt x="963" y="277"/>
                    <a:pt x="962" y="277"/>
                  </a:cubicBezTo>
                  <a:cubicBezTo>
                    <a:pt x="962" y="276"/>
                    <a:pt x="962" y="276"/>
                    <a:pt x="962" y="276"/>
                  </a:cubicBezTo>
                  <a:cubicBezTo>
                    <a:pt x="962" y="276"/>
                    <a:pt x="961" y="276"/>
                    <a:pt x="961" y="276"/>
                  </a:cubicBezTo>
                  <a:cubicBezTo>
                    <a:pt x="960" y="275"/>
                    <a:pt x="958" y="274"/>
                    <a:pt x="957" y="273"/>
                  </a:cubicBezTo>
                  <a:cubicBezTo>
                    <a:pt x="957" y="273"/>
                    <a:pt x="956" y="273"/>
                    <a:pt x="956" y="272"/>
                  </a:cubicBezTo>
                  <a:cubicBezTo>
                    <a:pt x="956" y="272"/>
                    <a:pt x="956" y="272"/>
                    <a:pt x="956" y="272"/>
                  </a:cubicBezTo>
                  <a:cubicBezTo>
                    <a:pt x="956" y="272"/>
                    <a:pt x="955" y="272"/>
                    <a:pt x="955" y="272"/>
                  </a:cubicBezTo>
                  <a:cubicBezTo>
                    <a:pt x="954" y="271"/>
                    <a:pt x="953" y="271"/>
                    <a:pt x="952" y="270"/>
                  </a:cubicBezTo>
                  <a:cubicBezTo>
                    <a:pt x="952" y="270"/>
                    <a:pt x="952" y="270"/>
                    <a:pt x="952" y="270"/>
                  </a:cubicBezTo>
                  <a:cubicBezTo>
                    <a:pt x="951" y="269"/>
                    <a:pt x="950" y="269"/>
                    <a:pt x="949" y="268"/>
                  </a:cubicBezTo>
                  <a:cubicBezTo>
                    <a:pt x="949" y="268"/>
                    <a:pt x="949" y="268"/>
                    <a:pt x="949" y="268"/>
                  </a:cubicBezTo>
                  <a:cubicBezTo>
                    <a:pt x="949" y="268"/>
                    <a:pt x="948" y="268"/>
                    <a:pt x="948" y="267"/>
                  </a:cubicBezTo>
                  <a:cubicBezTo>
                    <a:pt x="948" y="267"/>
                    <a:pt x="947" y="267"/>
                    <a:pt x="947" y="267"/>
                  </a:cubicBezTo>
                  <a:cubicBezTo>
                    <a:pt x="947" y="267"/>
                    <a:pt x="947" y="266"/>
                    <a:pt x="947" y="266"/>
                  </a:cubicBezTo>
                  <a:cubicBezTo>
                    <a:pt x="947" y="266"/>
                    <a:pt x="946" y="266"/>
                    <a:pt x="946" y="266"/>
                  </a:cubicBezTo>
                  <a:cubicBezTo>
                    <a:pt x="944" y="265"/>
                    <a:pt x="942" y="263"/>
                    <a:pt x="940" y="262"/>
                  </a:cubicBezTo>
                  <a:cubicBezTo>
                    <a:pt x="940" y="262"/>
                    <a:pt x="940" y="262"/>
                    <a:pt x="940" y="262"/>
                  </a:cubicBezTo>
                  <a:cubicBezTo>
                    <a:pt x="940" y="262"/>
                    <a:pt x="939" y="261"/>
                    <a:pt x="939" y="261"/>
                  </a:cubicBezTo>
                  <a:cubicBezTo>
                    <a:pt x="939" y="261"/>
                    <a:pt x="938" y="261"/>
                    <a:pt x="938" y="261"/>
                  </a:cubicBezTo>
                  <a:cubicBezTo>
                    <a:pt x="938" y="260"/>
                    <a:pt x="937" y="260"/>
                    <a:pt x="937" y="260"/>
                  </a:cubicBezTo>
                  <a:cubicBezTo>
                    <a:pt x="937" y="260"/>
                    <a:pt x="937" y="260"/>
                    <a:pt x="937" y="260"/>
                  </a:cubicBezTo>
                  <a:cubicBezTo>
                    <a:pt x="933" y="258"/>
                    <a:pt x="930" y="255"/>
                    <a:pt x="926" y="253"/>
                  </a:cubicBezTo>
                  <a:cubicBezTo>
                    <a:pt x="926" y="253"/>
                    <a:pt x="926" y="253"/>
                    <a:pt x="926" y="253"/>
                  </a:cubicBezTo>
                  <a:cubicBezTo>
                    <a:pt x="925" y="252"/>
                    <a:pt x="924" y="252"/>
                    <a:pt x="923" y="251"/>
                  </a:cubicBezTo>
                  <a:cubicBezTo>
                    <a:pt x="922" y="250"/>
                    <a:pt x="920" y="249"/>
                    <a:pt x="918" y="248"/>
                  </a:cubicBezTo>
                  <a:cubicBezTo>
                    <a:pt x="918" y="247"/>
                    <a:pt x="917" y="247"/>
                    <a:pt x="916" y="247"/>
                  </a:cubicBezTo>
                  <a:cubicBezTo>
                    <a:pt x="916" y="246"/>
                    <a:pt x="916" y="246"/>
                    <a:pt x="916" y="246"/>
                  </a:cubicBezTo>
                  <a:cubicBezTo>
                    <a:pt x="916" y="246"/>
                    <a:pt x="916" y="246"/>
                    <a:pt x="916" y="246"/>
                  </a:cubicBezTo>
                  <a:cubicBezTo>
                    <a:pt x="915" y="246"/>
                    <a:pt x="915" y="246"/>
                    <a:pt x="915" y="246"/>
                  </a:cubicBezTo>
                  <a:cubicBezTo>
                    <a:pt x="906" y="240"/>
                    <a:pt x="898" y="235"/>
                    <a:pt x="890" y="230"/>
                  </a:cubicBezTo>
                  <a:cubicBezTo>
                    <a:pt x="890" y="229"/>
                    <a:pt x="890" y="229"/>
                    <a:pt x="890" y="229"/>
                  </a:cubicBezTo>
                  <a:cubicBezTo>
                    <a:pt x="889" y="229"/>
                    <a:pt x="889" y="229"/>
                    <a:pt x="889" y="229"/>
                  </a:cubicBezTo>
                  <a:cubicBezTo>
                    <a:pt x="889" y="229"/>
                    <a:pt x="889" y="228"/>
                    <a:pt x="888" y="228"/>
                  </a:cubicBezTo>
                  <a:cubicBezTo>
                    <a:pt x="885" y="226"/>
                    <a:pt x="881" y="224"/>
                    <a:pt x="878" y="222"/>
                  </a:cubicBezTo>
                  <a:cubicBezTo>
                    <a:pt x="878" y="221"/>
                    <a:pt x="878" y="221"/>
                    <a:pt x="878" y="221"/>
                  </a:cubicBezTo>
                  <a:cubicBezTo>
                    <a:pt x="877" y="221"/>
                    <a:pt x="877" y="221"/>
                    <a:pt x="876" y="221"/>
                  </a:cubicBezTo>
                  <a:cubicBezTo>
                    <a:pt x="876" y="220"/>
                    <a:pt x="876" y="220"/>
                    <a:pt x="876" y="220"/>
                  </a:cubicBezTo>
                  <a:cubicBezTo>
                    <a:pt x="876" y="220"/>
                    <a:pt x="876" y="220"/>
                    <a:pt x="876" y="220"/>
                  </a:cubicBezTo>
                  <a:cubicBezTo>
                    <a:pt x="876" y="220"/>
                    <a:pt x="875" y="220"/>
                    <a:pt x="875" y="220"/>
                  </a:cubicBezTo>
                  <a:cubicBezTo>
                    <a:pt x="872" y="217"/>
                    <a:pt x="868" y="215"/>
                    <a:pt x="865" y="213"/>
                  </a:cubicBezTo>
                  <a:cubicBezTo>
                    <a:pt x="863" y="212"/>
                    <a:pt x="861" y="211"/>
                    <a:pt x="860" y="210"/>
                  </a:cubicBezTo>
                  <a:cubicBezTo>
                    <a:pt x="859" y="210"/>
                    <a:pt x="859" y="209"/>
                    <a:pt x="859" y="209"/>
                  </a:cubicBezTo>
                  <a:cubicBezTo>
                    <a:pt x="859" y="209"/>
                    <a:pt x="858" y="209"/>
                    <a:pt x="858" y="209"/>
                  </a:cubicBezTo>
                  <a:cubicBezTo>
                    <a:pt x="858" y="209"/>
                    <a:pt x="858" y="209"/>
                    <a:pt x="858" y="209"/>
                  </a:cubicBezTo>
                  <a:cubicBezTo>
                    <a:pt x="858" y="209"/>
                    <a:pt x="858" y="208"/>
                    <a:pt x="858" y="208"/>
                  </a:cubicBezTo>
                  <a:cubicBezTo>
                    <a:pt x="857" y="208"/>
                    <a:pt x="856" y="207"/>
                    <a:pt x="855" y="207"/>
                  </a:cubicBezTo>
                  <a:cubicBezTo>
                    <a:pt x="854" y="206"/>
                    <a:pt x="854" y="206"/>
                    <a:pt x="853" y="205"/>
                  </a:cubicBezTo>
                  <a:cubicBezTo>
                    <a:pt x="853" y="205"/>
                    <a:pt x="852" y="205"/>
                    <a:pt x="852" y="205"/>
                  </a:cubicBezTo>
                  <a:cubicBezTo>
                    <a:pt x="852" y="204"/>
                    <a:pt x="851" y="204"/>
                    <a:pt x="851" y="204"/>
                  </a:cubicBezTo>
                  <a:cubicBezTo>
                    <a:pt x="851" y="204"/>
                    <a:pt x="851" y="204"/>
                    <a:pt x="850" y="204"/>
                  </a:cubicBezTo>
                  <a:cubicBezTo>
                    <a:pt x="850" y="204"/>
                    <a:pt x="850" y="203"/>
                    <a:pt x="850" y="203"/>
                  </a:cubicBezTo>
                  <a:cubicBezTo>
                    <a:pt x="850" y="203"/>
                    <a:pt x="850" y="203"/>
                    <a:pt x="850" y="203"/>
                  </a:cubicBezTo>
                  <a:cubicBezTo>
                    <a:pt x="850" y="203"/>
                    <a:pt x="849" y="203"/>
                    <a:pt x="849" y="203"/>
                  </a:cubicBezTo>
                  <a:cubicBezTo>
                    <a:pt x="848" y="202"/>
                    <a:pt x="848" y="202"/>
                    <a:pt x="847" y="201"/>
                  </a:cubicBezTo>
                  <a:cubicBezTo>
                    <a:pt x="847" y="201"/>
                    <a:pt x="847" y="201"/>
                    <a:pt x="846" y="201"/>
                  </a:cubicBezTo>
                  <a:cubicBezTo>
                    <a:pt x="846" y="201"/>
                    <a:pt x="846" y="201"/>
                    <a:pt x="845" y="200"/>
                  </a:cubicBezTo>
                  <a:cubicBezTo>
                    <a:pt x="845" y="200"/>
                    <a:pt x="845" y="200"/>
                    <a:pt x="845" y="200"/>
                  </a:cubicBezTo>
                  <a:cubicBezTo>
                    <a:pt x="844" y="199"/>
                    <a:pt x="843" y="199"/>
                    <a:pt x="842" y="198"/>
                  </a:cubicBezTo>
                  <a:cubicBezTo>
                    <a:pt x="842" y="198"/>
                    <a:pt x="842" y="198"/>
                    <a:pt x="842" y="198"/>
                  </a:cubicBezTo>
                  <a:cubicBezTo>
                    <a:pt x="842" y="198"/>
                    <a:pt x="842" y="198"/>
                    <a:pt x="841" y="198"/>
                  </a:cubicBezTo>
                  <a:cubicBezTo>
                    <a:pt x="841" y="198"/>
                    <a:pt x="841" y="197"/>
                    <a:pt x="841" y="197"/>
                  </a:cubicBezTo>
                  <a:cubicBezTo>
                    <a:pt x="839" y="196"/>
                    <a:pt x="838" y="195"/>
                    <a:pt x="837" y="195"/>
                  </a:cubicBezTo>
                  <a:cubicBezTo>
                    <a:pt x="836" y="195"/>
                    <a:pt x="836" y="194"/>
                    <a:pt x="836" y="194"/>
                  </a:cubicBezTo>
                  <a:cubicBezTo>
                    <a:pt x="836" y="194"/>
                    <a:pt x="836" y="194"/>
                    <a:pt x="836" y="194"/>
                  </a:cubicBezTo>
                  <a:cubicBezTo>
                    <a:pt x="835" y="194"/>
                    <a:pt x="835" y="194"/>
                    <a:pt x="835" y="193"/>
                  </a:cubicBezTo>
                  <a:cubicBezTo>
                    <a:pt x="835" y="193"/>
                    <a:pt x="835" y="193"/>
                    <a:pt x="835" y="193"/>
                  </a:cubicBezTo>
                  <a:cubicBezTo>
                    <a:pt x="834" y="193"/>
                    <a:pt x="834" y="193"/>
                    <a:pt x="834" y="193"/>
                  </a:cubicBezTo>
                  <a:cubicBezTo>
                    <a:pt x="829" y="190"/>
                    <a:pt x="825" y="187"/>
                    <a:pt x="820" y="184"/>
                  </a:cubicBezTo>
                  <a:cubicBezTo>
                    <a:pt x="818" y="183"/>
                    <a:pt x="816" y="181"/>
                    <a:pt x="814" y="180"/>
                  </a:cubicBezTo>
                  <a:cubicBezTo>
                    <a:pt x="814" y="180"/>
                    <a:pt x="813" y="180"/>
                    <a:pt x="813" y="180"/>
                  </a:cubicBezTo>
                  <a:cubicBezTo>
                    <a:pt x="810" y="177"/>
                    <a:pt x="807" y="175"/>
                    <a:pt x="803" y="173"/>
                  </a:cubicBezTo>
                  <a:cubicBezTo>
                    <a:pt x="803" y="172"/>
                    <a:pt x="802" y="172"/>
                    <a:pt x="801" y="172"/>
                  </a:cubicBezTo>
                  <a:cubicBezTo>
                    <a:pt x="801" y="171"/>
                    <a:pt x="801" y="171"/>
                    <a:pt x="801" y="171"/>
                  </a:cubicBezTo>
                  <a:cubicBezTo>
                    <a:pt x="799" y="170"/>
                    <a:pt x="798" y="169"/>
                    <a:pt x="796" y="168"/>
                  </a:cubicBezTo>
                  <a:cubicBezTo>
                    <a:pt x="796" y="168"/>
                    <a:pt x="796" y="168"/>
                    <a:pt x="795" y="168"/>
                  </a:cubicBezTo>
                  <a:cubicBezTo>
                    <a:pt x="795" y="167"/>
                    <a:pt x="794" y="167"/>
                    <a:pt x="793" y="167"/>
                  </a:cubicBezTo>
                  <a:cubicBezTo>
                    <a:pt x="793" y="166"/>
                    <a:pt x="793" y="166"/>
                    <a:pt x="792" y="166"/>
                  </a:cubicBezTo>
                  <a:cubicBezTo>
                    <a:pt x="792" y="166"/>
                    <a:pt x="792" y="166"/>
                    <a:pt x="792" y="166"/>
                  </a:cubicBezTo>
                  <a:cubicBezTo>
                    <a:pt x="792" y="166"/>
                    <a:pt x="792" y="166"/>
                    <a:pt x="792" y="166"/>
                  </a:cubicBezTo>
                  <a:cubicBezTo>
                    <a:pt x="792" y="165"/>
                    <a:pt x="792" y="165"/>
                    <a:pt x="792" y="165"/>
                  </a:cubicBezTo>
                  <a:cubicBezTo>
                    <a:pt x="789" y="164"/>
                    <a:pt x="787" y="163"/>
                    <a:pt x="785" y="161"/>
                  </a:cubicBezTo>
                  <a:cubicBezTo>
                    <a:pt x="785" y="161"/>
                    <a:pt x="784" y="161"/>
                    <a:pt x="784" y="160"/>
                  </a:cubicBezTo>
                  <a:cubicBezTo>
                    <a:pt x="784" y="160"/>
                    <a:pt x="784" y="160"/>
                    <a:pt x="784" y="160"/>
                  </a:cubicBezTo>
                  <a:cubicBezTo>
                    <a:pt x="784" y="160"/>
                    <a:pt x="783" y="160"/>
                    <a:pt x="783" y="160"/>
                  </a:cubicBezTo>
                  <a:cubicBezTo>
                    <a:pt x="783" y="160"/>
                    <a:pt x="783" y="160"/>
                    <a:pt x="783" y="160"/>
                  </a:cubicBezTo>
                  <a:cubicBezTo>
                    <a:pt x="782" y="159"/>
                    <a:pt x="781" y="159"/>
                    <a:pt x="781" y="158"/>
                  </a:cubicBezTo>
                  <a:cubicBezTo>
                    <a:pt x="780" y="158"/>
                    <a:pt x="780" y="158"/>
                    <a:pt x="780" y="158"/>
                  </a:cubicBezTo>
                  <a:cubicBezTo>
                    <a:pt x="780" y="158"/>
                    <a:pt x="779" y="157"/>
                    <a:pt x="779" y="157"/>
                  </a:cubicBezTo>
                  <a:cubicBezTo>
                    <a:pt x="779" y="157"/>
                    <a:pt x="779" y="157"/>
                    <a:pt x="779" y="157"/>
                  </a:cubicBezTo>
                  <a:cubicBezTo>
                    <a:pt x="779" y="157"/>
                    <a:pt x="778" y="157"/>
                    <a:pt x="778" y="157"/>
                  </a:cubicBezTo>
                  <a:cubicBezTo>
                    <a:pt x="778" y="157"/>
                    <a:pt x="778" y="157"/>
                    <a:pt x="778" y="156"/>
                  </a:cubicBezTo>
                  <a:cubicBezTo>
                    <a:pt x="777" y="156"/>
                    <a:pt x="777" y="156"/>
                    <a:pt x="776" y="155"/>
                  </a:cubicBezTo>
                  <a:cubicBezTo>
                    <a:pt x="776" y="155"/>
                    <a:pt x="776" y="155"/>
                    <a:pt x="775" y="155"/>
                  </a:cubicBezTo>
                  <a:cubicBezTo>
                    <a:pt x="774" y="154"/>
                    <a:pt x="773" y="153"/>
                    <a:pt x="772" y="153"/>
                  </a:cubicBezTo>
                  <a:cubicBezTo>
                    <a:pt x="772" y="153"/>
                    <a:pt x="772" y="152"/>
                    <a:pt x="771" y="152"/>
                  </a:cubicBezTo>
                  <a:cubicBezTo>
                    <a:pt x="771" y="152"/>
                    <a:pt x="771" y="152"/>
                    <a:pt x="771" y="152"/>
                  </a:cubicBezTo>
                  <a:cubicBezTo>
                    <a:pt x="771" y="152"/>
                    <a:pt x="771" y="152"/>
                    <a:pt x="771" y="152"/>
                  </a:cubicBezTo>
                  <a:cubicBezTo>
                    <a:pt x="771" y="152"/>
                    <a:pt x="771" y="152"/>
                    <a:pt x="771" y="152"/>
                  </a:cubicBezTo>
                  <a:cubicBezTo>
                    <a:pt x="770" y="151"/>
                    <a:pt x="770" y="151"/>
                    <a:pt x="770" y="151"/>
                  </a:cubicBezTo>
                  <a:cubicBezTo>
                    <a:pt x="769" y="151"/>
                    <a:pt x="769" y="151"/>
                    <a:pt x="769" y="151"/>
                  </a:cubicBezTo>
                  <a:cubicBezTo>
                    <a:pt x="769" y="151"/>
                    <a:pt x="769" y="151"/>
                    <a:pt x="769" y="151"/>
                  </a:cubicBezTo>
                  <a:cubicBezTo>
                    <a:pt x="769" y="150"/>
                    <a:pt x="768" y="150"/>
                    <a:pt x="768" y="150"/>
                  </a:cubicBezTo>
                  <a:cubicBezTo>
                    <a:pt x="768" y="150"/>
                    <a:pt x="768" y="150"/>
                    <a:pt x="768" y="150"/>
                  </a:cubicBezTo>
                  <a:cubicBezTo>
                    <a:pt x="767" y="149"/>
                    <a:pt x="765" y="148"/>
                    <a:pt x="763" y="147"/>
                  </a:cubicBezTo>
                  <a:cubicBezTo>
                    <a:pt x="763" y="147"/>
                    <a:pt x="763" y="147"/>
                    <a:pt x="763" y="146"/>
                  </a:cubicBezTo>
                  <a:cubicBezTo>
                    <a:pt x="762" y="146"/>
                    <a:pt x="762" y="146"/>
                    <a:pt x="762" y="146"/>
                  </a:cubicBezTo>
                  <a:cubicBezTo>
                    <a:pt x="762" y="146"/>
                    <a:pt x="761" y="145"/>
                    <a:pt x="760" y="145"/>
                  </a:cubicBezTo>
                  <a:cubicBezTo>
                    <a:pt x="760" y="144"/>
                    <a:pt x="759" y="144"/>
                    <a:pt x="758" y="143"/>
                  </a:cubicBezTo>
                  <a:cubicBezTo>
                    <a:pt x="758" y="143"/>
                    <a:pt x="758" y="143"/>
                    <a:pt x="758" y="143"/>
                  </a:cubicBezTo>
                  <a:cubicBezTo>
                    <a:pt x="758" y="143"/>
                    <a:pt x="758" y="143"/>
                    <a:pt x="758" y="143"/>
                  </a:cubicBezTo>
                  <a:cubicBezTo>
                    <a:pt x="757" y="143"/>
                    <a:pt x="756" y="142"/>
                    <a:pt x="756" y="142"/>
                  </a:cubicBezTo>
                  <a:cubicBezTo>
                    <a:pt x="756" y="142"/>
                    <a:pt x="756" y="142"/>
                    <a:pt x="755" y="142"/>
                  </a:cubicBezTo>
                  <a:cubicBezTo>
                    <a:pt x="755" y="141"/>
                    <a:pt x="754" y="141"/>
                    <a:pt x="754" y="141"/>
                  </a:cubicBezTo>
                  <a:cubicBezTo>
                    <a:pt x="754" y="141"/>
                    <a:pt x="753" y="140"/>
                    <a:pt x="753" y="140"/>
                  </a:cubicBezTo>
                  <a:cubicBezTo>
                    <a:pt x="753" y="140"/>
                    <a:pt x="753" y="140"/>
                    <a:pt x="753" y="140"/>
                  </a:cubicBezTo>
                  <a:cubicBezTo>
                    <a:pt x="752" y="140"/>
                    <a:pt x="752" y="140"/>
                    <a:pt x="752" y="139"/>
                  </a:cubicBezTo>
                  <a:cubicBezTo>
                    <a:pt x="751" y="139"/>
                    <a:pt x="751" y="139"/>
                    <a:pt x="751" y="139"/>
                  </a:cubicBezTo>
                  <a:cubicBezTo>
                    <a:pt x="751" y="139"/>
                    <a:pt x="751" y="139"/>
                    <a:pt x="751" y="139"/>
                  </a:cubicBezTo>
                  <a:cubicBezTo>
                    <a:pt x="749" y="138"/>
                    <a:pt x="747" y="136"/>
                    <a:pt x="745" y="135"/>
                  </a:cubicBezTo>
                  <a:cubicBezTo>
                    <a:pt x="745" y="135"/>
                    <a:pt x="745" y="135"/>
                    <a:pt x="745" y="135"/>
                  </a:cubicBezTo>
                  <a:cubicBezTo>
                    <a:pt x="743" y="134"/>
                    <a:pt x="740" y="132"/>
                    <a:pt x="738" y="131"/>
                  </a:cubicBezTo>
                  <a:cubicBezTo>
                    <a:pt x="738" y="131"/>
                    <a:pt x="738" y="131"/>
                    <a:pt x="738" y="131"/>
                  </a:cubicBezTo>
                  <a:cubicBezTo>
                    <a:pt x="735" y="128"/>
                    <a:pt x="732" y="126"/>
                    <a:pt x="729" y="124"/>
                  </a:cubicBezTo>
                  <a:cubicBezTo>
                    <a:pt x="728" y="124"/>
                    <a:pt x="728" y="124"/>
                    <a:pt x="728" y="124"/>
                  </a:cubicBezTo>
                  <a:cubicBezTo>
                    <a:pt x="728" y="124"/>
                    <a:pt x="728" y="124"/>
                    <a:pt x="728" y="124"/>
                  </a:cubicBezTo>
                  <a:cubicBezTo>
                    <a:pt x="728" y="124"/>
                    <a:pt x="728" y="124"/>
                    <a:pt x="728" y="124"/>
                  </a:cubicBezTo>
                  <a:cubicBezTo>
                    <a:pt x="726" y="123"/>
                    <a:pt x="724" y="121"/>
                    <a:pt x="722" y="120"/>
                  </a:cubicBezTo>
                  <a:cubicBezTo>
                    <a:pt x="722" y="120"/>
                    <a:pt x="722" y="120"/>
                    <a:pt x="722" y="120"/>
                  </a:cubicBezTo>
                  <a:cubicBezTo>
                    <a:pt x="721" y="120"/>
                    <a:pt x="721" y="119"/>
                    <a:pt x="720" y="119"/>
                  </a:cubicBezTo>
                  <a:cubicBezTo>
                    <a:pt x="720" y="119"/>
                    <a:pt x="720" y="119"/>
                    <a:pt x="720" y="119"/>
                  </a:cubicBezTo>
                  <a:cubicBezTo>
                    <a:pt x="719" y="118"/>
                    <a:pt x="719" y="118"/>
                    <a:pt x="718" y="118"/>
                  </a:cubicBezTo>
                  <a:cubicBezTo>
                    <a:pt x="717" y="117"/>
                    <a:pt x="717" y="116"/>
                    <a:pt x="716" y="116"/>
                  </a:cubicBezTo>
                  <a:cubicBezTo>
                    <a:pt x="715" y="115"/>
                    <a:pt x="714" y="115"/>
                    <a:pt x="713" y="114"/>
                  </a:cubicBezTo>
                  <a:cubicBezTo>
                    <a:pt x="713" y="114"/>
                    <a:pt x="713" y="114"/>
                    <a:pt x="713" y="114"/>
                  </a:cubicBezTo>
                  <a:cubicBezTo>
                    <a:pt x="713" y="114"/>
                    <a:pt x="713" y="114"/>
                    <a:pt x="712" y="114"/>
                  </a:cubicBezTo>
                  <a:cubicBezTo>
                    <a:pt x="711" y="113"/>
                    <a:pt x="710" y="112"/>
                    <a:pt x="709" y="112"/>
                  </a:cubicBezTo>
                  <a:cubicBezTo>
                    <a:pt x="709" y="112"/>
                    <a:pt x="709" y="112"/>
                    <a:pt x="709" y="111"/>
                  </a:cubicBezTo>
                  <a:cubicBezTo>
                    <a:pt x="707" y="111"/>
                    <a:pt x="706" y="110"/>
                    <a:pt x="705" y="109"/>
                  </a:cubicBezTo>
                  <a:cubicBezTo>
                    <a:pt x="705" y="109"/>
                    <a:pt x="705" y="109"/>
                    <a:pt x="704" y="109"/>
                  </a:cubicBezTo>
                  <a:cubicBezTo>
                    <a:pt x="704" y="109"/>
                    <a:pt x="704" y="109"/>
                    <a:pt x="704" y="109"/>
                  </a:cubicBezTo>
                  <a:cubicBezTo>
                    <a:pt x="704" y="108"/>
                    <a:pt x="704" y="108"/>
                    <a:pt x="704" y="108"/>
                  </a:cubicBezTo>
                  <a:cubicBezTo>
                    <a:pt x="704" y="108"/>
                    <a:pt x="703" y="108"/>
                    <a:pt x="703" y="107"/>
                  </a:cubicBezTo>
                  <a:cubicBezTo>
                    <a:pt x="702" y="107"/>
                    <a:pt x="702" y="107"/>
                    <a:pt x="702" y="107"/>
                  </a:cubicBezTo>
                  <a:cubicBezTo>
                    <a:pt x="702" y="107"/>
                    <a:pt x="702" y="107"/>
                    <a:pt x="702" y="107"/>
                  </a:cubicBezTo>
                  <a:cubicBezTo>
                    <a:pt x="702" y="107"/>
                    <a:pt x="702" y="107"/>
                    <a:pt x="702" y="107"/>
                  </a:cubicBezTo>
                  <a:cubicBezTo>
                    <a:pt x="701" y="106"/>
                    <a:pt x="701" y="106"/>
                    <a:pt x="700" y="106"/>
                  </a:cubicBezTo>
                  <a:cubicBezTo>
                    <a:pt x="700" y="106"/>
                    <a:pt x="700" y="106"/>
                    <a:pt x="700" y="105"/>
                  </a:cubicBezTo>
                  <a:cubicBezTo>
                    <a:pt x="699" y="105"/>
                    <a:pt x="699" y="105"/>
                    <a:pt x="699" y="105"/>
                  </a:cubicBezTo>
                  <a:cubicBezTo>
                    <a:pt x="699" y="105"/>
                    <a:pt x="699" y="105"/>
                    <a:pt x="699" y="105"/>
                  </a:cubicBezTo>
                  <a:cubicBezTo>
                    <a:pt x="698" y="105"/>
                    <a:pt x="698" y="104"/>
                    <a:pt x="697" y="104"/>
                  </a:cubicBezTo>
                  <a:cubicBezTo>
                    <a:pt x="697" y="104"/>
                    <a:pt x="696" y="103"/>
                    <a:pt x="696" y="103"/>
                  </a:cubicBezTo>
                  <a:cubicBezTo>
                    <a:pt x="696" y="103"/>
                    <a:pt x="695" y="103"/>
                    <a:pt x="695" y="103"/>
                  </a:cubicBezTo>
                  <a:cubicBezTo>
                    <a:pt x="695" y="102"/>
                    <a:pt x="695" y="102"/>
                    <a:pt x="695" y="102"/>
                  </a:cubicBezTo>
                  <a:cubicBezTo>
                    <a:pt x="695" y="102"/>
                    <a:pt x="695" y="102"/>
                    <a:pt x="695" y="102"/>
                  </a:cubicBezTo>
                  <a:cubicBezTo>
                    <a:pt x="694" y="102"/>
                    <a:pt x="694" y="102"/>
                    <a:pt x="694" y="102"/>
                  </a:cubicBezTo>
                  <a:cubicBezTo>
                    <a:pt x="694" y="102"/>
                    <a:pt x="694" y="102"/>
                    <a:pt x="694" y="102"/>
                  </a:cubicBezTo>
                  <a:cubicBezTo>
                    <a:pt x="693" y="101"/>
                    <a:pt x="693" y="101"/>
                    <a:pt x="693" y="101"/>
                  </a:cubicBezTo>
                  <a:cubicBezTo>
                    <a:pt x="693" y="101"/>
                    <a:pt x="693" y="101"/>
                    <a:pt x="692" y="101"/>
                  </a:cubicBezTo>
                  <a:cubicBezTo>
                    <a:pt x="692" y="100"/>
                    <a:pt x="691" y="100"/>
                    <a:pt x="691" y="100"/>
                  </a:cubicBezTo>
                  <a:cubicBezTo>
                    <a:pt x="690" y="99"/>
                    <a:pt x="689" y="98"/>
                    <a:pt x="688" y="98"/>
                  </a:cubicBezTo>
                  <a:cubicBezTo>
                    <a:pt x="688" y="98"/>
                    <a:pt x="688" y="98"/>
                    <a:pt x="688" y="98"/>
                  </a:cubicBezTo>
                  <a:cubicBezTo>
                    <a:pt x="688" y="98"/>
                    <a:pt x="687" y="98"/>
                    <a:pt x="687" y="97"/>
                  </a:cubicBezTo>
                  <a:cubicBezTo>
                    <a:pt x="687" y="97"/>
                    <a:pt x="687" y="97"/>
                    <a:pt x="687" y="97"/>
                  </a:cubicBezTo>
                  <a:cubicBezTo>
                    <a:pt x="687" y="97"/>
                    <a:pt x="687" y="97"/>
                    <a:pt x="686" y="97"/>
                  </a:cubicBezTo>
                  <a:cubicBezTo>
                    <a:pt x="686" y="97"/>
                    <a:pt x="686" y="97"/>
                    <a:pt x="686" y="97"/>
                  </a:cubicBezTo>
                  <a:cubicBezTo>
                    <a:pt x="686" y="97"/>
                    <a:pt x="686" y="97"/>
                    <a:pt x="686" y="97"/>
                  </a:cubicBezTo>
                  <a:cubicBezTo>
                    <a:pt x="686" y="96"/>
                    <a:pt x="686" y="96"/>
                    <a:pt x="685" y="96"/>
                  </a:cubicBezTo>
                  <a:cubicBezTo>
                    <a:pt x="685" y="96"/>
                    <a:pt x="685" y="96"/>
                    <a:pt x="685" y="96"/>
                  </a:cubicBezTo>
                  <a:cubicBezTo>
                    <a:pt x="685" y="96"/>
                    <a:pt x="685" y="96"/>
                    <a:pt x="685" y="96"/>
                  </a:cubicBezTo>
                  <a:cubicBezTo>
                    <a:pt x="685" y="96"/>
                    <a:pt x="684" y="96"/>
                    <a:pt x="684" y="95"/>
                  </a:cubicBezTo>
                  <a:cubicBezTo>
                    <a:pt x="684" y="95"/>
                    <a:pt x="684" y="95"/>
                    <a:pt x="684" y="95"/>
                  </a:cubicBezTo>
                  <a:cubicBezTo>
                    <a:pt x="682" y="94"/>
                    <a:pt x="681" y="93"/>
                    <a:pt x="679" y="92"/>
                  </a:cubicBezTo>
                  <a:cubicBezTo>
                    <a:pt x="679" y="92"/>
                    <a:pt x="679" y="92"/>
                    <a:pt x="679" y="92"/>
                  </a:cubicBezTo>
                  <a:cubicBezTo>
                    <a:pt x="678" y="91"/>
                    <a:pt x="678" y="91"/>
                    <a:pt x="677" y="91"/>
                  </a:cubicBezTo>
                  <a:cubicBezTo>
                    <a:pt x="677" y="91"/>
                    <a:pt x="677" y="91"/>
                    <a:pt x="677" y="91"/>
                  </a:cubicBezTo>
                  <a:cubicBezTo>
                    <a:pt x="677" y="91"/>
                    <a:pt x="677" y="91"/>
                    <a:pt x="677" y="90"/>
                  </a:cubicBezTo>
                  <a:cubicBezTo>
                    <a:pt x="677" y="90"/>
                    <a:pt x="677" y="90"/>
                    <a:pt x="677" y="90"/>
                  </a:cubicBezTo>
                  <a:cubicBezTo>
                    <a:pt x="676" y="90"/>
                    <a:pt x="676" y="90"/>
                    <a:pt x="676" y="90"/>
                  </a:cubicBezTo>
                  <a:cubicBezTo>
                    <a:pt x="676" y="90"/>
                    <a:pt x="675" y="90"/>
                    <a:pt x="675" y="90"/>
                  </a:cubicBezTo>
                  <a:cubicBezTo>
                    <a:pt x="674" y="89"/>
                    <a:pt x="673" y="88"/>
                    <a:pt x="672" y="88"/>
                  </a:cubicBezTo>
                  <a:cubicBezTo>
                    <a:pt x="672" y="88"/>
                    <a:pt x="672" y="87"/>
                    <a:pt x="672" y="87"/>
                  </a:cubicBezTo>
                  <a:cubicBezTo>
                    <a:pt x="672" y="87"/>
                    <a:pt x="672" y="87"/>
                    <a:pt x="672" y="87"/>
                  </a:cubicBezTo>
                  <a:cubicBezTo>
                    <a:pt x="671" y="87"/>
                    <a:pt x="671" y="87"/>
                    <a:pt x="671" y="87"/>
                  </a:cubicBezTo>
                  <a:cubicBezTo>
                    <a:pt x="670" y="86"/>
                    <a:pt x="669" y="86"/>
                    <a:pt x="669" y="85"/>
                  </a:cubicBezTo>
                  <a:cubicBezTo>
                    <a:pt x="668" y="85"/>
                    <a:pt x="668" y="85"/>
                    <a:pt x="668" y="85"/>
                  </a:cubicBezTo>
                  <a:cubicBezTo>
                    <a:pt x="668" y="85"/>
                    <a:pt x="668" y="85"/>
                    <a:pt x="668" y="85"/>
                  </a:cubicBezTo>
                  <a:cubicBezTo>
                    <a:pt x="668" y="85"/>
                    <a:pt x="668" y="85"/>
                    <a:pt x="668" y="85"/>
                  </a:cubicBezTo>
                  <a:cubicBezTo>
                    <a:pt x="662" y="81"/>
                    <a:pt x="656" y="77"/>
                    <a:pt x="650" y="73"/>
                  </a:cubicBezTo>
                  <a:cubicBezTo>
                    <a:pt x="650" y="73"/>
                    <a:pt x="650" y="73"/>
                    <a:pt x="649" y="73"/>
                  </a:cubicBezTo>
                  <a:cubicBezTo>
                    <a:pt x="649" y="72"/>
                    <a:pt x="648" y="72"/>
                    <a:pt x="647" y="71"/>
                  </a:cubicBezTo>
                  <a:cubicBezTo>
                    <a:pt x="647" y="71"/>
                    <a:pt x="647" y="71"/>
                    <a:pt x="647" y="71"/>
                  </a:cubicBezTo>
                  <a:cubicBezTo>
                    <a:pt x="647" y="71"/>
                    <a:pt x="647" y="71"/>
                    <a:pt x="647" y="71"/>
                  </a:cubicBezTo>
                  <a:cubicBezTo>
                    <a:pt x="647" y="71"/>
                    <a:pt x="647" y="71"/>
                    <a:pt x="647" y="71"/>
                  </a:cubicBezTo>
                  <a:cubicBezTo>
                    <a:pt x="646" y="70"/>
                    <a:pt x="645" y="70"/>
                    <a:pt x="644" y="69"/>
                  </a:cubicBezTo>
                  <a:cubicBezTo>
                    <a:pt x="644" y="69"/>
                    <a:pt x="644" y="69"/>
                    <a:pt x="644" y="69"/>
                  </a:cubicBezTo>
                  <a:cubicBezTo>
                    <a:pt x="643" y="69"/>
                    <a:pt x="643" y="69"/>
                    <a:pt x="643" y="69"/>
                  </a:cubicBezTo>
                  <a:cubicBezTo>
                    <a:pt x="643" y="68"/>
                    <a:pt x="642" y="68"/>
                    <a:pt x="642" y="68"/>
                  </a:cubicBezTo>
                  <a:cubicBezTo>
                    <a:pt x="642" y="68"/>
                    <a:pt x="641" y="67"/>
                    <a:pt x="640" y="67"/>
                  </a:cubicBezTo>
                  <a:cubicBezTo>
                    <a:pt x="640" y="67"/>
                    <a:pt x="640" y="67"/>
                    <a:pt x="640" y="67"/>
                  </a:cubicBezTo>
                  <a:cubicBezTo>
                    <a:pt x="640" y="66"/>
                    <a:pt x="639" y="66"/>
                    <a:pt x="639" y="66"/>
                  </a:cubicBezTo>
                  <a:cubicBezTo>
                    <a:pt x="639" y="66"/>
                    <a:pt x="639" y="66"/>
                    <a:pt x="638" y="66"/>
                  </a:cubicBezTo>
                  <a:cubicBezTo>
                    <a:pt x="638" y="65"/>
                    <a:pt x="637" y="65"/>
                    <a:pt x="636" y="64"/>
                  </a:cubicBezTo>
                  <a:cubicBezTo>
                    <a:pt x="636" y="64"/>
                    <a:pt x="636" y="64"/>
                    <a:pt x="636" y="64"/>
                  </a:cubicBezTo>
                  <a:cubicBezTo>
                    <a:pt x="633" y="62"/>
                    <a:pt x="631" y="61"/>
                    <a:pt x="629" y="59"/>
                  </a:cubicBezTo>
                  <a:cubicBezTo>
                    <a:pt x="629" y="59"/>
                    <a:pt x="628" y="59"/>
                    <a:pt x="628" y="59"/>
                  </a:cubicBezTo>
                  <a:cubicBezTo>
                    <a:pt x="628" y="59"/>
                    <a:pt x="628" y="59"/>
                    <a:pt x="628" y="59"/>
                  </a:cubicBezTo>
                  <a:cubicBezTo>
                    <a:pt x="628" y="59"/>
                    <a:pt x="628" y="59"/>
                    <a:pt x="628" y="59"/>
                  </a:cubicBezTo>
                  <a:cubicBezTo>
                    <a:pt x="624" y="56"/>
                    <a:pt x="620" y="54"/>
                    <a:pt x="616" y="51"/>
                  </a:cubicBezTo>
                  <a:cubicBezTo>
                    <a:pt x="616" y="51"/>
                    <a:pt x="616" y="51"/>
                    <a:pt x="616" y="51"/>
                  </a:cubicBezTo>
                  <a:cubicBezTo>
                    <a:pt x="616" y="51"/>
                    <a:pt x="616" y="51"/>
                    <a:pt x="615" y="51"/>
                  </a:cubicBezTo>
                  <a:cubicBezTo>
                    <a:pt x="615" y="51"/>
                    <a:pt x="615" y="51"/>
                    <a:pt x="615" y="50"/>
                  </a:cubicBezTo>
                  <a:cubicBezTo>
                    <a:pt x="614" y="50"/>
                    <a:pt x="614" y="50"/>
                    <a:pt x="613" y="49"/>
                  </a:cubicBezTo>
                  <a:cubicBezTo>
                    <a:pt x="613" y="49"/>
                    <a:pt x="613" y="49"/>
                    <a:pt x="613" y="49"/>
                  </a:cubicBezTo>
                  <a:cubicBezTo>
                    <a:pt x="612" y="48"/>
                    <a:pt x="611" y="47"/>
                    <a:pt x="610" y="47"/>
                  </a:cubicBezTo>
                  <a:cubicBezTo>
                    <a:pt x="610" y="47"/>
                    <a:pt x="609" y="47"/>
                    <a:pt x="609" y="47"/>
                  </a:cubicBezTo>
                  <a:cubicBezTo>
                    <a:pt x="609" y="47"/>
                    <a:pt x="609" y="47"/>
                    <a:pt x="609" y="47"/>
                  </a:cubicBezTo>
                  <a:cubicBezTo>
                    <a:pt x="609" y="46"/>
                    <a:pt x="609" y="46"/>
                    <a:pt x="609" y="46"/>
                  </a:cubicBezTo>
                  <a:cubicBezTo>
                    <a:pt x="609" y="46"/>
                    <a:pt x="609" y="46"/>
                    <a:pt x="608" y="46"/>
                  </a:cubicBezTo>
                  <a:cubicBezTo>
                    <a:pt x="608" y="46"/>
                    <a:pt x="608" y="46"/>
                    <a:pt x="608" y="46"/>
                  </a:cubicBezTo>
                  <a:cubicBezTo>
                    <a:pt x="604" y="43"/>
                    <a:pt x="600" y="41"/>
                    <a:pt x="597" y="38"/>
                  </a:cubicBezTo>
                  <a:cubicBezTo>
                    <a:pt x="597" y="38"/>
                    <a:pt x="596" y="38"/>
                    <a:pt x="596" y="38"/>
                  </a:cubicBezTo>
                  <a:cubicBezTo>
                    <a:pt x="595" y="37"/>
                    <a:pt x="593" y="36"/>
                    <a:pt x="591" y="35"/>
                  </a:cubicBezTo>
                  <a:cubicBezTo>
                    <a:pt x="591" y="35"/>
                    <a:pt x="591" y="35"/>
                    <a:pt x="591" y="35"/>
                  </a:cubicBezTo>
                  <a:cubicBezTo>
                    <a:pt x="591" y="35"/>
                    <a:pt x="591" y="35"/>
                    <a:pt x="591" y="35"/>
                  </a:cubicBezTo>
                  <a:cubicBezTo>
                    <a:pt x="591" y="35"/>
                    <a:pt x="591" y="35"/>
                    <a:pt x="591" y="35"/>
                  </a:cubicBezTo>
                  <a:cubicBezTo>
                    <a:pt x="591" y="34"/>
                    <a:pt x="590" y="34"/>
                    <a:pt x="590" y="34"/>
                  </a:cubicBezTo>
                  <a:cubicBezTo>
                    <a:pt x="590" y="34"/>
                    <a:pt x="590" y="34"/>
                    <a:pt x="590" y="34"/>
                  </a:cubicBezTo>
                  <a:cubicBezTo>
                    <a:pt x="590" y="34"/>
                    <a:pt x="590" y="34"/>
                    <a:pt x="590" y="34"/>
                  </a:cubicBezTo>
                  <a:cubicBezTo>
                    <a:pt x="590" y="34"/>
                    <a:pt x="590" y="34"/>
                    <a:pt x="590" y="34"/>
                  </a:cubicBezTo>
                  <a:cubicBezTo>
                    <a:pt x="590" y="34"/>
                    <a:pt x="590" y="34"/>
                    <a:pt x="590" y="34"/>
                  </a:cubicBezTo>
                  <a:cubicBezTo>
                    <a:pt x="590" y="34"/>
                    <a:pt x="590" y="34"/>
                    <a:pt x="590" y="34"/>
                  </a:cubicBezTo>
                  <a:cubicBezTo>
                    <a:pt x="589" y="34"/>
                    <a:pt x="589" y="34"/>
                    <a:pt x="589" y="34"/>
                  </a:cubicBezTo>
                  <a:cubicBezTo>
                    <a:pt x="589" y="34"/>
                    <a:pt x="589" y="34"/>
                    <a:pt x="589" y="34"/>
                  </a:cubicBezTo>
                  <a:cubicBezTo>
                    <a:pt x="589" y="33"/>
                    <a:pt x="589" y="33"/>
                    <a:pt x="589" y="33"/>
                  </a:cubicBezTo>
                  <a:cubicBezTo>
                    <a:pt x="589" y="33"/>
                    <a:pt x="589" y="33"/>
                    <a:pt x="589" y="33"/>
                  </a:cubicBezTo>
                  <a:cubicBezTo>
                    <a:pt x="588" y="33"/>
                    <a:pt x="587" y="32"/>
                    <a:pt x="587" y="32"/>
                  </a:cubicBezTo>
                  <a:cubicBezTo>
                    <a:pt x="587" y="32"/>
                    <a:pt x="587" y="32"/>
                    <a:pt x="587" y="32"/>
                  </a:cubicBezTo>
                  <a:cubicBezTo>
                    <a:pt x="586" y="32"/>
                    <a:pt x="586" y="31"/>
                    <a:pt x="586" y="31"/>
                  </a:cubicBezTo>
                  <a:cubicBezTo>
                    <a:pt x="586" y="31"/>
                    <a:pt x="586" y="31"/>
                    <a:pt x="585" y="31"/>
                  </a:cubicBezTo>
                  <a:cubicBezTo>
                    <a:pt x="585" y="31"/>
                    <a:pt x="585" y="31"/>
                    <a:pt x="585" y="31"/>
                  </a:cubicBezTo>
                  <a:cubicBezTo>
                    <a:pt x="585" y="31"/>
                    <a:pt x="585" y="31"/>
                    <a:pt x="585" y="31"/>
                  </a:cubicBezTo>
                  <a:cubicBezTo>
                    <a:pt x="585" y="31"/>
                    <a:pt x="585" y="31"/>
                    <a:pt x="585" y="31"/>
                  </a:cubicBezTo>
                  <a:cubicBezTo>
                    <a:pt x="585" y="31"/>
                    <a:pt x="585" y="31"/>
                    <a:pt x="585" y="31"/>
                  </a:cubicBezTo>
                  <a:cubicBezTo>
                    <a:pt x="585" y="31"/>
                    <a:pt x="584" y="30"/>
                    <a:pt x="584" y="30"/>
                  </a:cubicBezTo>
                  <a:cubicBezTo>
                    <a:pt x="584" y="30"/>
                    <a:pt x="584" y="30"/>
                    <a:pt x="584" y="30"/>
                  </a:cubicBezTo>
                  <a:cubicBezTo>
                    <a:pt x="584" y="30"/>
                    <a:pt x="584" y="30"/>
                    <a:pt x="584" y="30"/>
                  </a:cubicBezTo>
                  <a:cubicBezTo>
                    <a:pt x="584" y="30"/>
                    <a:pt x="584" y="30"/>
                    <a:pt x="584" y="30"/>
                  </a:cubicBezTo>
                  <a:cubicBezTo>
                    <a:pt x="583" y="30"/>
                    <a:pt x="583" y="30"/>
                    <a:pt x="583" y="30"/>
                  </a:cubicBezTo>
                  <a:cubicBezTo>
                    <a:pt x="583" y="30"/>
                    <a:pt x="583" y="29"/>
                    <a:pt x="583" y="29"/>
                  </a:cubicBezTo>
                  <a:cubicBezTo>
                    <a:pt x="583" y="29"/>
                    <a:pt x="583" y="29"/>
                    <a:pt x="583" y="29"/>
                  </a:cubicBezTo>
                  <a:cubicBezTo>
                    <a:pt x="582" y="29"/>
                    <a:pt x="582" y="29"/>
                    <a:pt x="582" y="29"/>
                  </a:cubicBezTo>
                  <a:cubicBezTo>
                    <a:pt x="582" y="29"/>
                    <a:pt x="582" y="29"/>
                    <a:pt x="582" y="29"/>
                  </a:cubicBezTo>
                  <a:cubicBezTo>
                    <a:pt x="582" y="29"/>
                    <a:pt x="581" y="28"/>
                    <a:pt x="581" y="28"/>
                  </a:cubicBezTo>
                  <a:cubicBezTo>
                    <a:pt x="581" y="28"/>
                    <a:pt x="581" y="28"/>
                    <a:pt x="581" y="28"/>
                  </a:cubicBezTo>
                  <a:cubicBezTo>
                    <a:pt x="581" y="28"/>
                    <a:pt x="581" y="28"/>
                    <a:pt x="581" y="28"/>
                  </a:cubicBezTo>
                  <a:cubicBezTo>
                    <a:pt x="581" y="28"/>
                    <a:pt x="580" y="28"/>
                    <a:pt x="580" y="28"/>
                  </a:cubicBezTo>
                  <a:cubicBezTo>
                    <a:pt x="580" y="28"/>
                    <a:pt x="580" y="28"/>
                    <a:pt x="580" y="28"/>
                  </a:cubicBezTo>
                  <a:cubicBezTo>
                    <a:pt x="580" y="28"/>
                    <a:pt x="580" y="27"/>
                    <a:pt x="580" y="27"/>
                  </a:cubicBezTo>
                  <a:cubicBezTo>
                    <a:pt x="580" y="27"/>
                    <a:pt x="580" y="27"/>
                    <a:pt x="580" y="27"/>
                  </a:cubicBezTo>
                  <a:cubicBezTo>
                    <a:pt x="579" y="27"/>
                    <a:pt x="579" y="27"/>
                    <a:pt x="579" y="27"/>
                  </a:cubicBezTo>
                  <a:cubicBezTo>
                    <a:pt x="579" y="27"/>
                    <a:pt x="579" y="27"/>
                    <a:pt x="579" y="27"/>
                  </a:cubicBezTo>
                  <a:cubicBezTo>
                    <a:pt x="579" y="27"/>
                    <a:pt x="579" y="27"/>
                    <a:pt x="579" y="27"/>
                  </a:cubicBezTo>
                  <a:cubicBezTo>
                    <a:pt x="579" y="27"/>
                    <a:pt x="579" y="27"/>
                    <a:pt x="579" y="27"/>
                  </a:cubicBezTo>
                  <a:cubicBezTo>
                    <a:pt x="579" y="27"/>
                    <a:pt x="579" y="27"/>
                    <a:pt x="579" y="27"/>
                  </a:cubicBezTo>
                  <a:cubicBezTo>
                    <a:pt x="578" y="26"/>
                    <a:pt x="577" y="26"/>
                    <a:pt x="577" y="25"/>
                  </a:cubicBezTo>
                  <a:cubicBezTo>
                    <a:pt x="577" y="25"/>
                    <a:pt x="576" y="25"/>
                    <a:pt x="576" y="25"/>
                  </a:cubicBezTo>
                  <a:cubicBezTo>
                    <a:pt x="576" y="25"/>
                    <a:pt x="576" y="25"/>
                    <a:pt x="576" y="25"/>
                  </a:cubicBezTo>
                  <a:cubicBezTo>
                    <a:pt x="576" y="25"/>
                    <a:pt x="576" y="25"/>
                    <a:pt x="576" y="25"/>
                  </a:cubicBezTo>
                  <a:cubicBezTo>
                    <a:pt x="576" y="25"/>
                    <a:pt x="576" y="25"/>
                    <a:pt x="576" y="25"/>
                  </a:cubicBezTo>
                  <a:cubicBezTo>
                    <a:pt x="576" y="25"/>
                    <a:pt x="576" y="25"/>
                    <a:pt x="576" y="25"/>
                  </a:cubicBezTo>
                  <a:cubicBezTo>
                    <a:pt x="576" y="25"/>
                    <a:pt x="575" y="25"/>
                    <a:pt x="575" y="25"/>
                  </a:cubicBezTo>
                  <a:cubicBezTo>
                    <a:pt x="575" y="24"/>
                    <a:pt x="575" y="24"/>
                    <a:pt x="575" y="24"/>
                  </a:cubicBezTo>
                  <a:cubicBezTo>
                    <a:pt x="575" y="24"/>
                    <a:pt x="575" y="24"/>
                    <a:pt x="575" y="24"/>
                  </a:cubicBezTo>
                  <a:cubicBezTo>
                    <a:pt x="574" y="24"/>
                    <a:pt x="574" y="24"/>
                    <a:pt x="573" y="23"/>
                  </a:cubicBezTo>
                  <a:cubicBezTo>
                    <a:pt x="573" y="23"/>
                    <a:pt x="573" y="23"/>
                    <a:pt x="573" y="23"/>
                  </a:cubicBezTo>
                  <a:cubicBezTo>
                    <a:pt x="573" y="23"/>
                    <a:pt x="573" y="23"/>
                    <a:pt x="573" y="23"/>
                  </a:cubicBezTo>
                  <a:cubicBezTo>
                    <a:pt x="573" y="23"/>
                    <a:pt x="573" y="23"/>
                    <a:pt x="573" y="23"/>
                  </a:cubicBezTo>
                  <a:cubicBezTo>
                    <a:pt x="573" y="23"/>
                    <a:pt x="573" y="23"/>
                    <a:pt x="573" y="23"/>
                  </a:cubicBezTo>
                  <a:cubicBezTo>
                    <a:pt x="573" y="23"/>
                    <a:pt x="573" y="23"/>
                    <a:pt x="573" y="23"/>
                  </a:cubicBezTo>
                  <a:cubicBezTo>
                    <a:pt x="573" y="23"/>
                    <a:pt x="573" y="23"/>
                    <a:pt x="573" y="23"/>
                  </a:cubicBezTo>
                  <a:cubicBezTo>
                    <a:pt x="573" y="23"/>
                    <a:pt x="573" y="23"/>
                    <a:pt x="572" y="23"/>
                  </a:cubicBezTo>
                  <a:cubicBezTo>
                    <a:pt x="572" y="23"/>
                    <a:pt x="572" y="23"/>
                    <a:pt x="572" y="23"/>
                  </a:cubicBezTo>
                  <a:cubicBezTo>
                    <a:pt x="572" y="22"/>
                    <a:pt x="572" y="22"/>
                    <a:pt x="572" y="22"/>
                  </a:cubicBezTo>
                  <a:cubicBezTo>
                    <a:pt x="572" y="22"/>
                    <a:pt x="572" y="22"/>
                    <a:pt x="571" y="22"/>
                  </a:cubicBezTo>
                  <a:cubicBezTo>
                    <a:pt x="571" y="22"/>
                    <a:pt x="571" y="22"/>
                    <a:pt x="571" y="22"/>
                  </a:cubicBezTo>
                  <a:cubicBezTo>
                    <a:pt x="571" y="22"/>
                    <a:pt x="570" y="21"/>
                    <a:pt x="570" y="21"/>
                  </a:cubicBezTo>
                  <a:cubicBezTo>
                    <a:pt x="570" y="21"/>
                    <a:pt x="570" y="21"/>
                    <a:pt x="570" y="21"/>
                  </a:cubicBezTo>
                  <a:cubicBezTo>
                    <a:pt x="570" y="21"/>
                    <a:pt x="570" y="21"/>
                    <a:pt x="569" y="21"/>
                  </a:cubicBezTo>
                  <a:cubicBezTo>
                    <a:pt x="569" y="21"/>
                    <a:pt x="569" y="21"/>
                    <a:pt x="569" y="21"/>
                  </a:cubicBezTo>
                  <a:cubicBezTo>
                    <a:pt x="569" y="21"/>
                    <a:pt x="569" y="21"/>
                    <a:pt x="569" y="21"/>
                  </a:cubicBezTo>
                  <a:cubicBezTo>
                    <a:pt x="569" y="21"/>
                    <a:pt x="569" y="21"/>
                    <a:pt x="569" y="21"/>
                  </a:cubicBezTo>
                  <a:cubicBezTo>
                    <a:pt x="568" y="20"/>
                    <a:pt x="568" y="19"/>
                    <a:pt x="567" y="19"/>
                  </a:cubicBezTo>
                  <a:cubicBezTo>
                    <a:pt x="567" y="19"/>
                    <a:pt x="567" y="19"/>
                    <a:pt x="567" y="19"/>
                  </a:cubicBezTo>
                  <a:cubicBezTo>
                    <a:pt x="567" y="19"/>
                    <a:pt x="567" y="19"/>
                    <a:pt x="567" y="19"/>
                  </a:cubicBezTo>
                  <a:cubicBezTo>
                    <a:pt x="566" y="19"/>
                    <a:pt x="566" y="19"/>
                    <a:pt x="566" y="19"/>
                  </a:cubicBezTo>
                  <a:cubicBezTo>
                    <a:pt x="566" y="19"/>
                    <a:pt x="566" y="19"/>
                    <a:pt x="566" y="19"/>
                  </a:cubicBezTo>
                  <a:cubicBezTo>
                    <a:pt x="566" y="19"/>
                    <a:pt x="566" y="18"/>
                    <a:pt x="566" y="18"/>
                  </a:cubicBezTo>
                  <a:cubicBezTo>
                    <a:pt x="566" y="18"/>
                    <a:pt x="566" y="18"/>
                    <a:pt x="566" y="18"/>
                  </a:cubicBezTo>
                  <a:cubicBezTo>
                    <a:pt x="566" y="18"/>
                    <a:pt x="566" y="18"/>
                    <a:pt x="565" y="18"/>
                  </a:cubicBezTo>
                  <a:cubicBezTo>
                    <a:pt x="565" y="18"/>
                    <a:pt x="565" y="18"/>
                    <a:pt x="565" y="18"/>
                  </a:cubicBezTo>
                  <a:cubicBezTo>
                    <a:pt x="565" y="18"/>
                    <a:pt x="565" y="18"/>
                    <a:pt x="565" y="18"/>
                  </a:cubicBezTo>
                  <a:cubicBezTo>
                    <a:pt x="565" y="18"/>
                    <a:pt x="565" y="18"/>
                    <a:pt x="565" y="18"/>
                  </a:cubicBezTo>
                  <a:cubicBezTo>
                    <a:pt x="565" y="18"/>
                    <a:pt x="565" y="18"/>
                    <a:pt x="565" y="18"/>
                  </a:cubicBezTo>
                  <a:cubicBezTo>
                    <a:pt x="565" y="18"/>
                    <a:pt x="565" y="18"/>
                    <a:pt x="564" y="17"/>
                  </a:cubicBezTo>
                  <a:cubicBezTo>
                    <a:pt x="564" y="17"/>
                    <a:pt x="564" y="17"/>
                    <a:pt x="564" y="17"/>
                  </a:cubicBezTo>
                  <a:cubicBezTo>
                    <a:pt x="564" y="17"/>
                    <a:pt x="564" y="17"/>
                    <a:pt x="564" y="17"/>
                  </a:cubicBezTo>
                  <a:cubicBezTo>
                    <a:pt x="564" y="17"/>
                    <a:pt x="564" y="17"/>
                    <a:pt x="564" y="17"/>
                  </a:cubicBezTo>
                  <a:cubicBezTo>
                    <a:pt x="564" y="17"/>
                    <a:pt x="564" y="17"/>
                    <a:pt x="564" y="17"/>
                  </a:cubicBezTo>
                  <a:cubicBezTo>
                    <a:pt x="564" y="17"/>
                    <a:pt x="564" y="17"/>
                    <a:pt x="564" y="17"/>
                  </a:cubicBezTo>
                  <a:cubicBezTo>
                    <a:pt x="564" y="17"/>
                    <a:pt x="564" y="17"/>
                    <a:pt x="564" y="17"/>
                  </a:cubicBezTo>
                  <a:cubicBezTo>
                    <a:pt x="564" y="17"/>
                    <a:pt x="564" y="17"/>
                    <a:pt x="564" y="17"/>
                  </a:cubicBezTo>
                  <a:cubicBezTo>
                    <a:pt x="564" y="17"/>
                    <a:pt x="564" y="17"/>
                    <a:pt x="564" y="17"/>
                  </a:cubicBezTo>
                  <a:cubicBezTo>
                    <a:pt x="564" y="17"/>
                    <a:pt x="564" y="17"/>
                    <a:pt x="564" y="17"/>
                  </a:cubicBezTo>
                  <a:cubicBezTo>
                    <a:pt x="563" y="17"/>
                    <a:pt x="563" y="17"/>
                    <a:pt x="563" y="17"/>
                  </a:cubicBezTo>
                  <a:cubicBezTo>
                    <a:pt x="563" y="17"/>
                    <a:pt x="563" y="17"/>
                    <a:pt x="563" y="17"/>
                  </a:cubicBezTo>
                  <a:cubicBezTo>
                    <a:pt x="563" y="17"/>
                    <a:pt x="563" y="16"/>
                    <a:pt x="563" y="16"/>
                  </a:cubicBezTo>
                  <a:cubicBezTo>
                    <a:pt x="563" y="16"/>
                    <a:pt x="563" y="16"/>
                    <a:pt x="563" y="16"/>
                  </a:cubicBezTo>
                  <a:cubicBezTo>
                    <a:pt x="563" y="16"/>
                    <a:pt x="563" y="16"/>
                    <a:pt x="562" y="16"/>
                  </a:cubicBezTo>
                  <a:cubicBezTo>
                    <a:pt x="562" y="16"/>
                    <a:pt x="562" y="16"/>
                    <a:pt x="562" y="16"/>
                  </a:cubicBezTo>
                  <a:cubicBezTo>
                    <a:pt x="562" y="16"/>
                    <a:pt x="562" y="16"/>
                    <a:pt x="562" y="16"/>
                  </a:cubicBezTo>
                  <a:cubicBezTo>
                    <a:pt x="562" y="16"/>
                    <a:pt x="562" y="16"/>
                    <a:pt x="562" y="16"/>
                  </a:cubicBezTo>
                  <a:cubicBezTo>
                    <a:pt x="561" y="15"/>
                    <a:pt x="561" y="15"/>
                    <a:pt x="561" y="15"/>
                  </a:cubicBezTo>
                  <a:cubicBezTo>
                    <a:pt x="561" y="15"/>
                    <a:pt x="561" y="15"/>
                    <a:pt x="561" y="15"/>
                  </a:cubicBezTo>
                  <a:cubicBezTo>
                    <a:pt x="561" y="15"/>
                    <a:pt x="561" y="15"/>
                    <a:pt x="561" y="15"/>
                  </a:cubicBezTo>
                  <a:cubicBezTo>
                    <a:pt x="561" y="15"/>
                    <a:pt x="560" y="15"/>
                    <a:pt x="560" y="15"/>
                  </a:cubicBezTo>
                  <a:cubicBezTo>
                    <a:pt x="560" y="15"/>
                    <a:pt x="560" y="15"/>
                    <a:pt x="560" y="15"/>
                  </a:cubicBezTo>
                  <a:cubicBezTo>
                    <a:pt x="560" y="15"/>
                    <a:pt x="560" y="14"/>
                    <a:pt x="560" y="14"/>
                  </a:cubicBezTo>
                  <a:cubicBezTo>
                    <a:pt x="560" y="14"/>
                    <a:pt x="560" y="14"/>
                    <a:pt x="560" y="14"/>
                  </a:cubicBezTo>
                  <a:cubicBezTo>
                    <a:pt x="560" y="14"/>
                    <a:pt x="559" y="14"/>
                    <a:pt x="559" y="14"/>
                  </a:cubicBezTo>
                  <a:cubicBezTo>
                    <a:pt x="559" y="14"/>
                    <a:pt x="559" y="14"/>
                    <a:pt x="559" y="14"/>
                  </a:cubicBezTo>
                  <a:cubicBezTo>
                    <a:pt x="559" y="14"/>
                    <a:pt x="559" y="14"/>
                    <a:pt x="559" y="14"/>
                  </a:cubicBezTo>
                  <a:cubicBezTo>
                    <a:pt x="559" y="14"/>
                    <a:pt x="559" y="14"/>
                    <a:pt x="559" y="14"/>
                  </a:cubicBezTo>
                  <a:cubicBezTo>
                    <a:pt x="559" y="14"/>
                    <a:pt x="558" y="14"/>
                    <a:pt x="558" y="13"/>
                  </a:cubicBezTo>
                  <a:cubicBezTo>
                    <a:pt x="558" y="13"/>
                    <a:pt x="558" y="13"/>
                    <a:pt x="558" y="13"/>
                  </a:cubicBezTo>
                  <a:cubicBezTo>
                    <a:pt x="558" y="13"/>
                    <a:pt x="558" y="13"/>
                    <a:pt x="558" y="13"/>
                  </a:cubicBezTo>
                  <a:cubicBezTo>
                    <a:pt x="558" y="13"/>
                    <a:pt x="558" y="13"/>
                    <a:pt x="558" y="13"/>
                  </a:cubicBezTo>
                  <a:cubicBezTo>
                    <a:pt x="558" y="13"/>
                    <a:pt x="558" y="13"/>
                    <a:pt x="557" y="13"/>
                  </a:cubicBezTo>
                  <a:cubicBezTo>
                    <a:pt x="557" y="13"/>
                    <a:pt x="557" y="13"/>
                    <a:pt x="557" y="13"/>
                  </a:cubicBezTo>
                  <a:cubicBezTo>
                    <a:pt x="557" y="13"/>
                    <a:pt x="557" y="13"/>
                    <a:pt x="557" y="13"/>
                  </a:cubicBezTo>
                  <a:cubicBezTo>
                    <a:pt x="557" y="13"/>
                    <a:pt x="557" y="13"/>
                    <a:pt x="557" y="13"/>
                  </a:cubicBezTo>
                  <a:cubicBezTo>
                    <a:pt x="557" y="13"/>
                    <a:pt x="557" y="13"/>
                    <a:pt x="557" y="13"/>
                  </a:cubicBezTo>
                  <a:cubicBezTo>
                    <a:pt x="557" y="13"/>
                    <a:pt x="557" y="13"/>
                    <a:pt x="557" y="12"/>
                  </a:cubicBezTo>
                  <a:cubicBezTo>
                    <a:pt x="557" y="12"/>
                    <a:pt x="557" y="12"/>
                    <a:pt x="557" y="12"/>
                  </a:cubicBezTo>
                  <a:cubicBezTo>
                    <a:pt x="557" y="12"/>
                    <a:pt x="557" y="12"/>
                    <a:pt x="556" y="12"/>
                  </a:cubicBezTo>
                  <a:cubicBezTo>
                    <a:pt x="556" y="12"/>
                    <a:pt x="556" y="12"/>
                    <a:pt x="556" y="12"/>
                  </a:cubicBezTo>
                  <a:cubicBezTo>
                    <a:pt x="556" y="12"/>
                    <a:pt x="556" y="12"/>
                    <a:pt x="556" y="12"/>
                  </a:cubicBezTo>
                  <a:cubicBezTo>
                    <a:pt x="556" y="12"/>
                    <a:pt x="556" y="12"/>
                    <a:pt x="556" y="12"/>
                  </a:cubicBezTo>
                  <a:cubicBezTo>
                    <a:pt x="556" y="12"/>
                    <a:pt x="556" y="12"/>
                    <a:pt x="556" y="12"/>
                  </a:cubicBezTo>
                  <a:cubicBezTo>
                    <a:pt x="556" y="12"/>
                    <a:pt x="556" y="12"/>
                    <a:pt x="556" y="12"/>
                  </a:cubicBezTo>
                  <a:cubicBezTo>
                    <a:pt x="556" y="12"/>
                    <a:pt x="556" y="12"/>
                    <a:pt x="556" y="12"/>
                  </a:cubicBezTo>
                  <a:cubicBezTo>
                    <a:pt x="556" y="12"/>
                    <a:pt x="556" y="12"/>
                    <a:pt x="556" y="12"/>
                  </a:cubicBezTo>
                  <a:cubicBezTo>
                    <a:pt x="556" y="12"/>
                    <a:pt x="556" y="12"/>
                    <a:pt x="556" y="12"/>
                  </a:cubicBezTo>
                  <a:cubicBezTo>
                    <a:pt x="556" y="12"/>
                    <a:pt x="556" y="12"/>
                    <a:pt x="555" y="12"/>
                  </a:cubicBezTo>
                  <a:cubicBezTo>
                    <a:pt x="555" y="12"/>
                    <a:pt x="555" y="12"/>
                    <a:pt x="555" y="12"/>
                  </a:cubicBezTo>
                  <a:cubicBezTo>
                    <a:pt x="555" y="12"/>
                    <a:pt x="555" y="12"/>
                    <a:pt x="555" y="12"/>
                  </a:cubicBezTo>
                  <a:cubicBezTo>
                    <a:pt x="555" y="12"/>
                    <a:pt x="555" y="12"/>
                    <a:pt x="555" y="12"/>
                  </a:cubicBezTo>
                  <a:cubicBezTo>
                    <a:pt x="555" y="11"/>
                    <a:pt x="555" y="11"/>
                    <a:pt x="555" y="11"/>
                  </a:cubicBezTo>
                  <a:cubicBezTo>
                    <a:pt x="555" y="11"/>
                    <a:pt x="555" y="11"/>
                    <a:pt x="555" y="11"/>
                  </a:cubicBezTo>
                  <a:cubicBezTo>
                    <a:pt x="555" y="11"/>
                    <a:pt x="555" y="11"/>
                    <a:pt x="555" y="11"/>
                  </a:cubicBezTo>
                  <a:cubicBezTo>
                    <a:pt x="555" y="11"/>
                    <a:pt x="555" y="11"/>
                    <a:pt x="555" y="11"/>
                  </a:cubicBezTo>
                  <a:cubicBezTo>
                    <a:pt x="555" y="11"/>
                    <a:pt x="555" y="11"/>
                    <a:pt x="555" y="11"/>
                  </a:cubicBezTo>
                  <a:cubicBezTo>
                    <a:pt x="555" y="11"/>
                    <a:pt x="555" y="11"/>
                    <a:pt x="554" y="11"/>
                  </a:cubicBezTo>
                  <a:cubicBezTo>
                    <a:pt x="554" y="11"/>
                    <a:pt x="554" y="11"/>
                    <a:pt x="554" y="11"/>
                  </a:cubicBezTo>
                  <a:cubicBezTo>
                    <a:pt x="554" y="11"/>
                    <a:pt x="554" y="11"/>
                    <a:pt x="554" y="11"/>
                  </a:cubicBezTo>
                  <a:cubicBezTo>
                    <a:pt x="554" y="11"/>
                    <a:pt x="554" y="11"/>
                    <a:pt x="554" y="11"/>
                  </a:cubicBezTo>
                  <a:cubicBezTo>
                    <a:pt x="554" y="11"/>
                    <a:pt x="554" y="10"/>
                    <a:pt x="553" y="10"/>
                  </a:cubicBezTo>
                  <a:cubicBezTo>
                    <a:pt x="553" y="10"/>
                    <a:pt x="553" y="10"/>
                    <a:pt x="553" y="10"/>
                  </a:cubicBezTo>
                  <a:cubicBezTo>
                    <a:pt x="553" y="10"/>
                    <a:pt x="553" y="10"/>
                    <a:pt x="553" y="10"/>
                  </a:cubicBezTo>
                  <a:cubicBezTo>
                    <a:pt x="553" y="10"/>
                    <a:pt x="553" y="10"/>
                    <a:pt x="553" y="10"/>
                  </a:cubicBezTo>
                  <a:cubicBezTo>
                    <a:pt x="553" y="10"/>
                    <a:pt x="553" y="10"/>
                    <a:pt x="553" y="10"/>
                  </a:cubicBezTo>
                  <a:cubicBezTo>
                    <a:pt x="553" y="10"/>
                    <a:pt x="553" y="10"/>
                    <a:pt x="553" y="10"/>
                  </a:cubicBezTo>
                  <a:cubicBezTo>
                    <a:pt x="553" y="10"/>
                    <a:pt x="553" y="10"/>
                    <a:pt x="553" y="10"/>
                  </a:cubicBezTo>
                  <a:cubicBezTo>
                    <a:pt x="553" y="10"/>
                    <a:pt x="553" y="10"/>
                    <a:pt x="553" y="10"/>
                  </a:cubicBezTo>
                  <a:cubicBezTo>
                    <a:pt x="553" y="10"/>
                    <a:pt x="553" y="10"/>
                    <a:pt x="552" y="10"/>
                  </a:cubicBezTo>
                  <a:cubicBezTo>
                    <a:pt x="552" y="10"/>
                    <a:pt x="552" y="10"/>
                    <a:pt x="552" y="10"/>
                  </a:cubicBezTo>
                  <a:cubicBezTo>
                    <a:pt x="552" y="10"/>
                    <a:pt x="552" y="10"/>
                    <a:pt x="552" y="10"/>
                  </a:cubicBezTo>
                  <a:cubicBezTo>
                    <a:pt x="552" y="10"/>
                    <a:pt x="552" y="10"/>
                    <a:pt x="552" y="9"/>
                  </a:cubicBezTo>
                  <a:cubicBezTo>
                    <a:pt x="552" y="9"/>
                    <a:pt x="552" y="9"/>
                    <a:pt x="552" y="9"/>
                  </a:cubicBezTo>
                  <a:cubicBezTo>
                    <a:pt x="552" y="9"/>
                    <a:pt x="552" y="9"/>
                    <a:pt x="552" y="9"/>
                  </a:cubicBezTo>
                  <a:cubicBezTo>
                    <a:pt x="552" y="9"/>
                    <a:pt x="552" y="9"/>
                    <a:pt x="552" y="9"/>
                  </a:cubicBezTo>
                  <a:cubicBezTo>
                    <a:pt x="552" y="9"/>
                    <a:pt x="552" y="9"/>
                    <a:pt x="552" y="9"/>
                  </a:cubicBezTo>
                  <a:cubicBezTo>
                    <a:pt x="552" y="9"/>
                    <a:pt x="552" y="9"/>
                    <a:pt x="552" y="9"/>
                  </a:cubicBezTo>
                  <a:cubicBezTo>
                    <a:pt x="552" y="9"/>
                    <a:pt x="552" y="9"/>
                    <a:pt x="552" y="9"/>
                  </a:cubicBezTo>
                  <a:cubicBezTo>
                    <a:pt x="551" y="9"/>
                    <a:pt x="551" y="9"/>
                    <a:pt x="551" y="9"/>
                  </a:cubicBezTo>
                  <a:cubicBezTo>
                    <a:pt x="551" y="9"/>
                    <a:pt x="551" y="9"/>
                    <a:pt x="551" y="9"/>
                  </a:cubicBezTo>
                  <a:cubicBezTo>
                    <a:pt x="551" y="9"/>
                    <a:pt x="551" y="9"/>
                    <a:pt x="551" y="9"/>
                  </a:cubicBezTo>
                  <a:cubicBezTo>
                    <a:pt x="551" y="9"/>
                    <a:pt x="551" y="9"/>
                    <a:pt x="551" y="9"/>
                  </a:cubicBezTo>
                  <a:cubicBezTo>
                    <a:pt x="551" y="9"/>
                    <a:pt x="551" y="9"/>
                    <a:pt x="551" y="9"/>
                  </a:cubicBezTo>
                  <a:cubicBezTo>
                    <a:pt x="551" y="9"/>
                    <a:pt x="551" y="9"/>
                    <a:pt x="551" y="9"/>
                  </a:cubicBezTo>
                  <a:cubicBezTo>
                    <a:pt x="551" y="9"/>
                    <a:pt x="551" y="9"/>
                    <a:pt x="551" y="9"/>
                  </a:cubicBezTo>
                  <a:cubicBezTo>
                    <a:pt x="551" y="9"/>
                    <a:pt x="551" y="8"/>
                    <a:pt x="551" y="8"/>
                  </a:cubicBezTo>
                  <a:cubicBezTo>
                    <a:pt x="551" y="8"/>
                    <a:pt x="551" y="8"/>
                    <a:pt x="551" y="8"/>
                  </a:cubicBezTo>
                  <a:cubicBezTo>
                    <a:pt x="551" y="8"/>
                    <a:pt x="551" y="8"/>
                    <a:pt x="550" y="8"/>
                  </a:cubicBezTo>
                  <a:cubicBezTo>
                    <a:pt x="550" y="8"/>
                    <a:pt x="550" y="8"/>
                    <a:pt x="550" y="8"/>
                  </a:cubicBezTo>
                  <a:cubicBezTo>
                    <a:pt x="550" y="8"/>
                    <a:pt x="550" y="8"/>
                    <a:pt x="550" y="8"/>
                  </a:cubicBezTo>
                  <a:cubicBezTo>
                    <a:pt x="550" y="8"/>
                    <a:pt x="550" y="8"/>
                    <a:pt x="550" y="8"/>
                  </a:cubicBezTo>
                  <a:cubicBezTo>
                    <a:pt x="550" y="8"/>
                    <a:pt x="550" y="8"/>
                    <a:pt x="550" y="8"/>
                  </a:cubicBezTo>
                  <a:cubicBezTo>
                    <a:pt x="550" y="8"/>
                    <a:pt x="550" y="8"/>
                    <a:pt x="550" y="8"/>
                  </a:cubicBezTo>
                  <a:cubicBezTo>
                    <a:pt x="550" y="8"/>
                    <a:pt x="550" y="8"/>
                    <a:pt x="550" y="8"/>
                  </a:cubicBezTo>
                  <a:cubicBezTo>
                    <a:pt x="550" y="8"/>
                    <a:pt x="550" y="8"/>
                    <a:pt x="550" y="8"/>
                  </a:cubicBezTo>
                  <a:cubicBezTo>
                    <a:pt x="550" y="8"/>
                    <a:pt x="550" y="8"/>
                    <a:pt x="550" y="8"/>
                  </a:cubicBezTo>
                  <a:cubicBezTo>
                    <a:pt x="550" y="8"/>
                    <a:pt x="550" y="8"/>
                    <a:pt x="550" y="8"/>
                  </a:cubicBezTo>
                  <a:cubicBezTo>
                    <a:pt x="550" y="8"/>
                    <a:pt x="550" y="8"/>
                    <a:pt x="550" y="8"/>
                  </a:cubicBezTo>
                  <a:cubicBezTo>
                    <a:pt x="549" y="8"/>
                    <a:pt x="549" y="8"/>
                    <a:pt x="549" y="7"/>
                  </a:cubicBezTo>
                  <a:cubicBezTo>
                    <a:pt x="549" y="7"/>
                    <a:pt x="549" y="7"/>
                    <a:pt x="549" y="7"/>
                  </a:cubicBezTo>
                  <a:cubicBezTo>
                    <a:pt x="549" y="7"/>
                    <a:pt x="549" y="7"/>
                    <a:pt x="549" y="7"/>
                  </a:cubicBezTo>
                  <a:cubicBezTo>
                    <a:pt x="548" y="7"/>
                    <a:pt x="548" y="7"/>
                    <a:pt x="548" y="7"/>
                  </a:cubicBezTo>
                  <a:cubicBezTo>
                    <a:pt x="548" y="7"/>
                    <a:pt x="548" y="7"/>
                    <a:pt x="548" y="7"/>
                  </a:cubicBezTo>
                  <a:cubicBezTo>
                    <a:pt x="548" y="7"/>
                    <a:pt x="548" y="7"/>
                    <a:pt x="548" y="7"/>
                  </a:cubicBezTo>
                  <a:cubicBezTo>
                    <a:pt x="548" y="7"/>
                    <a:pt x="548" y="7"/>
                    <a:pt x="548" y="6"/>
                  </a:cubicBezTo>
                  <a:cubicBezTo>
                    <a:pt x="548" y="6"/>
                    <a:pt x="548" y="6"/>
                    <a:pt x="548" y="6"/>
                  </a:cubicBezTo>
                  <a:cubicBezTo>
                    <a:pt x="546" y="6"/>
                    <a:pt x="545" y="5"/>
                    <a:pt x="545" y="4"/>
                  </a:cubicBezTo>
                  <a:cubicBezTo>
                    <a:pt x="545" y="4"/>
                    <a:pt x="544" y="4"/>
                    <a:pt x="544" y="4"/>
                  </a:cubicBezTo>
                  <a:cubicBezTo>
                    <a:pt x="544" y="4"/>
                    <a:pt x="544" y="4"/>
                    <a:pt x="544" y="4"/>
                  </a:cubicBezTo>
                  <a:cubicBezTo>
                    <a:pt x="544" y="4"/>
                    <a:pt x="544" y="4"/>
                    <a:pt x="544" y="4"/>
                  </a:cubicBezTo>
                  <a:cubicBezTo>
                    <a:pt x="544" y="4"/>
                    <a:pt x="544" y="4"/>
                    <a:pt x="544" y="4"/>
                  </a:cubicBezTo>
                  <a:cubicBezTo>
                    <a:pt x="544" y="4"/>
                    <a:pt x="544" y="4"/>
                    <a:pt x="544" y="4"/>
                  </a:cubicBezTo>
                  <a:cubicBezTo>
                    <a:pt x="543" y="4"/>
                    <a:pt x="543" y="4"/>
                    <a:pt x="543" y="4"/>
                  </a:cubicBezTo>
                  <a:cubicBezTo>
                    <a:pt x="543" y="4"/>
                    <a:pt x="543" y="4"/>
                    <a:pt x="543" y="4"/>
                  </a:cubicBezTo>
                  <a:cubicBezTo>
                    <a:pt x="543" y="4"/>
                    <a:pt x="543" y="4"/>
                    <a:pt x="543" y="4"/>
                  </a:cubicBezTo>
                  <a:cubicBezTo>
                    <a:pt x="543" y="4"/>
                    <a:pt x="543" y="4"/>
                    <a:pt x="543" y="4"/>
                  </a:cubicBezTo>
                  <a:cubicBezTo>
                    <a:pt x="543" y="4"/>
                    <a:pt x="543" y="4"/>
                    <a:pt x="543" y="4"/>
                  </a:cubicBezTo>
                  <a:cubicBezTo>
                    <a:pt x="543" y="4"/>
                    <a:pt x="543" y="4"/>
                    <a:pt x="543" y="4"/>
                  </a:cubicBezTo>
                  <a:cubicBezTo>
                    <a:pt x="543" y="4"/>
                    <a:pt x="543" y="4"/>
                    <a:pt x="543" y="4"/>
                  </a:cubicBezTo>
                  <a:cubicBezTo>
                    <a:pt x="543" y="4"/>
                    <a:pt x="543" y="4"/>
                    <a:pt x="543" y="4"/>
                  </a:cubicBezTo>
                  <a:cubicBezTo>
                    <a:pt x="543" y="4"/>
                    <a:pt x="543" y="4"/>
                    <a:pt x="543" y="4"/>
                  </a:cubicBezTo>
                  <a:cubicBezTo>
                    <a:pt x="543" y="3"/>
                    <a:pt x="543" y="3"/>
                    <a:pt x="543" y="3"/>
                  </a:cubicBezTo>
                  <a:cubicBezTo>
                    <a:pt x="543" y="3"/>
                    <a:pt x="543" y="3"/>
                    <a:pt x="543" y="3"/>
                  </a:cubicBezTo>
                  <a:cubicBezTo>
                    <a:pt x="543" y="3"/>
                    <a:pt x="543" y="3"/>
                    <a:pt x="543" y="3"/>
                  </a:cubicBezTo>
                  <a:cubicBezTo>
                    <a:pt x="542" y="3"/>
                    <a:pt x="542" y="3"/>
                    <a:pt x="542" y="3"/>
                  </a:cubicBezTo>
                  <a:cubicBezTo>
                    <a:pt x="542" y="3"/>
                    <a:pt x="542" y="3"/>
                    <a:pt x="542" y="3"/>
                  </a:cubicBezTo>
                  <a:cubicBezTo>
                    <a:pt x="541" y="2"/>
                    <a:pt x="541" y="2"/>
                    <a:pt x="540" y="2"/>
                  </a:cubicBezTo>
                  <a:cubicBezTo>
                    <a:pt x="540" y="2"/>
                    <a:pt x="540" y="2"/>
                    <a:pt x="540" y="2"/>
                  </a:cubicBezTo>
                  <a:cubicBezTo>
                    <a:pt x="540" y="2"/>
                    <a:pt x="540" y="2"/>
                    <a:pt x="540" y="2"/>
                  </a:cubicBezTo>
                  <a:cubicBezTo>
                    <a:pt x="540" y="2"/>
                    <a:pt x="540" y="2"/>
                    <a:pt x="540" y="2"/>
                  </a:cubicBezTo>
                  <a:cubicBezTo>
                    <a:pt x="540" y="2"/>
                    <a:pt x="540" y="2"/>
                    <a:pt x="540" y="2"/>
                  </a:cubicBezTo>
                  <a:cubicBezTo>
                    <a:pt x="540" y="2"/>
                    <a:pt x="540" y="2"/>
                    <a:pt x="540" y="2"/>
                  </a:cubicBezTo>
                  <a:cubicBezTo>
                    <a:pt x="540" y="2"/>
                    <a:pt x="540" y="2"/>
                    <a:pt x="540" y="2"/>
                  </a:cubicBezTo>
                  <a:cubicBezTo>
                    <a:pt x="540" y="2"/>
                    <a:pt x="540" y="2"/>
                    <a:pt x="540" y="2"/>
                  </a:cubicBezTo>
                  <a:cubicBezTo>
                    <a:pt x="540" y="1"/>
                    <a:pt x="540" y="1"/>
                    <a:pt x="539" y="1"/>
                  </a:cubicBezTo>
                  <a:cubicBezTo>
                    <a:pt x="539" y="1"/>
                    <a:pt x="539" y="1"/>
                    <a:pt x="539" y="1"/>
                  </a:cubicBezTo>
                  <a:cubicBezTo>
                    <a:pt x="538" y="0"/>
                    <a:pt x="538" y="0"/>
                    <a:pt x="538" y="0"/>
                  </a:cubicBezTo>
                  <a:cubicBezTo>
                    <a:pt x="538" y="0"/>
                    <a:pt x="538" y="0"/>
                    <a:pt x="538" y="0"/>
                  </a:cubicBezTo>
                  <a:cubicBezTo>
                    <a:pt x="538" y="0"/>
                    <a:pt x="538" y="0"/>
                    <a:pt x="538" y="0"/>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268">
              <a:extLst>
                <a:ext uri="{FF2B5EF4-FFF2-40B4-BE49-F238E27FC236}">
                  <a16:creationId xmlns:a16="http://schemas.microsoft.com/office/drawing/2014/main" id="{E9A5F5D8-F7C2-4883-9396-6D925144C031}"/>
                </a:ext>
              </a:extLst>
            </p:cNvPr>
            <p:cNvSpPr>
              <a:spLocks noEditPoints="1"/>
            </p:cNvSpPr>
            <p:nvPr/>
          </p:nvSpPr>
          <p:spPr bwMode="auto">
            <a:xfrm>
              <a:off x="403" y="3601"/>
              <a:ext cx="87" cy="37"/>
            </a:xfrm>
            <a:custGeom>
              <a:avLst/>
              <a:gdLst>
                <a:gd name="T0" fmla="*/ 3 w 1467"/>
                <a:gd name="T1" fmla="*/ 623 h 624"/>
                <a:gd name="T2" fmla="*/ 6 w 1467"/>
                <a:gd name="T3" fmla="*/ 621 h 624"/>
                <a:gd name="T4" fmla="*/ 11 w 1467"/>
                <a:gd name="T5" fmla="*/ 619 h 624"/>
                <a:gd name="T6" fmla="*/ 19 w 1467"/>
                <a:gd name="T7" fmla="*/ 616 h 624"/>
                <a:gd name="T8" fmla="*/ 24 w 1467"/>
                <a:gd name="T9" fmla="*/ 614 h 624"/>
                <a:gd name="T10" fmla="*/ 26 w 1467"/>
                <a:gd name="T11" fmla="*/ 613 h 624"/>
                <a:gd name="T12" fmla="*/ 34 w 1467"/>
                <a:gd name="T13" fmla="*/ 609 h 624"/>
                <a:gd name="T14" fmla="*/ 42 w 1467"/>
                <a:gd name="T15" fmla="*/ 606 h 624"/>
                <a:gd name="T16" fmla="*/ 50 w 1467"/>
                <a:gd name="T17" fmla="*/ 602 h 624"/>
                <a:gd name="T18" fmla="*/ 58 w 1467"/>
                <a:gd name="T19" fmla="*/ 599 h 624"/>
                <a:gd name="T20" fmla="*/ 63 w 1467"/>
                <a:gd name="T21" fmla="*/ 597 h 624"/>
                <a:gd name="T22" fmla="*/ 72 w 1467"/>
                <a:gd name="T23" fmla="*/ 593 h 624"/>
                <a:gd name="T24" fmla="*/ 96 w 1467"/>
                <a:gd name="T25" fmla="*/ 583 h 624"/>
                <a:gd name="T26" fmla="*/ 114 w 1467"/>
                <a:gd name="T27" fmla="*/ 575 h 624"/>
                <a:gd name="T28" fmla="*/ 122 w 1467"/>
                <a:gd name="T29" fmla="*/ 572 h 624"/>
                <a:gd name="T30" fmla="*/ 139 w 1467"/>
                <a:gd name="T31" fmla="*/ 565 h 624"/>
                <a:gd name="T32" fmla="*/ 166 w 1467"/>
                <a:gd name="T33" fmla="*/ 553 h 624"/>
                <a:gd name="T34" fmla="*/ 198 w 1467"/>
                <a:gd name="T35" fmla="*/ 540 h 624"/>
                <a:gd name="T36" fmla="*/ 215 w 1467"/>
                <a:gd name="T37" fmla="*/ 532 h 624"/>
                <a:gd name="T38" fmla="*/ 247 w 1467"/>
                <a:gd name="T39" fmla="*/ 519 h 624"/>
                <a:gd name="T40" fmla="*/ 304 w 1467"/>
                <a:gd name="T41" fmla="*/ 495 h 624"/>
                <a:gd name="T42" fmla="*/ 350 w 1467"/>
                <a:gd name="T43" fmla="*/ 475 h 624"/>
                <a:gd name="T44" fmla="*/ 389 w 1467"/>
                <a:gd name="T45" fmla="*/ 458 h 624"/>
                <a:gd name="T46" fmla="*/ 417 w 1467"/>
                <a:gd name="T47" fmla="*/ 446 h 624"/>
                <a:gd name="T48" fmla="*/ 447 w 1467"/>
                <a:gd name="T49" fmla="*/ 434 h 624"/>
                <a:gd name="T50" fmla="*/ 498 w 1467"/>
                <a:gd name="T51" fmla="*/ 412 h 624"/>
                <a:gd name="T52" fmla="*/ 560 w 1467"/>
                <a:gd name="T53" fmla="*/ 386 h 624"/>
                <a:gd name="T54" fmla="*/ 585 w 1467"/>
                <a:gd name="T55" fmla="*/ 375 h 624"/>
                <a:gd name="T56" fmla="*/ 611 w 1467"/>
                <a:gd name="T57" fmla="*/ 364 h 624"/>
                <a:gd name="T58" fmla="*/ 666 w 1467"/>
                <a:gd name="T59" fmla="*/ 341 h 624"/>
                <a:gd name="T60" fmla="*/ 702 w 1467"/>
                <a:gd name="T61" fmla="*/ 325 h 624"/>
                <a:gd name="T62" fmla="*/ 758 w 1467"/>
                <a:gd name="T63" fmla="*/ 301 h 624"/>
                <a:gd name="T64" fmla="*/ 784 w 1467"/>
                <a:gd name="T65" fmla="*/ 291 h 624"/>
                <a:gd name="T66" fmla="*/ 842 w 1467"/>
                <a:gd name="T67" fmla="*/ 266 h 624"/>
                <a:gd name="T68" fmla="*/ 879 w 1467"/>
                <a:gd name="T69" fmla="*/ 250 h 624"/>
                <a:gd name="T70" fmla="*/ 914 w 1467"/>
                <a:gd name="T71" fmla="*/ 235 h 624"/>
                <a:gd name="T72" fmla="*/ 953 w 1467"/>
                <a:gd name="T73" fmla="*/ 218 h 624"/>
                <a:gd name="T74" fmla="*/ 987 w 1467"/>
                <a:gd name="T75" fmla="*/ 204 h 624"/>
                <a:gd name="T76" fmla="*/ 1029 w 1467"/>
                <a:gd name="T77" fmla="*/ 186 h 624"/>
                <a:gd name="T78" fmla="*/ 1100 w 1467"/>
                <a:gd name="T79" fmla="*/ 156 h 624"/>
                <a:gd name="T80" fmla="*/ 1139 w 1467"/>
                <a:gd name="T81" fmla="*/ 140 h 624"/>
                <a:gd name="T82" fmla="*/ 1163 w 1467"/>
                <a:gd name="T83" fmla="*/ 129 h 624"/>
                <a:gd name="T84" fmla="*/ 1205 w 1467"/>
                <a:gd name="T85" fmla="*/ 111 h 624"/>
                <a:gd name="T86" fmla="*/ 1229 w 1467"/>
                <a:gd name="T87" fmla="*/ 101 h 624"/>
                <a:gd name="T88" fmla="*/ 1254 w 1467"/>
                <a:gd name="T89" fmla="*/ 90 h 624"/>
                <a:gd name="T90" fmla="*/ 1277 w 1467"/>
                <a:gd name="T91" fmla="*/ 81 h 624"/>
                <a:gd name="T92" fmla="*/ 1314 w 1467"/>
                <a:gd name="T93" fmla="*/ 65 h 624"/>
                <a:gd name="T94" fmla="*/ 1324 w 1467"/>
                <a:gd name="T95" fmla="*/ 61 h 624"/>
                <a:gd name="T96" fmla="*/ 1342 w 1467"/>
                <a:gd name="T97" fmla="*/ 53 h 624"/>
                <a:gd name="T98" fmla="*/ 1363 w 1467"/>
                <a:gd name="T99" fmla="*/ 44 h 624"/>
                <a:gd name="T100" fmla="*/ 1372 w 1467"/>
                <a:gd name="T101" fmla="*/ 40 h 624"/>
                <a:gd name="T102" fmla="*/ 1386 w 1467"/>
                <a:gd name="T103" fmla="*/ 34 h 624"/>
                <a:gd name="T104" fmla="*/ 1392 w 1467"/>
                <a:gd name="T105" fmla="*/ 32 h 624"/>
                <a:gd name="T106" fmla="*/ 1409 w 1467"/>
                <a:gd name="T107" fmla="*/ 24 h 624"/>
                <a:gd name="T108" fmla="*/ 1423 w 1467"/>
                <a:gd name="T109" fmla="*/ 19 h 624"/>
                <a:gd name="T110" fmla="*/ 1430 w 1467"/>
                <a:gd name="T111" fmla="*/ 16 h 624"/>
                <a:gd name="T112" fmla="*/ 1439 w 1467"/>
                <a:gd name="T113" fmla="*/ 12 h 624"/>
                <a:gd name="T114" fmla="*/ 1443 w 1467"/>
                <a:gd name="T115" fmla="*/ 10 h 624"/>
                <a:gd name="T116" fmla="*/ 1449 w 1467"/>
                <a:gd name="T117" fmla="*/ 8 h 624"/>
                <a:gd name="T118" fmla="*/ 1452 w 1467"/>
                <a:gd name="T119" fmla="*/ 6 h 624"/>
                <a:gd name="T120" fmla="*/ 1455 w 1467"/>
                <a:gd name="T121" fmla="*/ 5 h 624"/>
                <a:gd name="T122" fmla="*/ 1461 w 1467"/>
                <a:gd name="T123" fmla="*/ 2 h 624"/>
                <a:gd name="T124" fmla="*/ 1466 w 1467"/>
                <a:gd name="T125" fmla="*/ 0 h 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467" h="624">
                  <a:moveTo>
                    <a:pt x="1" y="624"/>
                  </a:moveTo>
                  <a:cubicBezTo>
                    <a:pt x="0" y="624"/>
                    <a:pt x="0" y="624"/>
                    <a:pt x="0" y="624"/>
                  </a:cubicBezTo>
                  <a:cubicBezTo>
                    <a:pt x="0" y="624"/>
                    <a:pt x="0" y="624"/>
                    <a:pt x="1" y="624"/>
                  </a:cubicBezTo>
                  <a:moveTo>
                    <a:pt x="1" y="624"/>
                  </a:moveTo>
                  <a:cubicBezTo>
                    <a:pt x="1" y="624"/>
                    <a:pt x="1" y="624"/>
                    <a:pt x="1" y="624"/>
                  </a:cubicBezTo>
                  <a:cubicBezTo>
                    <a:pt x="1" y="624"/>
                    <a:pt x="1" y="624"/>
                    <a:pt x="1" y="624"/>
                  </a:cubicBezTo>
                  <a:moveTo>
                    <a:pt x="1" y="623"/>
                  </a:moveTo>
                  <a:cubicBezTo>
                    <a:pt x="1" y="623"/>
                    <a:pt x="1" y="624"/>
                    <a:pt x="1" y="624"/>
                  </a:cubicBezTo>
                  <a:cubicBezTo>
                    <a:pt x="1" y="623"/>
                    <a:pt x="1" y="624"/>
                    <a:pt x="1" y="623"/>
                  </a:cubicBezTo>
                  <a:moveTo>
                    <a:pt x="1" y="623"/>
                  </a:moveTo>
                  <a:cubicBezTo>
                    <a:pt x="1" y="623"/>
                    <a:pt x="1" y="623"/>
                    <a:pt x="1" y="623"/>
                  </a:cubicBezTo>
                  <a:cubicBezTo>
                    <a:pt x="1" y="623"/>
                    <a:pt x="1" y="623"/>
                    <a:pt x="1" y="623"/>
                  </a:cubicBezTo>
                  <a:moveTo>
                    <a:pt x="1" y="623"/>
                  </a:moveTo>
                  <a:cubicBezTo>
                    <a:pt x="1" y="623"/>
                    <a:pt x="1" y="623"/>
                    <a:pt x="1" y="623"/>
                  </a:cubicBezTo>
                  <a:cubicBezTo>
                    <a:pt x="1" y="623"/>
                    <a:pt x="1" y="623"/>
                    <a:pt x="1" y="623"/>
                  </a:cubicBezTo>
                  <a:moveTo>
                    <a:pt x="1" y="623"/>
                  </a:moveTo>
                  <a:cubicBezTo>
                    <a:pt x="1" y="623"/>
                    <a:pt x="1" y="623"/>
                    <a:pt x="1" y="623"/>
                  </a:cubicBezTo>
                  <a:cubicBezTo>
                    <a:pt x="1" y="623"/>
                    <a:pt x="1" y="623"/>
                    <a:pt x="1" y="623"/>
                  </a:cubicBezTo>
                  <a:moveTo>
                    <a:pt x="2" y="623"/>
                  </a:moveTo>
                  <a:cubicBezTo>
                    <a:pt x="2" y="623"/>
                    <a:pt x="2" y="623"/>
                    <a:pt x="1" y="623"/>
                  </a:cubicBezTo>
                  <a:cubicBezTo>
                    <a:pt x="2" y="623"/>
                    <a:pt x="2" y="623"/>
                    <a:pt x="2" y="623"/>
                  </a:cubicBezTo>
                  <a:moveTo>
                    <a:pt x="2" y="623"/>
                  </a:moveTo>
                  <a:cubicBezTo>
                    <a:pt x="2" y="623"/>
                    <a:pt x="2" y="623"/>
                    <a:pt x="2" y="623"/>
                  </a:cubicBezTo>
                  <a:cubicBezTo>
                    <a:pt x="2" y="623"/>
                    <a:pt x="2" y="623"/>
                    <a:pt x="2" y="623"/>
                  </a:cubicBezTo>
                  <a:moveTo>
                    <a:pt x="3" y="623"/>
                  </a:moveTo>
                  <a:cubicBezTo>
                    <a:pt x="2" y="623"/>
                    <a:pt x="2" y="623"/>
                    <a:pt x="2" y="623"/>
                  </a:cubicBezTo>
                  <a:cubicBezTo>
                    <a:pt x="3" y="623"/>
                    <a:pt x="2" y="623"/>
                    <a:pt x="3" y="623"/>
                  </a:cubicBezTo>
                  <a:moveTo>
                    <a:pt x="3" y="623"/>
                  </a:moveTo>
                  <a:cubicBezTo>
                    <a:pt x="3" y="623"/>
                    <a:pt x="3" y="623"/>
                    <a:pt x="3" y="623"/>
                  </a:cubicBezTo>
                  <a:cubicBezTo>
                    <a:pt x="3" y="623"/>
                    <a:pt x="3" y="623"/>
                    <a:pt x="3" y="623"/>
                  </a:cubicBezTo>
                  <a:moveTo>
                    <a:pt x="4" y="622"/>
                  </a:moveTo>
                  <a:cubicBezTo>
                    <a:pt x="3" y="622"/>
                    <a:pt x="3" y="623"/>
                    <a:pt x="3" y="623"/>
                  </a:cubicBezTo>
                  <a:cubicBezTo>
                    <a:pt x="3" y="623"/>
                    <a:pt x="3" y="622"/>
                    <a:pt x="4" y="622"/>
                  </a:cubicBezTo>
                  <a:moveTo>
                    <a:pt x="4" y="622"/>
                  </a:moveTo>
                  <a:cubicBezTo>
                    <a:pt x="4" y="622"/>
                    <a:pt x="4" y="622"/>
                    <a:pt x="4" y="622"/>
                  </a:cubicBezTo>
                  <a:cubicBezTo>
                    <a:pt x="4" y="622"/>
                    <a:pt x="4" y="622"/>
                    <a:pt x="4" y="622"/>
                  </a:cubicBezTo>
                  <a:moveTo>
                    <a:pt x="4" y="622"/>
                  </a:moveTo>
                  <a:cubicBezTo>
                    <a:pt x="4" y="622"/>
                    <a:pt x="4" y="622"/>
                    <a:pt x="4" y="622"/>
                  </a:cubicBezTo>
                  <a:cubicBezTo>
                    <a:pt x="4" y="622"/>
                    <a:pt x="4" y="622"/>
                    <a:pt x="4" y="622"/>
                  </a:cubicBezTo>
                  <a:moveTo>
                    <a:pt x="4" y="622"/>
                  </a:moveTo>
                  <a:cubicBezTo>
                    <a:pt x="4" y="622"/>
                    <a:pt x="4" y="622"/>
                    <a:pt x="4" y="622"/>
                  </a:cubicBezTo>
                  <a:cubicBezTo>
                    <a:pt x="4" y="622"/>
                    <a:pt x="4" y="622"/>
                    <a:pt x="4" y="622"/>
                  </a:cubicBezTo>
                  <a:moveTo>
                    <a:pt x="5" y="622"/>
                  </a:moveTo>
                  <a:cubicBezTo>
                    <a:pt x="5" y="622"/>
                    <a:pt x="4" y="622"/>
                    <a:pt x="4" y="622"/>
                  </a:cubicBezTo>
                  <a:cubicBezTo>
                    <a:pt x="4" y="622"/>
                    <a:pt x="5" y="622"/>
                    <a:pt x="5" y="622"/>
                  </a:cubicBezTo>
                  <a:moveTo>
                    <a:pt x="5" y="622"/>
                  </a:moveTo>
                  <a:cubicBezTo>
                    <a:pt x="5" y="622"/>
                    <a:pt x="5" y="622"/>
                    <a:pt x="5" y="622"/>
                  </a:cubicBezTo>
                  <a:cubicBezTo>
                    <a:pt x="5" y="622"/>
                    <a:pt x="5" y="622"/>
                    <a:pt x="5" y="622"/>
                  </a:cubicBezTo>
                  <a:moveTo>
                    <a:pt x="5" y="622"/>
                  </a:moveTo>
                  <a:cubicBezTo>
                    <a:pt x="5" y="622"/>
                    <a:pt x="5" y="622"/>
                    <a:pt x="5" y="622"/>
                  </a:cubicBezTo>
                  <a:cubicBezTo>
                    <a:pt x="5" y="622"/>
                    <a:pt x="5" y="622"/>
                    <a:pt x="5" y="622"/>
                  </a:cubicBezTo>
                  <a:moveTo>
                    <a:pt x="5" y="622"/>
                  </a:moveTo>
                  <a:cubicBezTo>
                    <a:pt x="5" y="622"/>
                    <a:pt x="5" y="622"/>
                    <a:pt x="5" y="622"/>
                  </a:cubicBezTo>
                  <a:cubicBezTo>
                    <a:pt x="5" y="622"/>
                    <a:pt x="5" y="622"/>
                    <a:pt x="5" y="622"/>
                  </a:cubicBezTo>
                  <a:moveTo>
                    <a:pt x="6" y="621"/>
                  </a:moveTo>
                  <a:cubicBezTo>
                    <a:pt x="6" y="621"/>
                    <a:pt x="6" y="622"/>
                    <a:pt x="6" y="622"/>
                  </a:cubicBezTo>
                  <a:cubicBezTo>
                    <a:pt x="6" y="621"/>
                    <a:pt x="6" y="621"/>
                    <a:pt x="6" y="621"/>
                  </a:cubicBezTo>
                  <a:moveTo>
                    <a:pt x="6" y="621"/>
                  </a:moveTo>
                  <a:cubicBezTo>
                    <a:pt x="6" y="621"/>
                    <a:pt x="6" y="621"/>
                    <a:pt x="6" y="621"/>
                  </a:cubicBezTo>
                  <a:cubicBezTo>
                    <a:pt x="6" y="621"/>
                    <a:pt x="6" y="621"/>
                    <a:pt x="6" y="621"/>
                  </a:cubicBezTo>
                  <a:moveTo>
                    <a:pt x="7" y="621"/>
                  </a:moveTo>
                  <a:cubicBezTo>
                    <a:pt x="7" y="621"/>
                    <a:pt x="6" y="621"/>
                    <a:pt x="6" y="621"/>
                  </a:cubicBezTo>
                  <a:cubicBezTo>
                    <a:pt x="6" y="621"/>
                    <a:pt x="7" y="621"/>
                    <a:pt x="7" y="621"/>
                  </a:cubicBezTo>
                  <a:moveTo>
                    <a:pt x="9" y="620"/>
                  </a:moveTo>
                  <a:cubicBezTo>
                    <a:pt x="8" y="620"/>
                    <a:pt x="8" y="621"/>
                    <a:pt x="7" y="621"/>
                  </a:cubicBezTo>
                  <a:cubicBezTo>
                    <a:pt x="8" y="621"/>
                    <a:pt x="8" y="620"/>
                    <a:pt x="9" y="620"/>
                  </a:cubicBezTo>
                  <a:moveTo>
                    <a:pt x="9" y="620"/>
                  </a:moveTo>
                  <a:cubicBezTo>
                    <a:pt x="9" y="620"/>
                    <a:pt x="9" y="620"/>
                    <a:pt x="9" y="620"/>
                  </a:cubicBezTo>
                  <a:cubicBezTo>
                    <a:pt x="9" y="620"/>
                    <a:pt x="9" y="620"/>
                    <a:pt x="9" y="620"/>
                  </a:cubicBezTo>
                  <a:moveTo>
                    <a:pt x="9" y="620"/>
                  </a:moveTo>
                  <a:cubicBezTo>
                    <a:pt x="9" y="620"/>
                    <a:pt x="9" y="620"/>
                    <a:pt x="9" y="620"/>
                  </a:cubicBezTo>
                  <a:cubicBezTo>
                    <a:pt x="9" y="620"/>
                    <a:pt x="9" y="620"/>
                    <a:pt x="9" y="620"/>
                  </a:cubicBezTo>
                  <a:moveTo>
                    <a:pt x="10" y="620"/>
                  </a:moveTo>
                  <a:cubicBezTo>
                    <a:pt x="10" y="620"/>
                    <a:pt x="9" y="620"/>
                    <a:pt x="9" y="620"/>
                  </a:cubicBezTo>
                  <a:cubicBezTo>
                    <a:pt x="9" y="620"/>
                    <a:pt x="10" y="620"/>
                    <a:pt x="10" y="620"/>
                  </a:cubicBezTo>
                  <a:moveTo>
                    <a:pt x="10" y="620"/>
                  </a:moveTo>
                  <a:cubicBezTo>
                    <a:pt x="10" y="620"/>
                    <a:pt x="10" y="620"/>
                    <a:pt x="10" y="620"/>
                  </a:cubicBezTo>
                  <a:cubicBezTo>
                    <a:pt x="10" y="620"/>
                    <a:pt x="10" y="620"/>
                    <a:pt x="10" y="620"/>
                  </a:cubicBezTo>
                  <a:moveTo>
                    <a:pt x="10" y="619"/>
                  </a:moveTo>
                  <a:cubicBezTo>
                    <a:pt x="10" y="619"/>
                    <a:pt x="10" y="620"/>
                    <a:pt x="10" y="620"/>
                  </a:cubicBezTo>
                  <a:cubicBezTo>
                    <a:pt x="10" y="620"/>
                    <a:pt x="10" y="620"/>
                    <a:pt x="10" y="619"/>
                  </a:cubicBezTo>
                  <a:moveTo>
                    <a:pt x="10" y="619"/>
                  </a:moveTo>
                  <a:cubicBezTo>
                    <a:pt x="10" y="619"/>
                    <a:pt x="10" y="619"/>
                    <a:pt x="10" y="619"/>
                  </a:cubicBezTo>
                  <a:cubicBezTo>
                    <a:pt x="10" y="619"/>
                    <a:pt x="10" y="619"/>
                    <a:pt x="10" y="619"/>
                  </a:cubicBezTo>
                  <a:moveTo>
                    <a:pt x="11" y="619"/>
                  </a:moveTo>
                  <a:cubicBezTo>
                    <a:pt x="11" y="619"/>
                    <a:pt x="11" y="619"/>
                    <a:pt x="11" y="619"/>
                  </a:cubicBezTo>
                  <a:cubicBezTo>
                    <a:pt x="11" y="619"/>
                    <a:pt x="11" y="619"/>
                    <a:pt x="11" y="619"/>
                  </a:cubicBezTo>
                  <a:moveTo>
                    <a:pt x="11" y="619"/>
                  </a:moveTo>
                  <a:cubicBezTo>
                    <a:pt x="11" y="619"/>
                    <a:pt x="11" y="619"/>
                    <a:pt x="11" y="619"/>
                  </a:cubicBezTo>
                  <a:cubicBezTo>
                    <a:pt x="11" y="619"/>
                    <a:pt x="11" y="619"/>
                    <a:pt x="11" y="619"/>
                  </a:cubicBezTo>
                  <a:moveTo>
                    <a:pt x="11" y="619"/>
                  </a:moveTo>
                  <a:cubicBezTo>
                    <a:pt x="11" y="619"/>
                    <a:pt x="11" y="619"/>
                    <a:pt x="11" y="619"/>
                  </a:cubicBezTo>
                  <a:cubicBezTo>
                    <a:pt x="11" y="619"/>
                    <a:pt x="11" y="619"/>
                    <a:pt x="11" y="619"/>
                  </a:cubicBezTo>
                  <a:moveTo>
                    <a:pt x="11" y="619"/>
                  </a:moveTo>
                  <a:cubicBezTo>
                    <a:pt x="11" y="619"/>
                    <a:pt x="11" y="619"/>
                    <a:pt x="11" y="619"/>
                  </a:cubicBezTo>
                  <a:cubicBezTo>
                    <a:pt x="11" y="619"/>
                    <a:pt x="11" y="619"/>
                    <a:pt x="11" y="619"/>
                  </a:cubicBezTo>
                  <a:moveTo>
                    <a:pt x="12" y="619"/>
                  </a:moveTo>
                  <a:cubicBezTo>
                    <a:pt x="11" y="619"/>
                    <a:pt x="11" y="619"/>
                    <a:pt x="11" y="619"/>
                  </a:cubicBezTo>
                  <a:cubicBezTo>
                    <a:pt x="12" y="619"/>
                    <a:pt x="12" y="619"/>
                    <a:pt x="12" y="619"/>
                  </a:cubicBezTo>
                  <a:moveTo>
                    <a:pt x="12" y="619"/>
                  </a:moveTo>
                  <a:cubicBezTo>
                    <a:pt x="12" y="619"/>
                    <a:pt x="12" y="619"/>
                    <a:pt x="12" y="619"/>
                  </a:cubicBezTo>
                  <a:cubicBezTo>
                    <a:pt x="12" y="619"/>
                    <a:pt x="12" y="619"/>
                    <a:pt x="12" y="619"/>
                  </a:cubicBezTo>
                  <a:moveTo>
                    <a:pt x="18" y="616"/>
                  </a:moveTo>
                  <a:cubicBezTo>
                    <a:pt x="16" y="617"/>
                    <a:pt x="14" y="618"/>
                    <a:pt x="12" y="619"/>
                  </a:cubicBezTo>
                  <a:cubicBezTo>
                    <a:pt x="14" y="618"/>
                    <a:pt x="16" y="617"/>
                    <a:pt x="18" y="616"/>
                  </a:cubicBezTo>
                  <a:moveTo>
                    <a:pt x="19" y="616"/>
                  </a:moveTo>
                  <a:cubicBezTo>
                    <a:pt x="19" y="616"/>
                    <a:pt x="18" y="616"/>
                    <a:pt x="18" y="616"/>
                  </a:cubicBezTo>
                  <a:cubicBezTo>
                    <a:pt x="19" y="616"/>
                    <a:pt x="18" y="616"/>
                    <a:pt x="19" y="616"/>
                  </a:cubicBezTo>
                  <a:moveTo>
                    <a:pt x="19" y="616"/>
                  </a:moveTo>
                  <a:cubicBezTo>
                    <a:pt x="19" y="616"/>
                    <a:pt x="19" y="616"/>
                    <a:pt x="19" y="616"/>
                  </a:cubicBezTo>
                  <a:cubicBezTo>
                    <a:pt x="19" y="616"/>
                    <a:pt x="19" y="616"/>
                    <a:pt x="19" y="616"/>
                  </a:cubicBezTo>
                  <a:moveTo>
                    <a:pt x="19" y="616"/>
                  </a:moveTo>
                  <a:cubicBezTo>
                    <a:pt x="19" y="616"/>
                    <a:pt x="19" y="616"/>
                    <a:pt x="19" y="616"/>
                  </a:cubicBezTo>
                  <a:cubicBezTo>
                    <a:pt x="19" y="616"/>
                    <a:pt x="19" y="616"/>
                    <a:pt x="19" y="616"/>
                  </a:cubicBezTo>
                  <a:moveTo>
                    <a:pt x="20" y="615"/>
                  </a:moveTo>
                  <a:cubicBezTo>
                    <a:pt x="20" y="615"/>
                    <a:pt x="20" y="616"/>
                    <a:pt x="19" y="616"/>
                  </a:cubicBezTo>
                  <a:cubicBezTo>
                    <a:pt x="20" y="616"/>
                    <a:pt x="20" y="615"/>
                    <a:pt x="20" y="615"/>
                  </a:cubicBezTo>
                  <a:moveTo>
                    <a:pt x="20" y="615"/>
                  </a:moveTo>
                  <a:cubicBezTo>
                    <a:pt x="20" y="615"/>
                    <a:pt x="20" y="615"/>
                    <a:pt x="20" y="615"/>
                  </a:cubicBezTo>
                  <a:cubicBezTo>
                    <a:pt x="20" y="615"/>
                    <a:pt x="20" y="615"/>
                    <a:pt x="20" y="615"/>
                  </a:cubicBezTo>
                  <a:moveTo>
                    <a:pt x="21" y="615"/>
                  </a:moveTo>
                  <a:cubicBezTo>
                    <a:pt x="21" y="615"/>
                    <a:pt x="21" y="615"/>
                    <a:pt x="21" y="615"/>
                  </a:cubicBezTo>
                  <a:cubicBezTo>
                    <a:pt x="21" y="615"/>
                    <a:pt x="21" y="615"/>
                    <a:pt x="21" y="615"/>
                  </a:cubicBezTo>
                  <a:moveTo>
                    <a:pt x="22" y="615"/>
                  </a:moveTo>
                  <a:cubicBezTo>
                    <a:pt x="21" y="615"/>
                    <a:pt x="21" y="615"/>
                    <a:pt x="21" y="615"/>
                  </a:cubicBezTo>
                  <a:cubicBezTo>
                    <a:pt x="21" y="615"/>
                    <a:pt x="21" y="615"/>
                    <a:pt x="22" y="615"/>
                  </a:cubicBezTo>
                  <a:moveTo>
                    <a:pt x="22" y="614"/>
                  </a:moveTo>
                  <a:cubicBezTo>
                    <a:pt x="22" y="615"/>
                    <a:pt x="22" y="615"/>
                    <a:pt x="22" y="615"/>
                  </a:cubicBezTo>
                  <a:cubicBezTo>
                    <a:pt x="22" y="615"/>
                    <a:pt x="22" y="615"/>
                    <a:pt x="22" y="614"/>
                  </a:cubicBezTo>
                  <a:moveTo>
                    <a:pt x="22" y="614"/>
                  </a:moveTo>
                  <a:cubicBezTo>
                    <a:pt x="22" y="614"/>
                    <a:pt x="22" y="614"/>
                    <a:pt x="22" y="614"/>
                  </a:cubicBezTo>
                  <a:cubicBezTo>
                    <a:pt x="22" y="614"/>
                    <a:pt x="22" y="614"/>
                    <a:pt x="22" y="614"/>
                  </a:cubicBezTo>
                  <a:moveTo>
                    <a:pt x="23" y="614"/>
                  </a:moveTo>
                  <a:cubicBezTo>
                    <a:pt x="22" y="614"/>
                    <a:pt x="22" y="614"/>
                    <a:pt x="22" y="614"/>
                  </a:cubicBezTo>
                  <a:cubicBezTo>
                    <a:pt x="23" y="614"/>
                    <a:pt x="23" y="614"/>
                    <a:pt x="23" y="614"/>
                  </a:cubicBezTo>
                  <a:moveTo>
                    <a:pt x="23" y="614"/>
                  </a:moveTo>
                  <a:cubicBezTo>
                    <a:pt x="23" y="614"/>
                    <a:pt x="23" y="614"/>
                    <a:pt x="23" y="614"/>
                  </a:cubicBezTo>
                  <a:cubicBezTo>
                    <a:pt x="23" y="614"/>
                    <a:pt x="23" y="614"/>
                    <a:pt x="23" y="614"/>
                  </a:cubicBezTo>
                  <a:moveTo>
                    <a:pt x="23" y="614"/>
                  </a:moveTo>
                  <a:cubicBezTo>
                    <a:pt x="23" y="614"/>
                    <a:pt x="23" y="614"/>
                    <a:pt x="23" y="614"/>
                  </a:cubicBezTo>
                  <a:cubicBezTo>
                    <a:pt x="23" y="614"/>
                    <a:pt x="23" y="614"/>
                    <a:pt x="23" y="614"/>
                  </a:cubicBezTo>
                  <a:moveTo>
                    <a:pt x="23" y="614"/>
                  </a:moveTo>
                  <a:cubicBezTo>
                    <a:pt x="23" y="614"/>
                    <a:pt x="23" y="614"/>
                    <a:pt x="23" y="614"/>
                  </a:cubicBezTo>
                  <a:cubicBezTo>
                    <a:pt x="23" y="614"/>
                    <a:pt x="23" y="614"/>
                    <a:pt x="23" y="614"/>
                  </a:cubicBezTo>
                  <a:moveTo>
                    <a:pt x="24" y="614"/>
                  </a:moveTo>
                  <a:cubicBezTo>
                    <a:pt x="23" y="614"/>
                    <a:pt x="23" y="614"/>
                    <a:pt x="23" y="614"/>
                  </a:cubicBezTo>
                  <a:cubicBezTo>
                    <a:pt x="23" y="614"/>
                    <a:pt x="23" y="614"/>
                    <a:pt x="24" y="614"/>
                  </a:cubicBezTo>
                  <a:moveTo>
                    <a:pt x="24" y="614"/>
                  </a:moveTo>
                  <a:cubicBezTo>
                    <a:pt x="24" y="614"/>
                    <a:pt x="24" y="614"/>
                    <a:pt x="24" y="614"/>
                  </a:cubicBezTo>
                  <a:cubicBezTo>
                    <a:pt x="24" y="614"/>
                    <a:pt x="24" y="614"/>
                    <a:pt x="24" y="614"/>
                  </a:cubicBezTo>
                  <a:moveTo>
                    <a:pt x="24" y="614"/>
                  </a:moveTo>
                  <a:cubicBezTo>
                    <a:pt x="24" y="614"/>
                    <a:pt x="24" y="614"/>
                    <a:pt x="24" y="614"/>
                  </a:cubicBezTo>
                  <a:cubicBezTo>
                    <a:pt x="24" y="614"/>
                    <a:pt x="24" y="614"/>
                    <a:pt x="24" y="614"/>
                  </a:cubicBezTo>
                  <a:moveTo>
                    <a:pt x="24" y="614"/>
                  </a:moveTo>
                  <a:cubicBezTo>
                    <a:pt x="24" y="614"/>
                    <a:pt x="24" y="614"/>
                    <a:pt x="24" y="614"/>
                  </a:cubicBezTo>
                  <a:cubicBezTo>
                    <a:pt x="24" y="614"/>
                    <a:pt x="24" y="614"/>
                    <a:pt x="24" y="614"/>
                  </a:cubicBezTo>
                  <a:moveTo>
                    <a:pt x="24" y="614"/>
                  </a:moveTo>
                  <a:cubicBezTo>
                    <a:pt x="24" y="614"/>
                    <a:pt x="24" y="614"/>
                    <a:pt x="24" y="614"/>
                  </a:cubicBezTo>
                  <a:cubicBezTo>
                    <a:pt x="24" y="614"/>
                    <a:pt x="24" y="614"/>
                    <a:pt x="24" y="614"/>
                  </a:cubicBezTo>
                  <a:moveTo>
                    <a:pt x="25" y="613"/>
                  </a:moveTo>
                  <a:cubicBezTo>
                    <a:pt x="24" y="613"/>
                    <a:pt x="24" y="613"/>
                    <a:pt x="24" y="613"/>
                  </a:cubicBezTo>
                  <a:cubicBezTo>
                    <a:pt x="25" y="613"/>
                    <a:pt x="25" y="613"/>
                    <a:pt x="25" y="613"/>
                  </a:cubicBezTo>
                  <a:moveTo>
                    <a:pt x="25" y="613"/>
                  </a:moveTo>
                  <a:cubicBezTo>
                    <a:pt x="25" y="613"/>
                    <a:pt x="25" y="613"/>
                    <a:pt x="25" y="613"/>
                  </a:cubicBezTo>
                  <a:cubicBezTo>
                    <a:pt x="25" y="613"/>
                    <a:pt x="25" y="613"/>
                    <a:pt x="25" y="613"/>
                  </a:cubicBezTo>
                  <a:moveTo>
                    <a:pt x="26" y="613"/>
                  </a:moveTo>
                  <a:cubicBezTo>
                    <a:pt x="26" y="613"/>
                    <a:pt x="25" y="613"/>
                    <a:pt x="25" y="613"/>
                  </a:cubicBezTo>
                  <a:cubicBezTo>
                    <a:pt x="25" y="613"/>
                    <a:pt x="26" y="613"/>
                    <a:pt x="26" y="613"/>
                  </a:cubicBezTo>
                  <a:moveTo>
                    <a:pt x="26" y="613"/>
                  </a:moveTo>
                  <a:cubicBezTo>
                    <a:pt x="26" y="613"/>
                    <a:pt x="26" y="613"/>
                    <a:pt x="26" y="613"/>
                  </a:cubicBezTo>
                  <a:cubicBezTo>
                    <a:pt x="26" y="613"/>
                    <a:pt x="26" y="613"/>
                    <a:pt x="26" y="613"/>
                  </a:cubicBezTo>
                  <a:moveTo>
                    <a:pt x="26" y="613"/>
                  </a:moveTo>
                  <a:cubicBezTo>
                    <a:pt x="26" y="613"/>
                    <a:pt x="26" y="613"/>
                    <a:pt x="26" y="613"/>
                  </a:cubicBezTo>
                  <a:cubicBezTo>
                    <a:pt x="26" y="613"/>
                    <a:pt x="26" y="613"/>
                    <a:pt x="26" y="613"/>
                  </a:cubicBezTo>
                  <a:moveTo>
                    <a:pt x="27" y="612"/>
                  </a:moveTo>
                  <a:cubicBezTo>
                    <a:pt x="27" y="612"/>
                    <a:pt x="27" y="613"/>
                    <a:pt x="27" y="613"/>
                  </a:cubicBezTo>
                  <a:cubicBezTo>
                    <a:pt x="27" y="612"/>
                    <a:pt x="27" y="612"/>
                    <a:pt x="27" y="612"/>
                  </a:cubicBezTo>
                  <a:moveTo>
                    <a:pt x="27" y="612"/>
                  </a:moveTo>
                  <a:cubicBezTo>
                    <a:pt x="27" y="612"/>
                    <a:pt x="27" y="612"/>
                    <a:pt x="27" y="612"/>
                  </a:cubicBezTo>
                  <a:cubicBezTo>
                    <a:pt x="27" y="612"/>
                    <a:pt x="27" y="612"/>
                    <a:pt x="27" y="612"/>
                  </a:cubicBezTo>
                  <a:moveTo>
                    <a:pt x="27" y="612"/>
                  </a:moveTo>
                  <a:cubicBezTo>
                    <a:pt x="27" y="612"/>
                    <a:pt x="27" y="612"/>
                    <a:pt x="27" y="612"/>
                  </a:cubicBezTo>
                  <a:cubicBezTo>
                    <a:pt x="27" y="612"/>
                    <a:pt x="27" y="612"/>
                    <a:pt x="27" y="612"/>
                  </a:cubicBezTo>
                  <a:moveTo>
                    <a:pt x="28" y="612"/>
                  </a:moveTo>
                  <a:cubicBezTo>
                    <a:pt x="28" y="612"/>
                    <a:pt x="27" y="612"/>
                    <a:pt x="27" y="612"/>
                  </a:cubicBezTo>
                  <a:cubicBezTo>
                    <a:pt x="27" y="612"/>
                    <a:pt x="28" y="612"/>
                    <a:pt x="28" y="612"/>
                  </a:cubicBezTo>
                  <a:moveTo>
                    <a:pt x="28" y="612"/>
                  </a:moveTo>
                  <a:cubicBezTo>
                    <a:pt x="28" y="612"/>
                    <a:pt x="28" y="612"/>
                    <a:pt x="28" y="612"/>
                  </a:cubicBezTo>
                  <a:cubicBezTo>
                    <a:pt x="28" y="612"/>
                    <a:pt x="28" y="612"/>
                    <a:pt x="28" y="612"/>
                  </a:cubicBezTo>
                  <a:moveTo>
                    <a:pt x="30" y="611"/>
                  </a:moveTo>
                  <a:cubicBezTo>
                    <a:pt x="30" y="611"/>
                    <a:pt x="30" y="611"/>
                    <a:pt x="30" y="611"/>
                  </a:cubicBezTo>
                  <a:cubicBezTo>
                    <a:pt x="30" y="611"/>
                    <a:pt x="30" y="611"/>
                    <a:pt x="30" y="611"/>
                  </a:cubicBezTo>
                  <a:moveTo>
                    <a:pt x="31" y="611"/>
                  </a:moveTo>
                  <a:cubicBezTo>
                    <a:pt x="31" y="611"/>
                    <a:pt x="30" y="611"/>
                    <a:pt x="30" y="611"/>
                  </a:cubicBezTo>
                  <a:cubicBezTo>
                    <a:pt x="31" y="611"/>
                    <a:pt x="31" y="611"/>
                    <a:pt x="31" y="611"/>
                  </a:cubicBezTo>
                  <a:moveTo>
                    <a:pt x="33" y="610"/>
                  </a:moveTo>
                  <a:cubicBezTo>
                    <a:pt x="33" y="610"/>
                    <a:pt x="33" y="610"/>
                    <a:pt x="33" y="610"/>
                  </a:cubicBezTo>
                  <a:cubicBezTo>
                    <a:pt x="33" y="610"/>
                    <a:pt x="33" y="610"/>
                    <a:pt x="33" y="610"/>
                  </a:cubicBezTo>
                  <a:moveTo>
                    <a:pt x="34" y="610"/>
                  </a:moveTo>
                  <a:cubicBezTo>
                    <a:pt x="34" y="610"/>
                    <a:pt x="34" y="610"/>
                    <a:pt x="34" y="610"/>
                  </a:cubicBezTo>
                  <a:cubicBezTo>
                    <a:pt x="34" y="610"/>
                    <a:pt x="34" y="610"/>
                    <a:pt x="34" y="610"/>
                  </a:cubicBezTo>
                  <a:moveTo>
                    <a:pt x="35" y="609"/>
                  </a:moveTo>
                  <a:cubicBezTo>
                    <a:pt x="35" y="609"/>
                    <a:pt x="34" y="609"/>
                    <a:pt x="34" y="609"/>
                  </a:cubicBezTo>
                  <a:cubicBezTo>
                    <a:pt x="34" y="609"/>
                    <a:pt x="35" y="609"/>
                    <a:pt x="35" y="609"/>
                  </a:cubicBezTo>
                  <a:moveTo>
                    <a:pt x="37" y="608"/>
                  </a:moveTo>
                  <a:cubicBezTo>
                    <a:pt x="36" y="609"/>
                    <a:pt x="36" y="609"/>
                    <a:pt x="35" y="609"/>
                  </a:cubicBezTo>
                  <a:cubicBezTo>
                    <a:pt x="36" y="609"/>
                    <a:pt x="36" y="609"/>
                    <a:pt x="37" y="608"/>
                  </a:cubicBezTo>
                  <a:moveTo>
                    <a:pt x="37" y="608"/>
                  </a:moveTo>
                  <a:cubicBezTo>
                    <a:pt x="37" y="608"/>
                    <a:pt x="37" y="608"/>
                    <a:pt x="37" y="608"/>
                  </a:cubicBezTo>
                  <a:cubicBezTo>
                    <a:pt x="37" y="608"/>
                    <a:pt x="37" y="608"/>
                    <a:pt x="37" y="608"/>
                  </a:cubicBezTo>
                  <a:moveTo>
                    <a:pt x="38" y="608"/>
                  </a:moveTo>
                  <a:cubicBezTo>
                    <a:pt x="38" y="608"/>
                    <a:pt x="37" y="608"/>
                    <a:pt x="37" y="608"/>
                  </a:cubicBezTo>
                  <a:cubicBezTo>
                    <a:pt x="38" y="608"/>
                    <a:pt x="38" y="608"/>
                    <a:pt x="38" y="608"/>
                  </a:cubicBezTo>
                  <a:moveTo>
                    <a:pt x="38" y="608"/>
                  </a:moveTo>
                  <a:cubicBezTo>
                    <a:pt x="38" y="608"/>
                    <a:pt x="38" y="608"/>
                    <a:pt x="38" y="608"/>
                  </a:cubicBezTo>
                  <a:cubicBezTo>
                    <a:pt x="38" y="608"/>
                    <a:pt x="38" y="608"/>
                    <a:pt x="38" y="608"/>
                  </a:cubicBezTo>
                  <a:moveTo>
                    <a:pt x="39" y="607"/>
                  </a:moveTo>
                  <a:cubicBezTo>
                    <a:pt x="39" y="607"/>
                    <a:pt x="39" y="607"/>
                    <a:pt x="39" y="607"/>
                  </a:cubicBezTo>
                  <a:cubicBezTo>
                    <a:pt x="39" y="607"/>
                    <a:pt x="39" y="607"/>
                    <a:pt x="39" y="607"/>
                  </a:cubicBezTo>
                  <a:moveTo>
                    <a:pt x="40" y="607"/>
                  </a:moveTo>
                  <a:cubicBezTo>
                    <a:pt x="39" y="607"/>
                    <a:pt x="39" y="607"/>
                    <a:pt x="39" y="607"/>
                  </a:cubicBezTo>
                  <a:cubicBezTo>
                    <a:pt x="40" y="607"/>
                    <a:pt x="39" y="607"/>
                    <a:pt x="40" y="607"/>
                  </a:cubicBezTo>
                  <a:moveTo>
                    <a:pt x="40" y="607"/>
                  </a:moveTo>
                  <a:cubicBezTo>
                    <a:pt x="40" y="607"/>
                    <a:pt x="40" y="607"/>
                    <a:pt x="40" y="607"/>
                  </a:cubicBezTo>
                  <a:cubicBezTo>
                    <a:pt x="40" y="607"/>
                    <a:pt x="40" y="607"/>
                    <a:pt x="40" y="607"/>
                  </a:cubicBezTo>
                  <a:moveTo>
                    <a:pt x="40" y="607"/>
                  </a:moveTo>
                  <a:cubicBezTo>
                    <a:pt x="40" y="607"/>
                    <a:pt x="40" y="607"/>
                    <a:pt x="40" y="607"/>
                  </a:cubicBezTo>
                  <a:cubicBezTo>
                    <a:pt x="40" y="607"/>
                    <a:pt x="40" y="607"/>
                    <a:pt x="40" y="607"/>
                  </a:cubicBezTo>
                  <a:moveTo>
                    <a:pt x="42" y="606"/>
                  </a:moveTo>
                  <a:cubicBezTo>
                    <a:pt x="41" y="606"/>
                    <a:pt x="41" y="606"/>
                    <a:pt x="41" y="606"/>
                  </a:cubicBezTo>
                  <a:cubicBezTo>
                    <a:pt x="42" y="606"/>
                    <a:pt x="42" y="606"/>
                    <a:pt x="42" y="606"/>
                  </a:cubicBezTo>
                  <a:moveTo>
                    <a:pt x="42" y="606"/>
                  </a:moveTo>
                  <a:cubicBezTo>
                    <a:pt x="42" y="606"/>
                    <a:pt x="42" y="606"/>
                    <a:pt x="42" y="606"/>
                  </a:cubicBezTo>
                  <a:cubicBezTo>
                    <a:pt x="42" y="606"/>
                    <a:pt x="42" y="606"/>
                    <a:pt x="42" y="606"/>
                  </a:cubicBezTo>
                  <a:moveTo>
                    <a:pt x="43" y="606"/>
                  </a:moveTo>
                  <a:cubicBezTo>
                    <a:pt x="43" y="606"/>
                    <a:pt x="42" y="606"/>
                    <a:pt x="42" y="606"/>
                  </a:cubicBezTo>
                  <a:cubicBezTo>
                    <a:pt x="43" y="606"/>
                    <a:pt x="43" y="606"/>
                    <a:pt x="43" y="606"/>
                  </a:cubicBezTo>
                  <a:moveTo>
                    <a:pt x="43" y="606"/>
                  </a:moveTo>
                  <a:cubicBezTo>
                    <a:pt x="43" y="606"/>
                    <a:pt x="43" y="606"/>
                    <a:pt x="43" y="606"/>
                  </a:cubicBezTo>
                  <a:cubicBezTo>
                    <a:pt x="43" y="606"/>
                    <a:pt x="43" y="606"/>
                    <a:pt x="43" y="606"/>
                  </a:cubicBezTo>
                  <a:moveTo>
                    <a:pt x="44" y="605"/>
                  </a:moveTo>
                  <a:cubicBezTo>
                    <a:pt x="44" y="605"/>
                    <a:pt x="44" y="605"/>
                    <a:pt x="44" y="605"/>
                  </a:cubicBezTo>
                  <a:cubicBezTo>
                    <a:pt x="44" y="605"/>
                    <a:pt x="44" y="605"/>
                    <a:pt x="44" y="605"/>
                  </a:cubicBezTo>
                  <a:moveTo>
                    <a:pt x="46" y="604"/>
                  </a:moveTo>
                  <a:cubicBezTo>
                    <a:pt x="46" y="604"/>
                    <a:pt x="46" y="604"/>
                    <a:pt x="46" y="604"/>
                  </a:cubicBezTo>
                  <a:cubicBezTo>
                    <a:pt x="46" y="604"/>
                    <a:pt x="46" y="604"/>
                    <a:pt x="46" y="604"/>
                  </a:cubicBezTo>
                  <a:moveTo>
                    <a:pt x="47" y="604"/>
                  </a:moveTo>
                  <a:cubicBezTo>
                    <a:pt x="47" y="604"/>
                    <a:pt x="47" y="604"/>
                    <a:pt x="47" y="604"/>
                  </a:cubicBezTo>
                  <a:cubicBezTo>
                    <a:pt x="47" y="604"/>
                    <a:pt x="47" y="604"/>
                    <a:pt x="47" y="604"/>
                  </a:cubicBezTo>
                  <a:moveTo>
                    <a:pt x="50" y="603"/>
                  </a:moveTo>
                  <a:cubicBezTo>
                    <a:pt x="50" y="603"/>
                    <a:pt x="50" y="603"/>
                    <a:pt x="50" y="603"/>
                  </a:cubicBezTo>
                  <a:cubicBezTo>
                    <a:pt x="50" y="603"/>
                    <a:pt x="50" y="603"/>
                    <a:pt x="50" y="603"/>
                  </a:cubicBezTo>
                  <a:moveTo>
                    <a:pt x="50" y="603"/>
                  </a:moveTo>
                  <a:cubicBezTo>
                    <a:pt x="50" y="603"/>
                    <a:pt x="50" y="603"/>
                    <a:pt x="50" y="603"/>
                  </a:cubicBezTo>
                  <a:cubicBezTo>
                    <a:pt x="50" y="603"/>
                    <a:pt x="50" y="603"/>
                    <a:pt x="50" y="603"/>
                  </a:cubicBezTo>
                  <a:moveTo>
                    <a:pt x="50" y="603"/>
                  </a:moveTo>
                  <a:cubicBezTo>
                    <a:pt x="50" y="603"/>
                    <a:pt x="50" y="603"/>
                    <a:pt x="50" y="603"/>
                  </a:cubicBezTo>
                  <a:cubicBezTo>
                    <a:pt x="50" y="603"/>
                    <a:pt x="50" y="603"/>
                    <a:pt x="50" y="603"/>
                  </a:cubicBezTo>
                  <a:moveTo>
                    <a:pt x="50" y="602"/>
                  </a:moveTo>
                  <a:cubicBezTo>
                    <a:pt x="50" y="602"/>
                    <a:pt x="50" y="602"/>
                    <a:pt x="50" y="603"/>
                  </a:cubicBezTo>
                  <a:cubicBezTo>
                    <a:pt x="50" y="602"/>
                    <a:pt x="50" y="603"/>
                    <a:pt x="50" y="602"/>
                  </a:cubicBezTo>
                  <a:moveTo>
                    <a:pt x="53" y="602"/>
                  </a:moveTo>
                  <a:cubicBezTo>
                    <a:pt x="53" y="602"/>
                    <a:pt x="53" y="602"/>
                    <a:pt x="53" y="602"/>
                  </a:cubicBezTo>
                  <a:cubicBezTo>
                    <a:pt x="53" y="602"/>
                    <a:pt x="53" y="602"/>
                    <a:pt x="53" y="602"/>
                  </a:cubicBezTo>
                  <a:moveTo>
                    <a:pt x="54" y="601"/>
                  </a:moveTo>
                  <a:cubicBezTo>
                    <a:pt x="54" y="601"/>
                    <a:pt x="54" y="601"/>
                    <a:pt x="54" y="601"/>
                  </a:cubicBezTo>
                  <a:cubicBezTo>
                    <a:pt x="54" y="601"/>
                    <a:pt x="54" y="601"/>
                    <a:pt x="54" y="601"/>
                  </a:cubicBezTo>
                  <a:moveTo>
                    <a:pt x="54" y="601"/>
                  </a:moveTo>
                  <a:cubicBezTo>
                    <a:pt x="54" y="601"/>
                    <a:pt x="54" y="601"/>
                    <a:pt x="54" y="601"/>
                  </a:cubicBezTo>
                  <a:cubicBezTo>
                    <a:pt x="54" y="601"/>
                    <a:pt x="54" y="601"/>
                    <a:pt x="54" y="601"/>
                  </a:cubicBezTo>
                  <a:moveTo>
                    <a:pt x="55" y="601"/>
                  </a:moveTo>
                  <a:cubicBezTo>
                    <a:pt x="54" y="601"/>
                    <a:pt x="54" y="601"/>
                    <a:pt x="54" y="601"/>
                  </a:cubicBezTo>
                  <a:cubicBezTo>
                    <a:pt x="54" y="601"/>
                    <a:pt x="54" y="601"/>
                    <a:pt x="55" y="601"/>
                  </a:cubicBezTo>
                  <a:moveTo>
                    <a:pt x="55" y="601"/>
                  </a:moveTo>
                  <a:cubicBezTo>
                    <a:pt x="55" y="601"/>
                    <a:pt x="55" y="601"/>
                    <a:pt x="55" y="601"/>
                  </a:cubicBezTo>
                  <a:cubicBezTo>
                    <a:pt x="55" y="601"/>
                    <a:pt x="55" y="601"/>
                    <a:pt x="55" y="601"/>
                  </a:cubicBezTo>
                  <a:moveTo>
                    <a:pt x="55" y="600"/>
                  </a:moveTo>
                  <a:cubicBezTo>
                    <a:pt x="55" y="600"/>
                    <a:pt x="55" y="601"/>
                    <a:pt x="55" y="601"/>
                  </a:cubicBezTo>
                  <a:cubicBezTo>
                    <a:pt x="55" y="600"/>
                    <a:pt x="55" y="600"/>
                    <a:pt x="55" y="600"/>
                  </a:cubicBezTo>
                  <a:moveTo>
                    <a:pt x="56" y="600"/>
                  </a:moveTo>
                  <a:cubicBezTo>
                    <a:pt x="56" y="600"/>
                    <a:pt x="56" y="600"/>
                    <a:pt x="56" y="600"/>
                  </a:cubicBezTo>
                  <a:cubicBezTo>
                    <a:pt x="56" y="600"/>
                    <a:pt x="56" y="600"/>
                    <a:pt x="56" y="600"/>
                  </a:cubicBezTo>
                  <a:moveTo>
                    <a:pt x="57" y="600"/>
                  </a:moveTo>
                  <a:cubicBezTo>
                    <a:pt x="57" y="600"/>
                    <a:pt x="57" y="600"/>
                    <a:pt x="56" y="600"/>
                  </a:cubicBezTo>
                  <a:cubicBezTo>
                    <a:pt x="57" y="600"/>
                    <a:pt x="57" y="600"/>
                    <a:pt x="57" y="600"/>
                  </a:cubicBezTo>
                  <a:moveTo>
                    <a:pt x="58" y="599"/>
                  </a:moveTo>
                  <a:cubicBezTo>
                    <a:pt x="58" y="599"/>
                    <a:pt x="58" y="599"/>
                    <a:pt x="57" y="600"/>
                  </a:cubicBezTo>
                  <a:cubicBezTo>
                    <a:pt x="58" y="599"/>
                    <a:pt x="58" y="599"/>
                    <a:pt x="58" y="599"/>
                  </a:cubicBezTo>
                  <a:moveTo>
                    <a:pt x="58" y="599"/>
                  </a:moveTo>
                  <a:cubicBezTo>
                    <a:pt x="58" y="599"/>
                    <a:pt x="58" y="599"/>
                    <a:pt x="58" y="599"/>
                  </a:cubicBezTo>
                  <a:cubicBezTo>
                    <a:pt x="58" y="599"/>
                    <a:pt x="58" y="599"/>
                    <a:pt x="58" y="599"/>
                  </a:cubicBezTo>
                  <a:moveTo>
                    <a:pt x="59" y="599"/>
                  </a:moveTo>
                  <a:cubicBezTo>
                    <a:pt x="59" y="599"/>
                    <a:pt x="59" y="599"/>
                    <a:pt x="59" y="599"/>
                  </a:cubicBezTo>
                  <a:cubicBezTo>
                    <a:pt x="59" y="599"/>
                    <a:pt x="59" y="599"/>
                    <a:pt x="59" y="599"/>
                  </a:cubicBezTo>
                  <a:moveTo>
                    <a:pt x="59" y="599"/>
                  </a:moveTo>
                  <a:cubicBezTo>
                    <a:pt x="59" y="599"/>
                    <a:pt x="59" y="599"/>
                    <a:pt x="59" y="599"/>
                  </a:cubicBezTo>
                  <a:cubicBezTo>
                    <a:pt x="59" y="599"/>
                    <a:pt x="59" y="599"/>
                    <a:pt x="59" y="599"/>
                  </a:cubicBezTo>
                  <a:moveTo>
                    <a:pt x="59" y="599"/>
                  </a:moveTo>
                  <a:cubicBezTo>
                    <a:pt x="59" y="599"/>
                    <a:pt x="59" y="599"/>
                    <a:pt x="59" y="599"/>
                  </a:cubicBezTo>
                  <a:cubicBezTo>
                    <a:pt x="59" y="599"/>
                    <a:pt x="59" y="599"/>
                    <a:pt x="59" y="599"/>
                  </a:cubicBezTo>
                  <a:moveTo>
                    <a:pt x="60" y="598"/>
                  </a:moveTo>
                  <a:cubicBezTo>
                    <a:pt x="60" y="598"/>
                    <a:pt x="60" y="599"/>
                    <a:pt x="60" y="599"/>
                  </a:cubicBezTo>
                  <a:cubicBezTo>
                    <a:pt x="60" y="598"/>
                    <a:pt x="60" y="598"/>
                    <a:pt x="60" y="598"/>
                  </a:cubicBezTo>
                  <a:moveTo>
                    <a:pt x="61" y="598"/>
                  </a:moveTo>
                  <a:cubicBezTo>
                    <a:pt x="61" y="598"/>
                    <a:pt x="61" y="598"/>
                    <a:pt x="61" y="598"/>
                  </a:cubicBezTo>
                  <a:cubicBezTo>
                    <a:pt x="61" y="598"/>
                    <a:pt x="61" y="598"/>
                    <a:pt x="61" y="598"/>
                  </a:cubicBezTo>
                  <a:moveTo>
                    <a:pt x="61" y="598"/>
                  </a:moveTo>
                  <a:cubicBezTo>
                    <a:pt x="61" y="598"/>
                    <a:pt x="61" y="598"/>
                    <a:pt x="61" y="598"/>
                  </a:cubicBezTo>
                  <a:cubicBezTo>
                    <a:pt x="61" y="598"/>
                    <a:pt x="61" y="598"/>
                    <a:pt x="61" y="598"/>
                  </a:cubicBezTo>
                  <a:moveTo>
                    <a:pt x="61" y="598"/>
                  </a:moveTo>
                  <a:cubicBezTo>
                    <a:pt x="61" y="598"/>
                    <a:pt x="61" y="598"/>
                    <a:pt x="61" y="598"/>
                  </a:cubicBezTo>
                  <a:cubicBezTo>
                    <a:pt x="61" y="598"/>
                    <a:pt x="61" y="598"/>
                    <a:pt x="61" y="598"/>
                  </a:cubicBezTo>
                  <a:moveTo>
                    <a:pt x="62" y="597"/>
                  </a:moveTo>
                  <a:cubicBezTo>
                    <a:pt x="62" y="597"/>
                    <a:pt x="62" y="597"/>
                    <a:pt x="62" y="597"/>
                  </a:cubicBezTo>
                  <a:cubicBezTo>
                    <a:pt x="62" y="597"/>
                    <a:pt x="62" y="597"/>
                    <a:pt x="62" y="597"/>
                  </a:cubicBezTo>
                  <a:moveTo>
                    <a:pt x="63" y="597"/>
                  </a:moveTo>
                  <a:cubicBezTo>
                    <a:pt x="63" y="597"/>
                    <a:pt x="63" y="597"/>
                    <a:pt x="62" y="597"/>
                  </a:cubicBezTo>
                  <a:cubicBezTo>
                    <a:pt x="62" y="597"/>
                    <a:pt x="63" y="597"/>
                    <a:pt x="63" y="597"/>
                  </a:cubicBezTo>
                  <a:moveTo>
                    <a:pt x="63" y="597"/>
                  </a:moveTo>
                  <a:cubicBezTo>
                    <a:pt x="63" y="597"/>
                    <a:pt x="63" y="597"/>
                    <a:pt x="63" y="597"/>
                  </a:cubicBezTo>
                  <a:cubicBezTo>
                    <a:pt x="63" y="597"/>
                    <a:pt x="63" y="597"/>
                    <a:pt x="63" y="597"/>
                  </a:cubicBezTo>
                  <a:moveTo>
                    <a:pt x="64" y="597"/>
                  </a:moveTo>
                  <a:cubicBezTo>
                    <a:pt x="64" y="597"/>
                    <a:pt x="64" y="597"/>
                    <a:pt x="63" y="597"/>
                  </a:cubicBezTo>
                  <a:cubicBezTo>
                    <a:pt x="64" y="597"/>
                    <a:pt x="64" y="597"/>
                    <a:pt x="64" y="597"/>
                  </a:cubicBezTo>
                  <a:moveTo>
                    <a:pt x="65" y="596"/>
                  </a:moveTo>
                  <a:cubicBezTo>
                    <a:pt x="65" y="596"/>
                    <a:pt x="65" y="596"/>
                    <a:pt x="65" y="596"/>
                  </a:cubicBezTo>
                  <a:cubicBezTo>
                    <a:pt x="65" y="596"/>
                    <a:pt x="65" y="596"/>
                    <a:pt x="65" y="596"/>
                  </a:cubicBezTo>
                  <a:moveTo>
                    <a:pt x="65" y="596"/>
                  </a:moveTo>
                  <a:cubicBezTo>
                    <a:pt x="65" y="596"/>
                    <a:pt x="65" y="596"/>
                    <a:pt x="65" y="596"/>
                  </a:cubicBezTo>
                  <a:cubicBezTo>
                    <a:pt x="65" y="596"/>
                    <a:pt x="65" y="596"/>
                    <a:pt x="65" y="596"/>
                  </a:cubicBezTo>
                  <a:moveTo>
                    <a:pt x="65" y="596"/>
                  </a:moveTo>
                  <a:cubicBezTo>
                    <a:pt x="65" y="596"/>
                    <a:pt x="65" y="596"/>
                    <a:pt x="65" y="596"/>
                  </a:cubicBezTo>
                  <a:cubicBezTo>
                    <a:pt x="65" y="596"/>
                    <a:pt x="65" y="596"/>
                    <a:pt x="65" y="596"/>
                  </a:cubicBezTo>
                  <a:moveTo>
                    <a:pt x="66" y="596"/>
                  </a:moveTo>
                  <a:cubicBezTo>
                    <a:pt x="66" y="596"/>
                    <a:pt x="66" y="596"/>
                    <a:pt x="66" y="596"/>
                  </a:cubicBezTo>
                  <a:cubicBezTo>
                    <a:pt x="66" y="596"/>
                    <a:pt x="66" y="596"/>
                    <a:pt x="66" y="596"/>
                  </a:cubicBezTo>
                  <a:moveTo>
                    <a:pt x="66" y="596"/>
                  </a:moveTo>
                  <a:cubicBezTo>
                    <a:pt x="66" y="596"/>
                    <a:pt x="66" y="596"/>
                    <a:pt x="66" y="596"/>
                  </a:cubicBezTo>
                  <a:cubicBezTo>
                    <a:pt x="66" y="596"/>
                    <a:pt x="66" y="596"/>
                    <a:pt x="66" y="596"/>
                  </a:cubicBezTo>
                  <a:moveTo>
                    <a:pt x="70" y="594"/>
                  </a:moveTo>
                  <a:cubicBezTo>
                    <a:pt x="69" y="595"/>
                    <a:pt x="67" y="595"/>
                    <a:pt x="66" y="596"/>
                  </a:cubicBezTo>
                  <a:cubicBezTo>
                    <a:pt x="67" y="595"/>
                    <a:pt x="69" y="595"/>
                    <a:pt x="70" y="594"/>
                  </a:cubicBezTo>
                  <a:moveTo>
                    <a:pt x="71" y="594"/>
                  </a:moveTo>
                  <a:cubicBezTo>
                    <a:pt x="71" y="594"/>
                    <a:pt x="70" y="594"/>
                    <a:pt x="70" y="594"/>
                  </a:cubicBezTo>
                  <a:cubicBezTo>
                    <a:pt x="70" y="594"/>
                    <a:pt x="71" y="594"/>
                    <a:pt x="71" y="594"/>
                  </a:cubicBezTo>
                  <a:moveTo>
                    <a:pt x="72" y="593"/>
                  </a:moveTo>
                  <a:cubicBezTo>
                    <a:pt x="72" y="593"/>
                    <a:pt x="72" y="593"/>
                    <a:pt x="71" y="594"/>
                  </a:cubicBezTo>
                  <a:cubicBezTo>
                    <a:pt x="72" y="593"/>
                    <a:pt x="72" y="593"/>
                    <a:pt x="72" y="593"/>
                  </a:cubicBezTo>
                  <a:moveTo>
                    <a:pt x="74" y="592"/>
                  </a:moveTo>
                  <a:cubicBezTo>
                    <a:pt x="74" y="592"/>
                    <a:pt x="73" y="593"/>
                    <a:pt x="72" y="593"/>
                  </a:cubicBezTo>
                  <a:cubicBezTo>
                    <a:pt x="73" y="593"/>
                    <a:pt x="74" y="592"/>
                    <a:pt x="74" y="592"/>
                  </a:cubicBezTo>
                  <a:moveTo>
                    <a:pt x="76" y="591"/>
                  </a:moveTo>
                  <a:cubicBezTo>
                    <a:pt x="76" y="592"/>
                    <a:pt x="75" y="592"/>
                    <a:pt x="75" y="592"/>
                  </a:cubicBezTo>
                  <a:cubicBezTo>
                    <a:pt x="75" y="592"/>
                    <a:pt x="76" y="592"/>
                    <a:pt x="76" y="591"/>
                  </a:cubicBezTo>
                  <a:moveTo>
                    <a:pt x="78" y="591"/>
                  </a:moveTo>
                  <a:cubicBezTo>
                    <a:pt x="78" y="591"/>
                    <a:pt x="78" y="591"/>
                    <a:pt x="78" y="591"/>
                  </a:cubicBezTo>
                  <a:cubicBezTo>
                    <a:pt x="78" y="591"/>
                    <a:pt x="78" y="591"/>
                    <a:pt x="78" y="591"/>
                  </a:cubicBezTo>
                  <a:moveTo>
                    <a:pt x="78" y="590"/>
                  </a:moveTo>
                  <a:cubicBezTo>
                    <a:pt x="78" y="591"/>
                    <a:pt x="78" y="591"/>
                    <a:pt x="78" y="591"/>
                  </a:cubicBezTo>
                  <a:cubicBezTo>
                    <a:pt x="78" y="590"/>
                    <a:pt x="78" y="591"/>
                    <a:pt x="78" y="590"/>
                  </a:cubicBezTo>
                  <a:moveTo>
                    <a:pt x="79" y="590"/>
                  </a:moveTo>
                  <a:cubicBezTo>
                    <a:pt x="79" y="590"/>
                    <a:pt x="79" y="590"/>
                    <a:pt x="79" y="590"/>
                  </a:cubicBezTo>
                  <a:cubicBezTo>
                    <a:pt x="79" y="590"/>
                    <a:pt x="79" y="590"/>
                    <a:pt x="79" y="590"/>
                  </a:cubicBezTo>
                  <a:moveTo>
                    <a:pt x="81" y="590"/>
                  </a:moveTo>
                  <a:cubicBezTo>
                    <a:pt x="80" y="590"/>
                    <a:pt x="80" y="590"/>
                    <a:pt x="80" y="590"/>
                  </a:cubicBezTo>
                  <a:cubicBezTo>
                    <a:pt x="80" y="590"/>
                    <a:pt x="80" y="590"/>
                    <a:pt x="81" y="590"/>
                  </a:cubicBezTo>
                  <a:moveTo>
                    <a:pt x="84" y="588"/>
                  </a:moveTo>
                  <a:cubicBezTo>
                    <a:pt x="84" y="588"/>
                    <a:pt x="84" y="588"/>
                    <a:pt x="83" y="588"/>
                  </a:cubicBezTo>
                  <a:cubicBezTo>
                    <a:pt x="83" y="588"/>
                    <a:pt x="84" y="588"/>
                    <a:pt x="84" y="588"/>
                  </a:cubicBezTo>
                  <a:moveTo>
                    <a:pt x="92" y="585"/>
                  </a:moveTo>
                  <a:cubicBezTo>
                    <a:pt x="92" y="585"/>
                    <a:pt x="92" y="585"/>
                    <a:pt x="91" y="585"/>
                  </a:cubicBezTo>
                  <a:cubicBezTo>
                    <a:pt x="91" y="585"/>
                    <a:pt x="92" y="585"/>
                    <a:pt x="92" y="585"/>
                  </a:cubicBezTo>
                  <a:moveTo>
                    <a:pt x="94" y="584"/>
                  </a:moveTo>
                  <a:cubicBezTo>
                    <a:pt x="94" y="584"/>
                    <a:pt x="94" y="584"/>
                    <a:pt x="94" y="584"/>
                  </a:cubicBezTo>
                  <a:cubicBezTo>
                    <a:pt x="94" y="584"/>
                    <a:pt x="94" y="584"/>
                    <a:pt x="94" y="584"/>
                  </a:cubicBezTo>
                  <a:moveTo>
                    <a:pt x="96" y="583"/>
                  </a:moveTo>
                  <a:cubicBezTo>
                    <a:pt x="96" y="583"/>
                    <a:pt x="96" y="583"/>
                    <a:pt x="96" y="583"/>
                  </a:cubicBezTo>
                  <a:cubicBezTo>
                    <a:pt x="96" y="583"/>
                    <a:pt x="96" y="583"/>
                    <a:pt x="96" y="583"/>
                  </a:cubicBezTo>
                  <a:moveTo>
                    <a:pt x="97" y="583"/>
                  </a:moveTo>
                  <a:cubicBezTo>
                    <a:pt x="97" y="583"/>
                    <a:pt x="97" y="583"/>
                    <a:pt x="97" y="583"/>
                  </a:cubicBezTo>
                  <a:cubicBezTo>
                    <a:pt x="97" y="583"/>
                    <a:pt x="97" y="583"/>
                    <a:pt x="97" y="583"/>
                  </a:cubicBezTo>
                  <a:moveTo>
                    <a:pt x="98" y="582"/>
                  </a:moveTo>
                  <a:cubicBezTo>
                    <a:pt x="98" y="582"/>
                    <a:pt x="97" y="582"/>
                    <a:pt x="97" y="582"/>
                  </a:cubicBezTo>
                  <a:cubicBezTo>
                    <a:pt x="97" y="582"/>
                    <a:pt x="98" y="582"/>
                    <a:pt x="98" y="582"/>
                  </a:cubicBezTo>
                  <a:moveTo>
                    <a:pt x="99" y="582"/>
                  </a:moveTo>
                  <a:cubicBezTo>
                    <a:pt x="99" y="582"/>
                    <a:pt x="98" y="582"/>
                    <a:pt x="98" y="582"/>
                  </a:cubicBezTo>
                  <a:cubicBezTo>
                    <a:pt x="98" y="582"/>
                    <a:pt x="99" y="582"/>
                    <a:pt x="99" y="582"/>
                  </a:cubicBezTo>
                  <a:moveTo>
                    <a:pt x="99" y="582"/>
                  </a:moveTo>
                  <a:cubicBezTo>
                    <a:pt x="99" y="582"/>
                    <a:pt x="99" y="582"/>
                    <a:pt x="99" y="582"/>
                  </a:cubicBezTo>
                  <a:cubicBezTo>
                    <a:pt x="99" y="582"/>
                    <a:pt x="99" y="582"/>
                    <a:pt x="99" y="582"/>
                  </a:cubicBezTo>
                  <a:moveTo>
                    <a:pt x="102" y="580"/>
                  </a:moveTo>
                  <a:cubicBezTo>
                    <a:pt x="101" y="581"/>
                    <a:pt x="100" y="581"/>
                    <a:pt x="99" y="582"/>
                  </a:cubicBezTo>
                  <a:cubicBezTo>
                    <a:pt x="100" y="581"/>
                    <a:pt x="101" y="581"/>
                    <a:pt x="102" y="580"/>
                  </a:cubicBezTo>
                  <a:moveTo>
                    <a:pt x="104" y="580"/>
                  </a:moveTo>
                  <a:cubicBezTo>
                    <a:pt x="104" y="580"/>
                    <a:pt x="103" y="580"/>
                    <a:pt x="103" y="580"/>
                  </a:cubicBezTo>
                  <a:cubicBezTo>
                    <a:pt x="104" y="580"/>
                    <a:pt x="104" y="580"/>
                    <a:pt x="104" y="580"/>
                  </a:cubicBezTo>
                  <a:moveTo>
                    <a:pt x="107" y="578"/>
                  </a:moveTo>
                  <a:cubicBezTo>
                    <a:pt x="106" y="579"/>
                    <a:pt x="105" y="579"/>
                    <a:pt x="104" y="580"/>
                  </a:cubicBezTo>
                  <a:cubicBezTo>
                    <a:pt x="105" y="579"/>
                    <a:pt x="106" y="579"/>
                    <a:pt x="107" y="578"/>
                  </a:cubicBezTo>
                  <a:moveTo>
                    <a:pt x="113" y="576"/>
                  </a:moveTo>
                  <a:cubicBezTo>
                    <a:pt x="111" y="577"/>
                    <a:pt x="109" y="578"/>
                    <a:pt x="107" y="578"/>
                  </a:cubicBezTo>
                  <a:cubicBezTo>
                    <a:pt x="109" y="578"/>
                    <a:pt x="111" y="577"/>
                    <a:pt x="113" y="576"/>
                  </a:cubicBezTo>
                  <a:moveTo>
                    <a:pt x="114" y="576"/>
                  </a:moveTo>
                  <a:cubicBezTo>
                    <a:pt x="113" y="576"/>
                    <a:pt x="113" y="576"/>
                    <a:pt x="113" y="576"/>
                  </a:cubicBezTo>
                  <a:cubicBezTo>
                    <a:pt x="113" y="576"/>
                    <a:pt x="113" y="576"/>
                    <a:pt x="114" y="576"/>
                  </a:cubicBezTo>
                  <a:moveTo>
                    <a:pt x="114" y="575"/>
                  </a:moveTo>
                  <a:cubicBezTo>
                    <a:pt x="114" y="575"/>
                    <a:pt x="114" y="575"/>
                    <a:pt x="114" y="575"/>
                  </a:cubicBezTo>
                  <a:cubicBezTo>
                    <a:pt x="114" y="575"/>
                    <a:pt x="114" y="575"/>
                    <a:pt x="114" y="575"/>
                  </a:cubicBezTo>
                  <a:moveTo>
                    <a:pt x="115" y="575"/>
                  </a:moveTo>
                  <a:cubicBezTo>
                    <a:pt x="115" y="575"/>
                    <a:pt x="115" y="575"/>
                    <a:pt x="115" y="575"/>
                  </a:cubicBezTo>
                  <a:cubicBezTo>
                    <a:pt x="115" y="575"/>
                    <a:pt x="115" y="575"/>
                    <a:pt x="115" y="575"/>
                  </a:cubicBezTo>
                  <a:moveTo>
                    <a:pt x="116" y="575"/>
                  </a:moveTo>
                  <a:cubicBezTo>
                    <a:pt x="116" y="575"/>
                    <a:pt x="115" y="575"/>
                    <a:pt x="115" y="575"/>
                  </a:cubicBezTo>
                  <a:cubicBezTo>
                    <a:pt x="115" y="575"/>
                    <a:pt x="116" y="575"/>
                    <a:pt x="116" y="575"/>
                  </a:cubicBezTo>
                  <a:moveTo>
                    <a:pt x="118" y="574"/>
                  </a:moveTo>
                  <a:cubicBezTo>
                    <a:pt x="117" y="574"/>
                    <a:pt x="117" y="574"/>
                    <a:pt x="116" y="574"/>
                  </a:cubicBezTo>
                  <a:cubicBezTo>
                    <a:pt x="117" y="574"/>
                    <a:pt x="117" y="574"/>
                    <a:pt x="118" y="574"/>
                  </a:cubicBezTo>
                  <a:moveTo>
                    <a:pt x="118" y="573"/>
                  </a:moveTo>
                  <a:cubicBezTo>
                    <a:pt x="118" y="574"/>
                    <a:pt x="118" y="574"/>
                    <a:pt x="118" y="574"/>
                  </a:cubicBezTo>
                  <a:cubicBezTo>
                    <a:pt x="118" y="574"/>
                    <a:pt x="118" y="574"/>
                    <a:pt x="118" y="573"/>
                  </a:cubicBezTo>
                  <a:moveTo>
                    <a:pt x="119" y="573"/>
                  </a:moveTo>
                  <a:cubicBezTo>
                    <a:pt x="119" y="573"/>
                    <a:pt x="119" y="573"/>
                    <a:pt x="118" y="573"/>
                  </a:cubicBezTo>
                  <a:cubicBezTo>
                    <a:pt x="119" y="573"/>
                    <a:pt x="119" y="573"/>
                    <a:pt x="119" y="573"/>
                  </a:cubicBezTo>
                  <a:moveTo>
                    <a:pt x="119" y="573"/>
                  </a:moveTo>
                  <a:cubicBezTo>
                    <a:pt x="119" y="573"/>
                    <a:pt x="119" y="573"/>
                    <a:pt x="119" y="573"/>
                  </a:cubicBezTo>
                  <a:cubicBezTo>
                    <a:pt x="119" y="573"/>
                    <a:pt x="119" y="573"/>
                    <a:pt x="119" y="573"/>
                  </a:cubicBezTo>
                  <a:moveTo>
                    <a:pt x="120" y="573"/>
                  </a:moveTo>
                  <a:cubicBezTo>
                    <a:pt x="120" y="573"/>
                    <a:pt x="120" y="573"/>
                    <a:pt x="120" y="573"/>
                  </a:cubicBezTo>
                  <a:cubicBezTo>
                    <a:pt x="120" y="573"/>
                    <a:pt x="120" y="573"/>
                    <a:pt x="120" y="573"/>
                  </a:cubicBezTo>
                  <a:moveTo>
                    <a:pt x="122" y="572"/>
                  </a:moveTo>
                  <a:cubicBezTo>
                    <a:pt x="121" y="572"/>
                    <a:pt x="121" y="573"/>
                    <a:pt x="120" y="573"/>
                  </a:cubicBezTo>
                  <a:cubicBezTo>
                    <a:pt x="121" y="573"/>
                    <a:pt x="121" y="572"/>
                    <a:pt x="122" y="572"/>
                  </a:cubicBezTo>
                  <a:moveTo>
                    <a:pt x="122" y="572"/>
                  </a:moveTo>
                  <a:cubicBezTo>
                    <a:pt x="122" y="572"/>
                    <a:pt x="122" y="572"/>
                    <a:pt x="122" y="572"/>
                  </a:cubicBezTo>
                  <a:cubicBezTo>
                    <a:pt x="122" y="572"/>
                    <a:pt x="122" y="572"/>
                    <a:pt x="122" y="572"/>
                  </a:cubicBezTo>
                  <a:moveTo>
                    <a:pt x="123" y="572"/>
                  </a:moveTo>
                  <a:cubicBezTo>
                    <a:pt x="123" y="572"/>
                    <a:pt x="123" y="572"/>
                    <a:pt x="123" y="572"/>
                  </a:cubicBezTo>
                  <a:cubicBezTo>
                    <a:pt x="123" y="572"/>
                    <a:pt x="123" y="572"/>
                    <a:pt x="123" y="572"/>
                  </a:cubicBezTo>
                  <a:moveTo>
                    <a:pt x="123" y="571"/>
                  </a:moveTo>
                  <a:cubicBezTo>
                    <a:pt x="123" y="571"/>
                    <a:pt x="123" y="572"/>
                    <a:pt x="123" y="572"/>
                  </a:cubicBezTo>
                  <a:cubicBezTo>
                    <a:pt x="123" y="572"/>
                    <a:pt x="123" y="571"/>
                    <a:pt x="123" y="571"/>
                  </a:cubicBezTo>
                  <a:moveTo>
                    <a:pt x="125" y="571"/>
                  </a:moveTo>
                  <a:cubicBezTo>
                    <a:pt x="125" y="571"/>
                    <a:pt x="125" y="571"/>
                    <a:pt x="125" y="571"/>
                  </a:cubicBezTo>
                  <a:cubicBezTo>
                    <a:pt x="125" y="571"/>
                    <a:pt x="125" y="571"/>
                    <a:pt x="125" y="571"/>
                  </a:cubicBezTo>
                  <a:moveTo>
                    <a:pt x="125" y="571"/>
                  </a:moveTo>
                  <a:cubicBezTo>
                    <a:pt x="125" y="571"/>
                    <a:pt x="125" y="571"/>
                    <a:pt x="125" y="571"/>
                  </a:cubicBezTo>
                  <a:cubicBezTo>
                    <a:pt x="125" y="571"/>
                    <a:pt x="125" y="571"/>
                    <a:pt x="125" y="571"/>
                  </a:cubicBezTo>
                  <a:moveTo>
                    <a:pt x="126" y="570"/>
                  </a:moveTo>
                  <a:cubicBezTo>
                    <a:pt x="126" y="570"/>
                    <a:pt x="126" y="570"/>
                    <a:pt x="125" y="571"/>
                  </a:cubicBezTo>
                  <a:cubicBezTo>
                    <a:pt x="126" y="570"/>
                    <a:pt x="126" y="570"/>
                    <a:pt x="126" y="570"/>
                  </a:cubicBezTo>
                  <a:moveTo>
                    <a:pt x="127" y="570"/>
                  </a:moveTo>
                  <a:cubicBezTo>
                    <a:pt x="126" y="570"/>
                    <a:pt x="126" y="570"/>
                    <a:pt x="126" y="570"/>
                  </a:cubicBezTo>
                  <a:cubicBezTo>
                    <a:pt x="126" y="570"/>
                    <a:pt x="126" y="570"/>
                    <a:pt x="127" y="570"/>
                  </a:cubicBezTo>
                  <a:moveTo>
                    <a:pt x="127" y="570"/>
                  </a:moveTo>
                  <a:cubicBezTo>
                    <a:pt x="127" y="570"/>
                    <a:pt x="127" y="570"/>
                    <a:pt x="127" y="570"/>
                  </a:cubicBezTo>
                  <a:cubicBezTo>
                    <a:pt x="127" y="570"/>
                    <a:pt x="127" y="570"/>
                    <a:pt x="127" y="570"/>
                  </a:cubicBezTo>
                  <a:moveTo>
                    <a:pt x="132" y="568"/>
                  </a:moveTo>
                  <a:cubicBezTo>
                    <a:pt x="131" y="568"/>
                    <a:pt x="130" y="568"/>
                    <a:pt x="129" y="569"/>
                  </a:cubicBezTo>
                  <a:cubicBezTo>
                    <a:pt x="130" y="568"/>
                    <a:pt x="131" y="568"/>
                    <a:pt x="132" y="568"/>
                  </a:cubicBezTo>
                  <a:moveTo>
                    <a:pt x="136" y="566"/>
                  </a:moveTo>
                  <a:cubicBezTo>
                    <a:pt x="134" y="567"/>
                    <a:pt x="133" y="567"/>
                    <a:pt x="132" y="568"/>
                  </a:cubicBezTo>
                  <a:cubicBezTo>
                    <a:pt x="133" y="567"/>
                    <a:pt x="134" y="567"/>
                    <a:pt x="136" y="566"/>
                  </a:cubicBezTo>
                  <a:moveTo>
                    <a:pt x="139" y="565"/>
                  </a:moveTo>
                  <a:cubicBezTo>
                    <a:pt x="139" y="565"/>
                    <a:pt x="139" y="565"/>
                    <a:pt x="139" y="565"/>
                  </a:cubicBezTo>
                  <a:cubicBezTo>
                    <a:pt x="139" y="565"/>
                    <a:pt x="139" y="565"/>
                    <a:pt x="139" y="565"/>
                  </a:cubicBezTo>
                  <a:moveTo>
                    <a:pt x="141" y="564"/>
                  </a:moveTo>
                  <a:cubicBezTo>
                    <a:pt x="141" y="564"/>
                    <a:pt x="141" y="564"/>
                    <a:pt x="141" y="564"/>
                  </a:cubicBezTo>
                  <a:cubicBezTo>
                    <a:pt x="141" y="564"/>
                    <a:pt x="141" y="564"/>
                    <a:pt x="141" y="564"/>
                  </a:cubicBezTo>
                  <a:moveTo>
                    <a:pt x="143" y="563"/>
                  </a:moveTo>
                  <a:cubicBezTo>
                    <a:pt x="143" y="563"/>
                    <a:pt x="143" y="563"/>
                    <a:pt x="143" y="563"/>
                  </a:cubicBezTo>
                  <a:cubicBezTo>
                    <a:pt x="143" y="563"/>
                    <a:pt x="143" y="563"/>
                    <a:pt x="143" y="563"/>
                  </a:cubicBezTo>
                  <a:moveTo>
                    <a:pt x="147" y="561"/>
                  </a:moveTo>
                  <a:cubicBezTo>
                    <a:pt x="146" y="562"/>
                    <a:pt x="145" y="562"/>
                    <a:pt x="144" y="562"/>
                  </a:cubicBezTo>
                  <a:cubicBezTo>
                    <a:pt x="145" y="562"/>
                    <a:pt x="146" y="562"/>
                    <a:pt x="147" y="561"/>
                  </a:cubicBezTo>
                  <a:moveTo>
                    <a:pt x="148" y="561"/>
                  </a:moveTo>
                  <a:cubicBezTo>
                    <a:pt x="148" y="561"/>
                    <a:pt x="148" y="561"/>
                    <a:pt x="147" y="561"/>
                  </a:cubicBezTo>
                  <a:cubicBezTo>
                    <a:pt x="148" y="561"/>
                    <a:pt x="148" y="561"/>
                    <a:pt x="148" y="561"/>
                  </a:cubicBezTo>
                  <a:moveTo>
                    <a:pt x="149" y="561"/>
                  </a:moveTo>
                  <a:cubicBezTo>
                    <a:pt x="149" y="561"/>
                    <a:pt x="149" y="561"/>
                    <a:pt x="149" y="561"/>
                  </a:cubicBezTo>
                  <a:cubicBezTo>
                    <a:pt x="149" y="561"/>
                    <a:pt x="149" y="561"/>
                    <a:pt x="149" y="561"/>
                  </a:cubicBezTo>
                  <a:moveTo>
                    <a:pt x="149" y="560"/>
                  </a:moveTo>
                  <a:cubicBezTo>
                    <a:pt x="149" y="560"/>
                    <a:pt x="149" y="560"/>
                    <a:pt x="149" y="560"/>
                  </a:cubicBezTo>
                  <a:cubicBezTo>
                    <a:pt x="149" y="560"/>
                    <a:pt x="149" y="560"/>
                    <a:pt x="149" y="560"/>
                  </a:cubicBezTo>
                  <a:moveTo>
                    <a:pt x="150" y="560"/>
                  </a:moveTo>
                  <a:cubicBezTo>
                    <a:pt x="150" y="560"/>
                    <a:pt x="150" y="560"/>
                    <a:pt x="150" y="560"/>
                  </a:cubicBezTo>
                  <a:cubicBezTo>
                    <a:pt x="150" y="560"/>
                    <a:pt x="150" y="560"/>
                    <a:pt x="150" y="560"/>
                  </a:cubicBezTo>
                  <a:moveTo>
                    <a:pt x="150" y="560"/>
                  </a:moveTo>
                  <a:cubicBezTo>
                    <a:pt x="150" y="560"/>
                    <a:pt x="150" y="560"/>
                    <a:pt x="150" y="560"/>
                  </a:cubicBezTo>
                  <a:cubicBezTo>
                    <a:pt x="150" y="560"/>
                    <a:pt x="150" y="560"/>
                    <a:pt x="150" y="560"/>
                  </a:cubicBezTo>
                  <a:moveTo>
                    <a:pt x="152" y="559"/>
                  </a:moveTo>
                  <a:cubicBezTo>
                    <a:pt x="151" y="559"/>
                    <a:pt x="151" y="560"/>
                    <a:pt x="151" y="560"/>
                  </a:cubicBezTo>
                  <a:cubicBezTo>
                    <a:pt x="151" y="560"/>
                    <a:pt x="151" y="559"/>
                    <a:pt x="152" y="559"/>
                  </a:cubicBezTo>
                  <a:moveTo>
                    <a:pt x="166" y="553"/>
                  </a:moveTo>
                  <a:cubicBezTo>
                    <a:pt x="161" y="555"/>
                    <a:pt x="156" y="557"/>
                    <a:pt x="152" y="559"/>
                  </a:cubicBezTo>
                  <a:cubicBezTo>
                    <a:pt x="156" y="557"/>
                    <a:pt x="161" y="555"/>
                    <a:pt x="166" y="553"/>
                  </a:cubicBezTo>
                  <a:moveTo>
                    <a:pt x="167" y="553"/>
                  </a:moveTo>
                  <a:cubicBezTo>
                    <a:pt x="167" y="553"/>
                    <a:pt x="167" y="553"/>
                    <a:pt x="167" y="553"/>
                  </a:cubicBezTo>
                  <a:cubicBezTo>
                    <a:pt x="167" y="553"/>
                    <a:pt x="167" y="553"/>
                    <a:pt x="167" y="553"/>
                  </a:cubicBezTo>
                  <a:moveTo>
                    <a:pt x="168" y="552"/>
                  </a:moveTo>
                  <a:cubicBezTo>
                    <a:pt x="168" y="553"/>
                    <a:pt x="168" y="553"/>
                    <a:pt x="168" y="553"/>
                  </a:cubicBezTo>
                  <a:cubicBezTo>
                    <a:pt x="168" y="552"/>
                    <a:pt x="168" y="552"/>
                    <a:pt x="168" y="552"/>
                  </a:cubicBezTo>
                  <a:moveTo>
                    <a:pt x="170" y="552"/>
                  </a:moveTo>
                  <a:cubicBezTo>
                    <a:pt x="169" y="552"/>
                    <a:pt x="169" y="552"/>
                    <a:pt x="169" y="552"/>
                  </a:cubicBezTo>
                  <a:cubicBezTo>
                    <a:pt x="169" y="552"/>
                    <a:pt x="169" y="552"/>
                    <a:pt x="170" y="552"/>
                  </a:cubicBezTo>
                  <a:moveTo>
                    <a:pt x="173" y="550"/>
                  </a:moveTo>
                  <a:cubicBezTo>
                    <a:pt x="173" y="550"/>
                    <a:pt x="173" y="550"/>
                    <a:pt x="173" y="550"/>
                  </a:cubicBezTo>
                  <a:cubicBezTo>
                    <a:pt x="173" y="550"/>
                    <a:pt x="173" y="550"/>
                    <a:pt x="173" y="550"/>
                  </a:cubicBezTo>
                  <a:moveTo>
                    <a:pt x="174" y="550"/>
                  </a:moveTo>
                  <a:cubicBezTo>
                    <a:pt x="174" y="550"/>
                    <a:pt x="174" y="550"/>
                    <a:pt x="174" y="550"/>
                  </a:cubicBezTo>
                  <a:cubicBezTo>
                    <a:pt x="174" y="550"/>
                    <a:pt x="174" y="550"/>
                    <a:pt x="174" y="550"/>
                  </a:cubicBezTo>
                  <a:moveTo>
                    <a:pt x="177" y="548"/>
                  </a:moveTo>
                  <a:cubicBezTo>
                    <a:pt x="177" y="548"/>
                    <a:pt x="177" y="548"/>
                    <a:pt x="177" y="548"/>
                  </a:cubicBezTo>
                  <a:cubicBezTo>
                    <a:pt x="177" y="548"/>
                    <a:pt x="177" y="549"/>
                    <a:pt x="177" y="548"/>
                  </a:cubicBezTo>
                  <a:moveTo>
                    <a:pt x="182" y="547"/>
                  </a:moveTo>
                  <a:cubicBezTo>
                    <a:pt x="181" y="547"/>
                    <a:pt x="181" y="547"/>
                    <a:pt x="181" y="547"/>
                  </a:cubicBezTo>
                  <a:cubicBezTo>
                    <a:pt x="181" y="547"/>
                    <a:pt x="181" y="547"/>
                    <a:pt x="182" y="547"/>
                  </a:cubicBezTo>
                  <a:moveTo>
                    <a:pt x="185" y="545"/>
                  </a:moveTo>
                  <a:cubicBezTo>
                    <a:pt x="185" y="545"/>
                    <a:pt x="185" y="545"/>
                    <a:pt x="185" y="545"/>
                  </a:cubicBezTo>
                  <a:cubicBezTo>
                    <a:pt x="185" y="545"/>
                    <a:pt x="185" y="545"/>
                    <a:pt x="185" y="545"/>
                  </a:cubicBezTo>
                  <a:moveTo>
                    <a:pt x="198" y="540"/>
                  </a:moveTo>
                  <a:cubicBezTo>
                    <a:pt x="197" y="540"/>
                    <a:pt x="197" y="540"/>
                    <a:pt x="197" y="540"/>
                  </a:cubicBezTo>
                  <a:cubicBezTo>
                    <a:pt x="197" y="540"/>
                    <a:pt x="197" y="540"/>
                    <a:pt x="198" y="540"/>
                  </a:cubicBezTo>
                  <a:moveTo>
                    <a:pt x="200" y="539"/>
                  </a:moveTo>
                  <a:cubicBezTo>
                    <a:pt x="199" y="539"/>
                    <a:pt x="199" y="539"/>
                    <a:pt x="199" y="539"/>
                  </a:cubicBezTo>
                  <a:cubicBezTo>
                    <a:pt x="199" y="539"/>
                    <a:pt x="199" y="539"/>
                    <a:pt x="200" y="539"/>
                  </a:cubicBezTo>
                  <a:moveTo>
                    <a:pt x="200" y="539"/>
                  </a:moveTo>
                  <a:cubicBezTo>
                    <a:pt x="200" y="539"/>
                    <a:pt x="200" y="539"/>
                    <a:pt x="200" y="539"/>
                  </a:cubicBezTo>
                  <a:cubicBezTo>
                    <a:pt x="200" y="539"/>
                    <a:pt x="200" y="539"/>
                    <a:pt x="200" y="539"/>
                  </a:cubicBezTo>
                  <a:moveTo>
                    <a:pt x="203" y="538"/>
                  </a:moveTo>
                  <a:cubicBezTo>
                    <a:pt x="203" y="538"/>
                    <a:pt x="203" y="538"/>
                    <a:pt x="202" y="538"/>
                  </a:cubicBezTo>
                  <a:cubicBezTo>
                    <a:pt x="203" y="538"/>
                    <a:pt x="203" y="538"/>
                    <a:pt x="203" y="538"/>
                  </a:cubicBezTo>
                  <a:moveTo>
                    <a:pt x="205" y="537"/>
                  </a:moveTo>
                  <a:cubicBezTo>
                    <a:pt x="204" y="537"/>
                    <a:pt x="204" y="537"/>
                    <a:pt x="203" y="537"/>
                  </a:cubicBezTo>
                  <a:cubicBezTo>
                    <a:pt x="204" y="537"/>
                    <a:pt x="204" y="537"/>
                    <a:pt x="205" y="537"/>
                  </a:cubicBezTo>
                  <a:moveTo>
                    <a:pt x="205" y="537"/>
                  </a:moveTo>
                  <a:cubicBezTo>
                    <a:pt x="205" y="537"/>
                    <a:pt x="205" y="537"/>
                    <a:pt x="205" y="537"/>
                  </a:cubicBezTo>
                  <a:cubicBezTo>
                    <a:pt x="205" y="537"/>
                    <a:pt x="205" y="537"/>
                    <a:pt x="205" y="537"/>
                  </a:cubicBezTo>
                  <a:moveTo>
                    <a:pt x="208" y="536"/>
                  </a:moveTo>
                  <a:cubicBezTo>
                    <a:pt x="207" y="536"/>
                    <a:pt x="206" y="536"/>
                    <a:pt x="206" y="536"/>
                  </a:cubicBezTo>
                  <a:cubicBezTo>
                    <a:pt x="206" y="536"/>
                    <a:pt x="207" y="536"/>
                    <a:pt x="208" y="536"/>
                  </a:cubicBezTo>
                  <a:moveTo>
                    <a:pt x="209" y="535"/>
                  </a:moveTo>
                  <a:cubicBezTo>
                    <a:pt x="209" y="535"/>
                    <a:pt x="208" y="535"/>
                    <a:pt x="208" y="535"/>
                  </a:cubicBezTo>
                  <a:cubicBezTo>
                    <a:pt x="208" y="535"/>
                    <a:pt x="209" y="535"/>
                    <a:pt x="209" y="535"/>
                  </a:cubicBezTo>
                  <a:moveTo>
                    <a:pt x="211" y="534"/>
                  </a:moveTo>
                  <a:cubicBezTo>
                    <a:pt x="210" y="534"/>
                    <a:pt x="210" y="534"/>
                    <a:pt x="210" y="534"/>
                  </a:cubicBezTo>
                  <a:cubicBezTo>
                    <a:pt x="210" y="534"/>
                    <a:pt x="211" y="534"/>
                    <a:pt x="211" y="534"/>
                  </a:cubicBezTo>
                  <a:moveTo>
                    <a:pt x="215" y="533"/>
                  </a:moveTo>
                  <a:cubicBezTo>
                    <a:pt x="213" y="533"/>
                    <a:pt x="212" y="534"/>
                    <a:pt x="211" y="534"/>
                  </a:cubicBezTo>
                  <a:cubicBezTo>
                    <a:pt x="212" y="534"/>
                    <a:pt x="213" y="533"/>
                    <a:pt x="215" y="533"/>
                  </a:cubicBezTo>
                  <a:moveTo>
                    <a:pt x="216" y="532"/>
                  </a:moveTo>
                  <a:cubicBezTo>
                    <a:pt x="216" y="532"/>
                    <a:pt x="215" y="532"/>
                    <a:pt x="215" y="532"/>
                  </a:cubicBezTo>
                  <a:cubicBezTo>
                    <a:pt x="215" y="532"/>
                    <a:pt x="216" y="532"/>
                    <a:pt x="216" y="532"/>
                  </a:cubicBezTo>
                  <a:moveTo>
                    <a:pt x="217" y="532"/>
                  </a:moveTo>
                  <a:cubicBezTo>
                    <a:pt x="217" y="532"/>
                    <a:pt x="217" y="532"/>
                    <a:pt x="217" y="532"/>
                  </a:cubicBezTo>
                  <a:cubicBezTo>
                    <a:pt x="217" y="532"/>
                    <a:pt x="217" y="532"/>
                    <a:pt x="217" y="532"/>
                  </a:cubicBezTo>
                  <a:moveTo>
                    <a:pt x="218" y="531"/>
                  </a:moveTo>
                  <a:cubicBezTo>
                    <a:pt x="218" y="531"/>
                    <a:pt x="218" y="531"/>
                    <a:pt x="217" y="531"/>
                  </a:cubicBezTo>
                  <a:cubicBezTo>
                    <a:pt x="218" y="531"/>
                    <a:pt x="218" y="531"/>
                    <a:pt x="218" y="531"/>
                  </a:cubicBezTo>
                  <a:moveTo>
                    <a:pt x="218" y="531"/>
                  </a:moveTo>
                  <a:cubicBezTo>
                    <a:pt x="218" y="531"/>
                    <a:pt x="218" y="531"/>
                    <a:pt x="218" y="531"/>
                  </a:cubicBezTo>
                  <a:cubicBezTo>
                    <a:pt x="218" y="531"/>
                    <a:pt x="218" y="531"/>
                    <a:pt x="218" y="531"/>
                  </a:cubicBezTo>
                  <a:moveTo>
                    <a:pt x="219" y="531"/>
                  </a:moveTo>
                  <a:cubicBezTo>
                    <a:pt x="219" y="531"/>
                    <a:pt x="219" y="531"/>
                    <a:pt x="219" y="531"/>
                  </a:cubicBezTo>
                  <a:cubicBezTo>
                    <a:pt x="219" y="531"/>
                    <a:pt x="219" y="531"/>
                    <a:pt x="219" y="531"/>
                  </a:cubicBezTo>
                  <a:moveTo>
                    <a:pt x="219" y="531"/>
                  </a:moveTo>
                  <a:cubicBezTo>
                    <a:pt x="219" y="531"/>
                    <a:pt x="219" y="531"/>
                    <a:pt x="219" y="531"/>
                  </a:cubicBezTo>
                  <a:cubicBezTo>
                    <a:pt x="219" y="531"/>
                    <a:pt x="219" y="531"/>
                    <a:pt x="219" y="531"/>
                  </a:cubicBezTo>
                  <a:moveTo>
                    <a:pt x="221" y="530"/>
                  </a:moveTo>
                  <a:cubicBezTo>
                    <a:pt x="221" y="530"/>
                    <a:pt x="221" y="530"/>
                    <a:pt x="220" y="530"/>
                  </a:cubicBezTo>
                  <a:cubicBezTo>
                    <a:pt x="221" y="530"/>
                    <a:pt x="221" y="530"/>
                    <a:pt x="221" y="530"/>
                  </a:cubicBezTo>
                  <a:moveTo>
                    <a:pt x="222" y="529"/>
                  </a:moveTo>
                  <a:cubicBezTo>
                    <a:pt x="222" y="530"/>
                    <a:pt x="222" y="530"/>
                    <a:pt x="222" y="530"/>
                  </a:cubicBezTo>
                  <a:cubicBezTo>
                    <a:pt x="222" y="530"/>
                    <a:pt x="222" y="530"/>
                    <a:pt x="222" y="529"/>
                  </a:cubicBezTo>
                  <a:moveTo>
                    <a:pt x="245" y="520"/>
                  </a:moveTo>
                  <a:cubicBezTo>
                    <a:pt x="237" y="523"/>
                    <a:pt x="229" y="526"/>
                    <a:pt x="222" y="529"/>
                  </a:cubicBezTo>
                  <a:cubicBezTo>
                    <a:pt x="230" y="526"/>
                    <a:pt x="237" y="523"/>
                    <a:pt x="245" y="520"/>
                  </a:cubicBezTo>
                  <a:moveTo>
                    <a:pt x="245" y="520"/>
                  </a:moveTo>
                  <a:cubicBezTo>
                    <a:pt x="245" y="520"/>
                    <a:pt x="245" y="520"/>
                    <a:pt x="245" y="520"/>
                  </a:cubicBezTo>
                  <a:cubicBezTo>
                    <a:pt x="245" y="520"/>
                    <a:pt x="245" y="520"/>
                    <a:pt x="245" y="520"/>
                  </a:cubicBezTo>
                  <a:moveTo>
                    <a:pt x="247" y="519"/>
                  </a:moveTo>
                  <a:cubicBezTo>
                    <a:pt x="247" y="519"/>
                    <a:pt x="247" y="519"/>
                    <a:pt x="247" y="519"/>
                  </a:cubicBezTo>
                  <a:cubicBezTo>
                    <a:pt x="247" y="519"/>
                    <a:pt x="247" y="519"/>
                    <a:pt x="247" y="519"/>
                  </a:cubicBezTo>
                  <a:moveTo>
                    <a:pt x="255" y="515"/>
                  </a:moveTo>
                  <a:cubicBezTo>
                    <a:pt x="253" y="516"/>
                    <a:pt x="250" y="517"/>
                    <a:pt x="248" y="519"/>
                  </a:cubicBezTo>
                  <a:cubicBezTo>
                    <a:pt x="250" y="517"/>
                    <a:pt x="253" y="516"/>
                    <a:pt x="255" y="515"/>
                  </a:cubicBezTo>
                  <a:moveTo>
                    <a:pt x="261" y="513"/>
                  </a:moveTo>
                  <a:cubicBezTo>
                    <a:pt x="259" y="514"/>
                    <a:pt x="257" y="514"/>
                    <a:pt x="255" y="515"/>
                  </a:cubicBezTo>
                  <a:cubicBezTo>
                    <a:pt x="257" y="515"/>
                    <a:pt x="259" y="514"/>
                    <a:pt x="261" y="513"/>
                  </a:cubicBezTo>
                  <a:moveTo>
                    <a:pt x="262" y="512"/>
                  </a:moveTo>
                  <a:cubicBezTo>
                    <a:pt x="262" y="512"/>
                    <a:pt x="262" y="513"/>
                    <a:pt x="261" y="513"/>
                  </a:cubicBezTo>
                  <a:cubicBezTo>
                    <a:pt x="262" y="513"/>
                    <a:pt x="262" y="513"/>
                    <a:pt x="262" y="512"/>
                  </a:cubicBezTo>
                  <a:moveTo>
                    <a:pt x="274" y="507"/>
                  </a:moveTo>
                  <a:cubicBezTo>
                    <a:pt x="270" y="509"/>
                    <a:pt x="266" y="511"/>
                    <a:pt x="262" y="512"/>
                  </a:cubicBezTo>
                  <a:cubicBezTo>
                    <a:pt x="266" y="511"/>
                    <a:pt x="270" y="509"/>
                    <a:pt x="274" y="507"/>
                  </a:cubicBezTo>
                  <a:moveTo>
                    <a:pt x="279" y="505"/>
                  </a:moveTo>
                  <a:cubicBezTo>
                    <a:pt x="277" y="506"/>
                    <a:pt x="276" y="507"/>
                    <a:pt x="274" y="507"/>
                  </a:cubicBezTo>
                  <a:cubicBezTo>
                    <a:pt x="276" y="507"/>
                    <a:pt x="277" y="506"/>
                    <a:pt x="279" y="505"/>
                  </a:cubicBezTo>
                  <a:moveTo>
                    <a:pt x="281" y="504"/>
                  </a:moveTo>
                  <a:cubicBezTo>
                    <a:pt x="281" y="505"/>
                    <a:pt x="280" y="505"/>
                    <a:pt x="279" y="505"/>
                  </a:cubicBezTo>
                  <a:cubicBezTo>
                    <a:pt x="280" y="505"/>
                    <a:pt x="280" y="505"/>
                    <a:pt x="281" y="504"/>
                  </a:cubicBezTo>
                  <a:moveTo>
                    <a:pt x="283" y="504"/>
                  </a:moveTo>
                  <a:cubicBezTo>
                    <a:pt x="282" y="504"/>
                    <a:pt x="282" y="504"/>
                    <a:pt x="282" y="504"/>
                  </a:cubicBezTo>
                  <a:cubicBezTo>
                    <a:pt x="282" y="504"/>
                    <a:pt x="282" y="504"/>
                    <a:pt x="283" y="504"/>
                  </a:cubicBezTo>
                  <a:moveTo>
                    <a:pt x="289" y="501"/>
                  </a:moveTo>
                  <a:cubicBezTo>
                    <a:pt x="287" y="502"/>
                    <a:pt x="285" y="503"/>
                    <a:pt x="283" y="503"/>
                  </a:cubicBezTo>
                  <a:cubicBezTo>
                    <a:pt x="285" y="503"/>
                    <a:pt x="287" y="502"/>
                    <a:pt x="289" y="501"/>
                  </a:cubicBezTo>
                  <a:moveTo>
                    <a:pt x="304" y="495"/>
                  </a:moveTo>
                  <a:cubicBezTo>
                    <a:pt x="299" y="497"/>
                    <a:pt x="294" y="499"/>
                    <a:pt x="289" y="501"/>
                  </a:cubicBezTo>
                  <a:cubicBezTo>
                    <a:pt x="294" y="499"/>
                    <a:pt x="299" y="497"/>
                    <a:pt x="304" y="495"/>
                  </a:cubicBezTo>
                  <a:moveTo>
                    <a:pt x="305" y="494"/>
                  </a:moveTo>
                  <a:cubicBezTo>
                    <a:pt x="305" y="494"/>
                    <a:pt x="304" y="494"/>
                    <a:pt x="304" y="495"/>
                  </a:cubicBezTo>
                  <a:cubicBezTo>
                    <a:pt x="304" y="494"/>
                    <a:pt x="305" y="494"/>
                    <a:pt x="305" y="494"/>
                  </a:cubicBezTo>
                  <a:moveTo>
                    <a:pt x="306" y="494"/>
                  </a:moveTo>
                  <a:cubicBezTo>
                    <a:pt x="306" y="494"/>
                    <a:pt x="306" y="494"/>
                    <a:pt x="306" y="494"/>
                  </a:cubicBezTo>
                  <a:cubicBezTo>
                    <a:pt x="306" y="494"/>
                    <a:pt x="306" y="494"/>
                    <a:pt x="306" y="494"/>
                  </a:cubicBezTo>
                  <a:moveTo>
                    <a:pt x="308" y="493"/>
                  </a:moveTo>
                  <a:cubicBezTo>
                    <a:pt x="308" y="493"/>
                    <a:pt x="308" y="493"/>
                    <a:pt x="308" y="493"/>
                  </a:cubicBezTo>
                  <a:cubicBezTo>
                    <a:pt x="308" y="493"/>
                    <a:pt x="308" y="493"/>
                    <a:pt x="308" y="493"/>
                  </a:cubicBezTo>
                  <a:moveTo>
                    <a:pt x="313" y="491"/>
                  </a:moveTo>
                  <a:cubicBezTo>
                    <a:pt x="312" y="491"/>
                    <a:pt x="311" y="492"/>
                    <a:pt x="310" y="492"/>
                  </a:cubicBezTo>
                  <a:cubicBezTo>
                    <a:pt x="311" y="492"/>
                    <a:pt x="312" y="491"/>
                    <a:pt x="313" y="491"/>
                  </a:cubicBezTo>
                  <a:moveTo>
                    <a:pt x="316" y="489"/>
                  </a:moveTo>
                  <a:cubicBezTo>
                    <a:pt x="315" y="490"/>
                    <a:pt x="314" y="490"/>
                    <a:pt x="313" y="491"/>
                  </a:cubicBezTo>
                  <a:cubicBezTo>
                    <a:pt x="314" y="490"/>
                    <a:pt x="315" y="490"/>
                    <a:pt x="316" y="489"/>
                  </a:cubicBezTo>
                  <a:moveTo>
                    <a:pt x="318" y="488"/>
                  </a:moveTo>
                  <a:cubicBezTo>
                    <a:pt x="318" y="489"/>
                    <a:pt x="317" y="489"/>
                    <a:pt x="316" y="489"/>
                  </a:cubicBezTo>
                  <a:cubicBezTo>
                    <a:pt x="317" y="489"/>
                    <a:pt x="318" y="489"/>
                    <a:pt x="318" y="488"/>
                  </a:cubicBezTo>
                  <a:moveTo>
                    <a:pt x="334" y="482"/>
                  </a:moveTo>
                  <a:cubicBezTo>
                    <a:pt x="334" y="482"/>
                    <a:pt x="334" y="482"/>
                    <a:pt x="334" y="482"/>
                  </a:cubicBezTo>
                  <a:cubicBezTo>
                    <a:pt x="334" y="482"/>
                    <a:pt x="334" y="482"/>
                    <a:pt x="334" y="482"/>
                  </a:cubicBezTo>
                  <a:moveTo>
                    <a:pt x="343" y="478"/>
                  </a:moveTo>
                  <a:cubicBezTo>
                    <a:pt x="343" y="478"/>
                    <a:pt x="342" y="478"/>
                    <a:pt x="342" y="478"/>
                  </a:cubicBezTo>
                  <a:cubicBezTo>
                    <a:pt x="343" y="478"/>
                    <a:pt x="343" y="478"/>
                    <a:pt x="343" y="478"/>
                  </a:cubicBezTo>
                  <a:moveTo>
                    <a:pt x="347" y="476"/>
                  </a:moveTo>
                  <a:cubicBezTo>
                    <a:pt x="347" y="476"/>
                    <a:pt x="346" y="477"/>
                    <a:pt x="346" y="477"/>
                  </a:cubicBezTo>
                  <a:cubicBezTo>
                    <a:pt x="346" y="477"/>
                    <a:pt x="347" y="476"/>
                    <a:pt x="347" y="476"/>
                  </a:cubicBezTo>
                  <a:moveTo>
                    <a:pt x="351" y="475"/>
                  </a:moveTo>
                  <a:cubicBezTo>
                    <a:pt x="351" y="475"/>
                    <a:pt x="350" y="475"/>
                    <a:pt x="350" y="475"/>
                  </a:cubicBezTo>
                  <a:cubicBezTo>
                    <a:pt x="350" y="475"/>
                    <a:pt x="351" y="475"/>
                    <a:pt x="351" y="475"/>
                  </a:cubicBezTo>
                  <a:moveTo>
                    <a:pt x="354" y="473"/>
                  </a:moveTo>
                  <a:cubicBezTo>
                    <a:pt x="353" y="474"/>
                    <a:pt x="353" y="474"/>
                    <a:pt x="352" y="474"/>
                  </a:cubicBezTo>
                  <a:cubicBezTo>
                    <a:pt x="352" y="474"/>
                    <a:pt x="353" y="474"/>
                    <a:pt x="354" y="473"/>
                  </a:cubicBezTo>
                  <a:moveTo>
                    <a:pt x="355" y="473"/>
                  </a:moveTo>
                  <a:cubicBezTo>
                    <a:pt x="355" y="473"/>
                    <a:pt x="355" y="473"/>
                    <a:pt x="355" y="473"/>
                  </a:cubicBezTo>
                  <a:cubicBezTo>
                    <a:pt x="355" y="473"/>
                    <a:pt x="355" y="473"/>
                    <a:pt x="355" y="473"/>
                  </a:cubicBezTo>
                  <a:moveTo>
                    <a:pt x="356" y="473"/>
                  </a:moveTo>
                  <a:cubicBezTo>
                    <a:pt x="356" y="473"/>
                    <a:pt x="356" y="473"/>
                    <a:pt x="356" y="473"/>
                  </a:cubicBezTo>
                  <a:cubicBezTo>
                    <a:pt x="356" y="473"/>
                    <a:pt x="356" y="473"/>
                    <a:pt x="356" y="473"/>
                  </a:cubicBezTo>
                  <a:moveTo>
                    <a:pt x="361" y="470"/>
                  </a:moveTo>
                  <a:cubicBezTo>
                    <a:pt x="360" y="471"/>
                    <a:pt x="359" y="471"/>
                    <a:pt x="358" y="471"/>
                  </a:cubicBezTo>
                  <a:cubicBezTo>
                    <a:pt x="359" y="471"/>
                    <a:pt x="360" y="471"/>
                    <a:pt x="361" y="470"/>
                  </a:cubicBezTo>
                  <a:moveTo>
                    <a:pt x="368" y="467"/>
                  </a:moveTo>
                  <a:cubicBezTo>
                    <a:pt x="366" y="468"/>
                    <a:pt x="363" y="469"/>
                    <a:pt x="361" y="470"/>
                  </a:cubicBezTo>
                  <a:cubicBezTo>
                    <a:pt x="363" y="469"/>
                    <a:pt x="366" y="468"/>
                    <a:pt x="368" y="467"/>
                  </a:cubicBezTo>
                  <a:moveTo>
                    <a:pt x="380" y="462"/>
                  </a:moveTo>
                  <a:cubicBezTo>
                    <a:pt x="376" y="464"/>
                    <a:pt x="372" y="466"/>
                    <a:pt x="368" y="467"/>
                  </a:cubicBezTo>
                  <a:cubicBezTo>
                    <a:pt x="372" y="466"/>
                    <a:pt x="376" y="464"/>
                    <a:pt x="380" y="462"/>
                  </a:cubicBezTo>
                  <a:moveTo>
                    <a:pt x="381" y="462"/>
                  </a:moveTo>
                  <a:cubicBezTo>
                    <a:pt x="381" y="462"/>
                    <a:pt x="380" y="462"/>
                    <a:pt x="380" y="462"/>
                  </a:cubicBezTo>
                  <a:cubicBezTo>
                    <a:pt x="380" y="462"/>
                    <a:pt x="381" y="462"/>
                    <a:pt x="381" y="462"/>
                  </a:cubicBezTo>
                  <a:moveTo>
                    <a:pt x="383" y="461"/>
                  </a:moveTo>
                  <a:cubicBezTo>
                    <a:pt x="382" y="461"/>
                    <a:pt x="382" y="462"/>
                    <a:pt x="381" y="462"/>
                  </a:cubicBezTo>
                  <a:cubicBezTo>
                    <a:pt x="381" y="462"/>
                    <a:pt x="382" y="461"/>
                    <a:pt x="383" y="461"/>
                  </a:cubicBezTo>
                  <a:moveTo>
                    <a:pt x="383" y="461"/>
                  </a:moveTo>
                  <a:cubicBezTo>
                    <a:pt x="383" y="461"/>
                    <a:pt x="383" y="461"/>
                    <a:pt x="383" y="461"/>
                  </a:cubicBezTo>
                  <a:cubicBezTo>
                    <a:pt x="383" y="461"/>
                    <a:pt x="383" y="461"/>
                    <a:pt x="383" y="461"/>
                  </a:cubicBezTo>
                  <a:moveTo>
                    <a:pt x="389" y="458"/>
                  </a:moveTo>
                  <a:cubicBezTo>
                    <a:pt x="389" y="459"/>
                    <a:pt x="389" y="459"/>
                    <a:pt x="388" y="459"/>
                  </a:cubicBezTo>
                  <a:cubicBezTo>
                    <a:pt x="389" y="459"/>
                    <a:pt x="389" y="459"/>
                    <a:pt x="389" y="458"/>
                  </a:cubicBezTo>
                  <a:moveTo>
                    <a:pt x="396" y="455"/>
                  </a:moveTo>
                  <a:cubicBezTo>
                    <a:pt x="396" y="456"/>
                    <a:pt x="396" y="456"/>
                    <a:pt x="395" y="456"/>
                  </a:cubicBezTo>
                  <a:cubicBezTo>
                    <a:pt x="396" y="456"/>
                    <a:pt x="396" y="456"/>
                    <a:pt x="396" y="455"/>
                  </a:cubicBezTo>
                  <a:moveTo>
                    <a:pt x="399" y="454"/>
                  </a:moveTo>
                  <a:cubicBezTo>
                    <a:pt x="399" y="454"/>
                    <a:pt x="399" y="454"/>
                    <a:pt x="399" y="454"/>
                  </a:cubicBezTo>
                  <a:cubicBezTo>
                    <a:pt x="399" y="454"/>
                    <a:pt x="399" y="454"/>
                    <a:pt x="399" y="454"/>
                  </a:cubicBezTo>
                  <a:moveTo>
                    <a:pt x="403" y="452"/>
                  </a:moveTo>
                  <a:cubicBezTo>
                    <a:pt x="402" y="453"/>
                    <a:pt x="401" y="453"/>
                    <a:pt x="400" y="454"/>
                  </a:cubicBezTo>
                  <a:cubicBezTo>
                    <a:pt x="401" y="453"/>
                    <a:pt x="402" y="453"/>
                    <a:pt x="403" y="452"/>
                  </a:cubicBezTo>
                  <a:moveTo>
                    <a:pt x="405" y="452"/>
                  </a:moveTo>
                  <a:cubicBezTo>
                    <a:pt x="404" y="452"/>
                    <a:pt x="404" y="452"/>
                    <a:pt x="403" y="452"/>
                  </a:cubicBezTo>
                  <a:cubicBezTo>
                    <a:pt x="404" y="452"/>
                    <a:pt x="404" y="452"/>
                    <a:pt x="405" y="452"/>
                  </a:cubicBezTo>
                  <a:moveTo>
                    <a:pt x="406" y="451"/>
                  </a:moveTo>
                  <a:cubicBezTo>
                    <a:pt x="406" y="451"/>
                    <a:pt x="406" y="451"/>
                    <a:pt x="405" y="451"/>
                  </a:cubicBezTo>
                  <a:cubicBezTo>
                    <a:pt x="406" y="451"/>
                    <a:pt x="406" y="451"/>
                    <a:pt x="406" y="451"/>
                  </a:cubicBezTo>
                  <a:moveTo>
                    <a:pt x="409" y="450"/>
                  </a:moveTo>
                  <a:cubicBezTo>
                    <a:pt x="408" y="450"/>
                    <a:pt x="408" y="450"/>
                    <a:pt x="408" y="450"/>
                  </a:cubicBezTo>
                  <a:cubicBezTo>
                    <a:pt x="408" y="450"/>
                    <a:pt x="408" y="450"/>
                    <a:pt x="409" y="450"/>
                  </a:cubicBezTo>
                  <a:moveTo>
                    <a:pt x="412" y="449"/>
                  </a:moveTo>
                  <a:cubicBezTo>
                    <a:pt x="411" y="449"/>
                    <a:pt x="410" y="449"/>
                    <a:pt x="409" y="450"/>
                  </a:cubicBezTo>
                  <a:cubicBezTo>
                    <a:pt x="410" y="449"/>
                    <a:pt x="411" y="449"/>
                    <a:pt x="412" y="449"/>
                  </a:cubicBezTo>
                  <a:moveTo>
                    <a:pt x="414" y="448"/>
                  </a:moveTo>
                  <a:cubicBezTo>
                    <a:pt x="414" y="448"/>
                    <a:pt x="413" y="448"/>
                    <a:pt x="413" y="448"/>
                  </a:cubicBezTo>
                  <a:cubicBezTo>
                    <a:pt x="413" y="448"/>
                    <a:pt x="414" y="448"/>
                    <a:pt x="414" y="448"/>
                  </a:cubicBezTo>
                  <a:moveTo>
                    <a:pt x="417" y="446"/>
                  </a:moveTo>
                  <a:cubicBezTo>
                    <a:pt x="416" y="447"/>
                    <a:pt x="415" y="447"/>
                    <a:pt x="414" y="448"/>
                  </a:cubicBezTo>
                  <a:cubicBezTo>
                    <a:pt x="415" y="447"/>
                    <a:pt x="416" y="447"/>
                    <a:pt x="417" y="446"/>
                  </a:cubicBezTo>
                  <a:moveTo>
                    <a:pt x="422" y="445"/>
                  </a:moveTo>
                  <a:cubicBezTo>
                    <a:pt x="421" y="445"/>
                    <a:pt x="421" y="445"/>
                    <a:pt x="421" y="445"/>
                  </a:cubicBezTo>
                  <a:cubicBezTo>
                    <a:pt x="421" y="445"/>
                    <a:pt x="421" y="445"/>
                    <a:pt x="422" y="445"/>
                  </a:cubicBezTo>
                  <a:moveTo>
                    <a:pt x="423" y="444"/>
                  </a:moveTo>
                  <a:cubicBezTo>
                    <a:pt x="423" y="444"/>
                    <a:pt x="422" y="444"/>
                    <a:pt x="422" y="444"/>
                  </a:cubicBezTo>
                  <a:cubicBezTo>
                    <a:pt x="422" y="444"/>
                    <a:pt x="423" y="444"/>
                    <a:pt x="423" y="444"/>
                  </a:cubicBezTo>
                  <a:moveTo>
                    <a:pt x="433" y="440"/>
                  </a:moveTo>
                  <a:cubicBezTo>
                    <a:pt x="430" y="441"/>
                    <a:pt x="427" y="442"/>
                    <a:pt x="424" y="443"/>
                  </a:cubicBezTo>
                  <a:cubicBezTo>
                    <a:pt x="427" y="442"/>
                    <a:pt x="430" y="441"/>
                    <a:pt x="433" y="440"/>
                  </a:cubicBezTo>
                  <a:moveTo>
                    <a:pt x="434" y="439"/>
                  </a:moveTo>
                  <a:cubicBezTo>
                    <a:pt x="434" y="439"/>
                    <a:pt x="433" y="440"/>
                    <a:pt x="433" y="440"/>
                  </a:cubicBezTo>
                  <a:cubicBezTo>
                    <a:pt x="433" y="440"/>
                    <a:pt x="434" y="439"/>
                    <a:pt x="434" y="439"/>
                  </a:cubicBezTo>
                  <a:moveTo>
                    <a:pt x="439" y="437"/>
                  </a:moveTo>
                  <a:cubicBezTo>
                    <a:pt x="438" y="438"/>
                    <a:pt x="437" y="438"/>
                    <a:pt x="436" y="439"/>
                  </a:cubicBezTo>
                  <a:cubicBezTo>
                    <a:pt x="437" y="438"/>
                    <a:pt x="438" y="438"/>
                    <a:pt x="439" y="437"/>
                  </a:cubicBezTo>
                  <a:moveTo>
                    <a:pt x="441" y="436"/>
                  </a:moveTo>
                  <a:cubicBezTo>
                    <a:pt x="440" y="437"/>
                    <a:pt x="440" y="437"/>
                    <a:pt x="440" y="437"/>
                  </a:cubicBezTo>
                  <a:cubicBezTo>
                    <a:pt x="440" y="437"/>
                    <a:pt x="440" y="437"/>
                    <a:pt x="441" y="436"/>
                  </a:cubicBezTo>
                  <a:moveTo>
                    <a:pt x="443" y="435"/>
                  </a:moveTo>
                  <a:cubicBezTo>
                    <a:pt x="442" y="436"/>
                    <a:pt x="442" y="436"/>
                    <a:pt x="442" y="436"/>
                  </a:cubicBezTo>
                  <a:cubicBezTo>
                    <a:pt x="442" y="436"/>
                    <a:pt x="442" y="436"/>
                    <a:pt x="443" y="435"/>
                  </a:cubicBezTo>
                  <a:moveTo>
                    <a:pt x="444" y="435"/>
                  </a:moveTo>
                  <a:cubicBezTo>
                    <a:pt x="444" y="435"/>
                    <a:pt x="444" y="435"/>
                    <a:pt x="444" y="435"/>
                  </a:cubicBezTo>
                  <a:cubicBezTo>
                    <a:pt x="444" y="435"/>
                    <a:pt x="444" y="435"/>
                    <a:pt x="444" y="435"/>
                  </a:cubicBezTo>
                  <a:moveTo>
                    <a:pt x="446" y="434"/>
                  </a:moveTo>
                  <a:cubicBezTo>
                    <a:pt x="446" y="434"/>
                    <a:pt x="446" y="434"/>
                    <a:pt x="446" y="434"/>
                  </a:cubicBezTo>
                  <a:cubicBezTo>
                    <a:pt x="446" y="434"/>
                    <a:pt x="446" y="434"/>
                    <a:pt x="446" y="434"/>
                  </a:cubicBezTo>
                  <a:moveTo>
                    <a:pt x="452" y="432"/>
                  </a:moveTo>
                  <a:cubicBezTo>
                    <a:pt x="450" y="432"/>
                    <a:pt x="449" y="433"/>
                    <a:pt x="447" y="434"/>
                  </a:cubicBezTo>
                  <a:cubicBezTo>
                    <a:pt x="449" y="433"/>
                    <a:pt x="450" y="432"/>
                    <a:pt x="452" y="432"/>
                  </a:cubicBezTo>
                  <a:moveTo>
                    <a:pt x="461" y="428"/>
                  </a:moveTo>
                  <a:cubicBezTo>
                    <a:pt x="458" y="429"/>
                    <a:pt x="456" y="430"/>
                    <a:pt x="453" y="431"/>
                  </a:cubicBezTo>
                  <a:cubicBezTo>
                    <a:pt x="456" y="430"/>
                    <a:pt x="458" y="429"/>
                    <a:pt x="461" y="428"/>
                  </a:cubicBezTo>
                  <a:moveTo>
                    <a:pt x="464" y="426"/>
                  </a:moveTo>
                  <a:cubicBezTo>
                    <a:pt x="464" y="427"/>
                    <a:pt x="463" y="427"/>
                    <a:pt x="463" y="427"/>
                  </a:cubicBezTo>
                  <a:cubicBezTo>
                    <a:pt x="463" y="427"/>
                    <a:pt x="464" y="427"/>
                    <a:pt x="464" y="426"/>
                  </a:cubicBezTo>
                  <a:moveTo>
                    <a:pt x="468" y="425"/>
                  </a:moveTo>
                  <a:cubicBezTo>
                    <a:pt x="467" y="425"/>
                    <a:pt x="465" y="426"/>
                    <a:pt x="464" y="426"/>
                  </a:cubicBezTo>
                  <a:cubicBezTo>
                    <a:pt x="466" y="426"/>
                    <a:pt x="467" y="425"/>
                    <a:pt x="468" y="425"/>
                  </a:cubicBezTo>
                  <a:moveTo>
                    <a:pt x="472" y="423"/>
                  </a:moveTo>
                  <a:cubicBezTo>
                    <a:pt x="471" y="423"/>
                    <a:pt x="470" y="424"/>
                    <a:pt x="470" y="424"/>
                  </a:cubicBezTo>
                  <a:cubicBezTo>
                    <a:pt x="470" y="424"/>
                    <a:pt x="471" y="423"/>
                    <a:pt x="472" y="423"/>
                  </a:cubicBezTo>
                  <a:moveTo>
                    <a:pt x="484" y="418"/>
                  </a:moveTo>
                  <a:cubicBezTo>
                    <a:pt x="484" y="418"/>
                    <a:pt x="484" y="418"/>
                    <a:pt x="483" y="418"/>
                  </a:cubicBezTo>
                  <a:cubicBezTo>
                    <a:pt x="484" y="418"/>
                    <a:pt x="484" y="418"/>
                    <a:pt x="484" y="418"/>
                  </a:cubicBezTo>
                  <a:moveTo>
                    <a:pt x="485" y="417"/>
                  </a:moveTo>
                  <a:cubicBezTo>
                    <a:pt x="485" y="417"/>
                    <a:pt x="485" y="418"/>
                    <a:pt x="485" y="418"/>
                  </a:cubicBezTo>
                  <a:cubicBezTo>
                    <a:pt x="485" y="418"/>
                    <a:pt x="485" y="417"/>
                    <a:pt x="485" y="417"/>
                  </a:cubicBezTo>
                  <a:moveTo>
                    <a:pt x="488" y="416"/>
                  </a:moveTo>
                  <a:cubicBezTo>
                    <a:pt x="488" y="416"/>
                    <a:pt x="487" y="417"/>
                    <a:pt x="486" y="417"/>
                  </a:cubicBezTo>
                  <a:cubicBezTo>
                    <a:pt x="487" y="417"/>
                    <a:pt x="488" y="416"/>
                    <a:pt x="488" y="416"/>
                  </a:cubicBezTo>
                  <a:moveTo>
                    <a:pt x="491" y="415"/>
                  </a:moveTo>
                  <a:cubicBezTo>
                    <a:pt x="490" y="415"/>
                    <a:pt x="490" y="415"/>
                    <a:pt x="490" y="415"/>
                  </a:cubicBezTo>
                  <a:cubicBezTo>
                    <a:pt x="490" y="415"/>
                    <a:pt x="490" y="415"/>
                    <a:pt x="491" y="415"/>
                  </a:cubicBezTo>
                  <a:moveTo>
                    <a:pt x="491" y="415"/>
                  </a:moveTo>
                  <a:cubicBezTo>
                    <a:pt x="491" y="415"/>
                    <a:pt x="491" y="415"/>
                    <a:pt x="491" y="415"/>
                  </a:cubicBezTo>
                  <a:cubicBezTo>
                    <a:pt x="491" y="415"/>
                    <a:pt x="491" y="415"/>
                    <a:pt x="491" y="415"/>
                  </a:cubicBezTo>
                  <a:moveTo>
                    <a:pt x="498" y="412"/>
                  </a:moveTo>
                  <a:cubicBezTo>
                    <a:pt x="497" y="412"/>
                    <a:pt x="497" y="413"/>
                    <a:pt x="496" y="413"/>
                  </a:cubicBezTo>
                  <a:cubicBezTo>
                    <a:pt x="497" y="413"/>
                    <a:pt x="497" y="412"/>
                    <a:pt x="498" y="412"/>
                  </a:cubicBezTo>
                  <a:moveTo>
                    <a:pt x="501" y="411"/>
                  </a:moveTo>
                  <a:cubicBezTo>
                    <a:pt x="500" y="411"/>
                    <a:pt x="499" y="412"/>
                    <a:pt x="498" y="412"/>
                  </a:cubicBezTo>
                  <a:cubicBezTo>
                    <a:pt x="499" y="412"/>
                    <a:pt x="500" y="411"/>
                    <a:pt x="501" y="411"/>
                  </a:cubicBezTo>
                  <a:moveTo>
                    <a:pt x="515" y="405"/>
                  </a:moveTo>
                  <a:cubicBezTo>
                    <a:pt x="512" y="406"/>
                    <a:pt x="509" y="407"/>
                    <a:pt x="506" y="409"/>
                  </a:cubicBezTo>
                  <a:cubicBezTo>
                    <a:pt x="509" y="407"/>
                    <a:pt x="512" y="406"/>
                    <a:pt x="515" y="405"/>
                  </a:cubicBezTo>
                  <a:moveTo>
                    <a:pt x="520" y="403"/>
                  </a:moveTo>
                  <a:cubicBezTo>
                    <a:pt x="520" y="403"/>
                    <a:pt x="519" y="403"/>
                    <a:pt x="519" y="403"/>
                  </a:cubicBezTo>
                  <a:cubicBezTo>
                    <a:pt x="519" y="403"/>
                    <a:pt x="520" y="403"/>
                    <a:pt x="520" y="403"/>
                  </a:cubicBezTo>
                  <a:moveTo>
                    <a:pt x="523" y="401"/>
                  </a:moveTo>
                  <a:cubicBezTo>
                    <a:pt x="523" y="402"/>
                    <a:pt x="522" y="402"/>
                    <a:pt x="521" y="402"/>
                  </a:cubicBezTo>
                  <a:cubicBezTo>
                    <a:pt x="522" y="402"/>
                    <a:pt x="523" y="402"/>
                    <a:pt x="523" y="401"/>
                  </a:cubicBezTo>
                  <a:moveTo>
                    <a:pt x="524" y="401"/>
                  </a:moveTo>
                  <a:cubicBezTo>
                    <a:pt x="524" y="401"/>
                    <a:pt x="524" y="401"/>
                    <a:pt x="524" y="401"/>
                  </a:cubicBezTo>
                  <a:cubicBezTo>
                    <a:pt x="524" y="401"/>
                    <a:pt x="524" y="401"/>
                    <a:pt x="524" y="401"/>
                  </a:cubicBezTo>
                  <a:moveTo>
                    <a:pt x="531" y="398"/>
                  </a:moveTo>
                  <a:cubicBezTo>
                    <a:pt x="531" y="398"/>
                    <a:pt x="530" y="398"/>
                    <a:pt x="529" y="399"/>
                  </a:cubicBezTo>
                  <a:cubicBezTo>
                    <a:pt x="530" y="398"/>
                    <a:pt x="531" y="398"/>
                    <a:pt x="531" y="398"/>
                  </a:cubicBezTo>
                  <a:moveTo>
                    <a:pt x="536" y="396"/>
                  </a:moveTo>
                  <a:cubicBezTo>
                    <a:pt x="535" y="396"/>
                    <a:pt x="534" y="397"/>
                    <a:pt x="534" y="397"/>
                  </a:cubicBezTo>
                  <a:cubicBezTo>
                    <a:pt x="534" y="397"/>
                    <a:pt x="535" y="396"/>
                    <a:pt x="536" y="396"/>
                  </a:cubicBezTo>
                  <a:moveTo>
                    <a:pt x="539" y="395"/>
                  </a:moveTo>
                  <a:cubicBezTo>
                    <a:pt x="538" y="395"/>
                    <a:pt x="537" y="396"/>
                    <a:pt x="536" y="396"/>
                  </a:cubicBezTo>
                  <a:cubicBezTo>
                    <a:pt x="537" y="396"/>
                    <a:pt x="538" y="395"/>
                    <a:pt x="539" y="395"/>
                  </a:cubicBezTo>
                  <a:moveTo>
                    <a:pt x="560" y="386"/>
                  </a:moveTo>
                  <a:cubicBezTo>
                    <a:pt x="560" y="386"/>
                    <a:pt x="560" y="386"/>
                    <a:pt x="559" y="386"/>
                  </a:cubicBezTo>
                  <a:cubicBezTo>
                    <a:pt x="560" y="386"/>
                    <a:pt x="560" y="386"/>
                    <a:pt x="560" y="386"/>
                  </a:cubicBezTo>
                  <a:moveTo>
                    <a:pt x="561" y="385"/>
                  </a:moveTo>
                  <a:cubicBezTo>
                    <a:pt x="561" y="385"/>
                    <a:pt x="561" y="385"/>
                    <a:pt x="560" y="386"/>
                  </a:cubicBezTo>
                  <a:cubicBezTo>
                    <a:pt x="561" y="385"/>
                    <a:pt x="561" y="385"/>
                    <a:pt x="561" y="385"/>
                  </a:cubicBezTo>
                  <a:moveTo>
                    <a:pt x="562" y="385"/>
                  </a:moveTo>
                  <a:cubicBezTo>
                    <a:pt x="562" y="385"/>
                    <a:pt x="562" y="385"/>
                    <a:pt x="562" y="385"/>
                  </a:cubicBezTo>
                  <a:cubicBezTo>
                    <a:pt x="562" y="385"/>
                    <a:pt x="562" y="385"/>
                    <a:pt x="562" y="385"/>
                  </a:cubicBezTo>
                  <a:moveTo>
                    <a:pt x="566" y="383"/>
                  </a:moveTo>
                  <a:cubicBezTo>
                    <a:pt x="565" y="384"/>
                    <a:pt x="564" y="384"/>
                    <a:pt x="563" y="384"/>
                  </a:cubicBezTo>
                  <a:cubicBezTo>
                    <a:pt x="564" y="384"/>
                    <a:pt x="565" y="384"/>
                    <a:pt x="566" y="383"/>
                  </a:cubicBezTo>
                  <a:moveTo>
                    <a:pt x="566" y="383"/>
                  </a:moveTo>
                  <a:cubicBezTo>
                    <a:pt x="566" y="383"/>
                    <a:pt x="566" y="383"/>
                    <a:pt x="566" y="383"/>
                  </a:cubicBezTo>
                  <a:cubicBezTo>
                    <a:pt x="566" y="383"/>
                    <a:pt x="566" y="383"/>
                    <a:pt x="566" y="383"/>
                  </a:cubicBezTo>
                  <a:moveTo>
                    <a:pt x="578" y="378"/>
                  </a:moveTo>
                  <a:cubicBezTo>
                    <a:pt x="576" y="379"/>
                    <a:pt x="574" y="380"/>
                    <a:pt x="572" y="381"/>
                  </a:cubicBezTo>
                  <a:cubicBezTo>
                    <a:pt x="574" y="380"/>
                    <a:pt x="576" y="379"/>
                    <a:pt x="578" y="378"/>
                  </a:cubicBezTo>
                  <a:moveTo>
                    <a:pt x="580" y="377"/>
                  </a:moveTo>
                  <a:cubicBezTo>
                    <a:pt x="579" y="377"/>
                    <a:pt x="579" y="378"/>
                    <a:pt x="579" y="378"/>
                  </a:cubicBezTo>
                  <a:cubicBezTo>
                    <a:pt x="579" y="378"/>
                    <a:pt x="579" y="377"/>
                    <a:pt x="580" y="377"/>
                  </a:cubicBezTo>
                  <a:moveTo>
                    <a:pt x="583" y="376"/>
                  </a:moveTo>
                  <a:cubicBezTo>
                    <a:pt x="583" y="376"/>
                    <a:pt x="582" y="376"/>
                    <a:pt x="582" y="376"/>
                  </a:cubicBezTo>
                  <a:cubicBezTo>
                    <a:pt x="582" y="376"/>
                    <a:pt x="583" y="376"/>
                    <a:pt x="583" y="376"/>
                  </a:cubicBezTo>
                  <a:moveTo>
                    <a:pt x="584" y="375"/>
                  </a:moveTo>
                  <a:cubicBezTo>
                    <a:pt x="584" y="376"/>
                    <a:pt x="583" y="376"/>
                    <a:pt x="583" y="376"/>
                  </a:cubicBezTo>
                  <a:cubicBezTo>
                    <a:pt x="583" y="376"/>
                    <a:pt x="584" y="376"/>
                    <a:pt x="584" y="375"/>
                  </a:cubicBezTo>
                  <a:moveTo>
                    <a:pt x="585" y="375"/>
                  </a:moveTo>
                  <a:cubicBezTo>
                    <a:pt x="585" y="375"/>
                    <a:pt x="585" y="375"/>
                    <a:pt x="584" y="375"/>
                  </a:cubicBezTo>
                  <a:cubicBezTo>
                    <a:pt x="585" y="375"/>
                    <a:pt x="585" y="375"/>
                    <a:pt x="585" y="375"/>
                  </a:cubicBezTo>
                  <a:moveTo>
                    <a:pt x="588" y="374"/>
                  </a:moveTo>
                  <a:cubicBezTo>
                    <a:pt x="587" y="374"/>
                    <a:pt x="586" y="375"/>
                    <a:pt x="585" y="375"/>
                  </a:cubicBezTo>
                  <a:cubicBezTo>
                    <a:pt x="586" y="375"/>
                    <a:pt x="587" y="374"/>
                    <a:pt x="588" y="374"/>
                  </a:cubicBezTo>
                  <a:moveTo>
                    <a:pt x="590" y="373"/>
                  </a:moveTo>
                  <a:cubicBezTo>
                    <a:pt x="589" y="373"/>
                    <a:pt x="589" y="373"/>
                    <a:pt x="588" y="374"/>
                  </a:cubicBezTo>
                  <a:cubicBezTo>
                    <a:pt x="589" y="373"/>
                    <a:pt x="589" y="373"/>
                    <a:pt x="590" y="373"/>
                  </a:cubicBezTo>
                  <a:moveTo>
                    <a:pt x="592" y="372"/>
                  </a:moveTo>
                  <a:cubicBezTo>
                    <a:pt x="592" y="372"/>
                    <a:pt x="591" y="372"/>
                    <a:pt x="591" y="372"/>
                  </a:cubicBezTo>
                  <a:cubicBezTo>
                    <a:pt x="591" y="372"/>
                    <a:pt x="592" y="372"/>
                    <a:pt x="592" y="372"/>
                  </a:cubicBezTo>
                  <a:moveTo>
                    <a:pt x="594" y="371"/>
                  </a:moveTo>
                  <a:cubicBezTo>
                    <a:pt x="594" y="371"/>
                    <a:pt x="593" y="372"/>
                    <a:pt x="592" y="372"/>
                  </a:cubicBezTo>
                  <a:cubicBezTo>
                    <a:pt x="593" y="372"/>
                    <a:pt x="594" y="371"/>
                    <a:pt x="594" y="371"/>
                  </a:cubicBezTo>
                  <a:moveTo>
                    <a:pt x="599" y="369"/>
                  </a:moveTo>
                  <a:cubicBezTo>
                    <a:pt x="598" y="370"/>
                    <a:pt x="597" y="370"/>
                    <a:pt x="596" y="370"/>
                  </a:cubicBezTo>
                  <a:cubicBezTo>
                    <a:pt x="597" y="370"/>
                    <a:pt x="598" y="370"/>
                    <a:pt x="599" y="369"/>
                  </a:cubicBezTo>
                  <a:moveTo>
                    <a:pt x="603" y="368"/>
                  </a:moveTo>
                  <a:cubicBezTo>
                    <a:pt x="602" y="368"/>
                    <a:pt x="601" y="368"/>
                    <a:pt x="601" y="368"/>
                  </a:cubicBezTo>
                  <a:cubicBezTo>
                    <a:pt x="601" y="368"/>
                    <a:pt x="602" y="368"/>
                    <a:pt x="603" y="368"/>
                  </a:cubicBezTo>
                  <a:moveTo>
                    <a:pt x="604" y="367"/>
                  </a:moveTo>
                  <a:cubicBezTo>
                    <a:pt x="604" y="367"/>
                    <a:pt x="603" y="367"/>
                    <a:pt x="603" y="367"/>
                  </a:cubicBezTo>
                  <a:cubicBezTo>
                    <a:pt x="603" y="367"/>
                    <a:pt x="604" y="367"/>
                    <a:pt x="604" y="367"/>
                  </a:cubicBezTo>
                  <a:moveTo>
                    <a:pt x="605" y="367"/>
                  </a:moveTo>
                  <a:cubicBezTo>
                    <a:pt x="605" y="367"/>
                    <a:pt x="605" y="367"/>
                    <a:pt x="605" y="367"/>
                  </a:cubicBezTo>
                  <a:cubicBezTo>
                    <a:pt x="605" y="367"/>
                    <a:pt x="605" y="367"/>
                    <a:pt x="605" y="367"/>
                  </a:cubicBezTo>
                  <a:moveTo>
                    <a:pt x="609" y="365"/>
                  </a:moveTo>
                  <a:cubicBezTo>
                    <a:pt x="608" y="365"/>
                    <a:pt x="608" y="365"/>
                    <a:pt x="608" y="365"/>
                  </a:cubicBezTo>
                  <a:cubicBezTo>
                    <a:pt x="608" y="365"/>
                    <a:pt x="608" y="365"/>
                    <a:pt x="609" y="365"/>
                  </a:cubicBezTo>
                  <a:moveTo>
                    <a:pt x="610" y="364"/>
                  </a:moveTo>
                  <a:cubicBezTo>
                    <a:pt x="610" y="364"/>
                    <a:pt x="609" y="365"/>
                    <a:pt x="609" y="365"/>
                  </a:cubicBezTo>
                  <a:cubicBezTo>
                    <a:pt x="610" y="365"/>
                    <a:pt x="610" y="365"/>
                    <a:pt x="610" y="364"/>
                  </a:cubicBezTo>
                  <a:moveTo>
                    <a:pt x="611" y="364"/>
                  </a:moveTo>
                  <a:cubicBezTo>
                    <a:pt x="611" y="364"/>
                    <a:pt x="611" y="364"/>
                    <a:pt x="611" y="364"/>
                  </a:cubicBezTo>
                  <a:cubicBezTo>
                    <a:pt x="611" y="364"/>
                    <a:pt x="611" y="364"/>
                    <a:pt x="611" y="364"/>
                  </a:cubicBezTo>
                  <a:moveTo>
                    <a:pt x="646" y="349"/>
                  </a:moveTo>
                  <a:cubicBezTo>
                    <a:pt x="646" y="349"/>
                    <a:pt x="645" y="349"/>
                    <a:pt x="645" y="350"/>
                  </a:cubicBezTo>
                  <a:cubicBezTo>
                    <a:pt x="645" y="349"/>
                    <a:pt x="646" y="349"/>
                    <a:pt x="646" y="349"/>
                  </a:cubicBezTo>
                  <a:moveTo>
                    <a:pt x="652" y="347"/>
                  </a:moveTo>
                  <a:cubicBezTo>
                    <a:pt x="651" y="347"/>
                    <a:pt x="651" y="347"/>
                    <a:pt x="651" y="347"/>
                  </a:cubicBezTo>
                  <a:cubicBezTo>
                    <a:pt x="651" y="347"/>
                    <a:pt x="651" y="347"/>
                    <a:pt x="652" y="347"/>
                  </a:cubicBezTo>
                  <a:moveTo>
                    <a:pt x="653" y="346"/>
                  </a:moveTo>
                  <a:cubicBezTo>
                    <a:pt x="652" y="346"/>
                    <a:pt x="652" y="346"/>
                    <a:pt x="652" y="347"/>
                  </a:cubicBezTo>
                  <a:cubicBezTo>
                    <a:pt x="652" y="346"/>
                    <a:pt x="652" y="346"/>
                    <a:pt x="653" y="346"/>
                  </a:cubicBezTo>
                  <a:moveTo>
                    <a:pt x="654" y="346"/>
                  </a:moveTo>
                  <a:cubicBezTo>
                    <a:pt x="654" y="346"/>
                    <a:pt x="654" y="346"/>
                    <a:pt x="654" y="346"/>
                  </a:cubicBezTo>
                  <a:cubicBezTo>
                    <a:pt x="654" y="346"/>
                    <a:pt x="654" y="346"/>
                    <a:pt x="654" y="346"/>
                  </a:cubicBezTo>
                  <a:moveTo>
                    <a:pt x="657" y="344"/>
                  </a:moveTo>
                  <a:cubicBezTo>
                    <a:pt x="657" y="345"/>
                    <a:pt x="656" y="345"/>
                    <a:pt x="656" y="345"/>
                  </a:cubicBezTo>
                  <a:cubicBezTo>
                    <a:pt x="656" y="345"/>
                    <a:pt x="657" y="344"/>
                    <a:pt x="657" y="344"/>
                  </a:cubicBezTo>
                  <a:moveTo>
                    <a:pt x="660" y="343"/>
                  </a:moveTo>
                  <a:cubicBezTo>
                    <a:pt x="660" y="343"/>
                    <a:pt x="660" y="343"/>
                    <a:pt x="659" y="343"/>
                  </a:cubicBezTo>
                  <a:cubicBezTo>
                    <a:pt x="660" y="343"/>
                    <a:pt x="660" y="343"/>
                    <a:pt x="660" y="343"/>
                  </a:cubicBezTo>
                  <a:moveTo>
                    <a:pt x="662" y="342"/>
                  </a:moveTo>
                  <a:cubicBezTo>
                    <a:pt x="661" y="343"/>
                    <a:pt x="661" y="343"/>
                    <a:pt x="661" y="343"/>
                  </a:cubicBezTo>
                  <a:cubicBezTo>
                    <a:pt x="661" y="343"/>
                    <a:pt x="661" y="343"/>
                    <a:pt x="662" y="342"/>
                  </a:cubicBezTo>
                  <a:moveTo>
                    <a:pt x="663" y="342"/>
                  </a:moveTo>
                  <a:cubicBezTo>
                    <a:pt x="663" y="342"/>
                    <a:pt x="662" y="342"/>
                    <a:pt x="662" y="342"/>
                  </a:cubicBezTo>
                  <a:cubicBezTo>
                    <a:pt x="662" y="342"/>
                    <a:pt x="663" y="342"/>
                    <a:pt x="663" y="342"/>
                  </a:cubicBezTo>
                  <a:moveTo>
                    <a:pt x="666" y="341"/>
                  </a:moveTo>
                  <a:cubicBezTo>
                    <a:pt x="665" y="341"/>
                    <a:pt x="664" y="341"/>
                    <a:pt x="664" y="342"/>
                  </a:cubicBezTo>
                  <a:cubicBezTo>
                    <a:pt x="664" y="341"/>
                    <a:pt x="665" y="341"/>
                    <a:pt x="666" y="341"/>
                  </a:cubicBezTo>
                  <a:moveTo>
                    <a:pt x="668" y="340"/>
                  </a:moveTo>
                  <a:cubicBezTo>
                    <a:pt x="667" y="340"/>
                    <a:pt x="667" y="340"/>
                    <a:pt x="667" y="340"/>
                  </a:cubicBezTo>
                  <a:cubicBezTo>
                    <a:pt x="667" y="340"/>
                    <a:pt x="667" y="340"/>
                    <a:pt x="668" y="340"/>
                  </a:cubicBezTo>
                  <a:moveTo>
                    <a:pt x="670" y="339"/>
                  </a:moveTo>
                  <a:cubicBezTo>
                    <a:pt x="670" y="339"/>
                    <a:pt x="669" y="339"/>
                    <a:pt x="668" y="340"/>
                  </a:cubicBezTo>
                  <a:cubicBezTo>
                    <a:pt x="669" y="339"/>
                    <a:pt x="669" y="339"/>
                    <a:pt x="670" y="339"/>
                  </a:cubicBezTo>
                  <a:moveTo>
                    <a:pt x="672" y="338"/>
                  </a:moveTo>
                  <a:cubicBezTo>
                    <a:pt x="671" y="338"/>
                    <a:pt x="671" y="338"/>
                    <a:pt x="671" y="339"/>
                  </a:cubicBezTo>
                  <a:cubicBezTo>
                    <a:pt x="671" y="338"/>
                    <a:pt x="671" y="338"/>
                    <a:pt x="672" y="338"/>
                  </a:cubicBezTo>
                  <a:moveTo>
                    <a:pt x="673" y="338"/>
                  </a:moveTo>
                  <a:cubicBezTo>
                    <a:pt x="673" y="338"/>
                    <a:pt x="672" y="338"/>
                    <a:pt x="672" y="338"/>
                  </a:cubicBezTo>
                  <a:cubicBezTo>
                    <a:pt x="672" y="338"/>
                    <a:pt x="673" y="338"/>
                    <a:pt x="673" y="338"/>
                  </a:cubicBezTo>
                  <a:moveTo>
                    <a:pt x="674" y="337"/>
                  </a:moveTo>
                  <a:cubicBezTo>
                    <a:pt x="674" y="337"/>
                    <a:pt x="674" y="337"/>
                    <a:pt x="674" y="337"/>
                  </a:cubicBezTo>
                  <a:cubicBezTo>
                    <a:pt x="674" y="337"/>
                    <a:pt x="674" y="337"/>
                    <a:pt x="674" y="337"/>
                  </a:cubicBezTo>
                  <a:moveTo>
                    <a:pt x="686" y="332"/>
                  </a:moveTo>
                  <a:cubicBezTo>
                    <a:pt x="684" y="333"/>
                    <a:pt x="682" y="334"/>
                    <a:pt x="679" y="335"/>
                  </a:cubicBezTo>
                  <a:cubicBezTo>
                    <a:pt x="682" y="334"/>
                    <a:pt x="684" y="333"/>
                    <a:pt x="686" y="332"/>
                  </a:cubicBezTo>
                  <a:moveTo>
                    <a:pt x="687" y="332"/>
                  </a:moveTo>
                  <a:cubicBezTo>
                    <a:pt x="687" y="332"/>
                    <a:pt x="687" y="332"/>
                    <a:pt x="687" y="332"/>
                  </a:cubicBezTo>
                  <a:cubicBezTo>
                    <a:pt x="687" y="332"/>
                    <a:pt x="687" y="332"/>
                    <a:pt x="687" y="332"/>
                  </a:cubicBezTo>
                  <a:moveTo>
                    <a:pt x="692" y="330"/>
                  </a:moveTo>
                  <a:cubicBezTo>
                    <a:pt x="691" y="330"/>
                    <a:pt x="690" y="330"/>
                    <a:pt x="689" y="331"/>
                  </a:cubicBezTo>
                  <a:cubicBezTo>
                    <a:pt x="690" y="330"/>
                    <a:pt x="691" y="330"/>
                    <a:pt x="692" y="330"/>
                  </a:cubicBezTo>
                  <a:moveTo>
                    <a:pt x="701" y="326"/>
                  </a:moveTo>
                  <a:cubicBezTo>
                    <a:pt x="701" y="326"/>
                    <a:pt x="701" y="326"/>
                    <a:pt x="701" y="326"/>
                  </a:cubicBezTo>
                  <a:cubicBezTo>
                    <a:pt x="701" y="326"/>
                    <a:pt x="701" y="326"/>
                    <a:pt x="701" y="326"/>
                  </a:cubicBezTo>
                  <a:moveTo>
                    <a:pt x="703" y="325"/>
                  </a:moveTo>
                  <a:cubicBezTo>
                    <a:pt x="703" y="325"/>
                    <a:pt x="702" y="325"/>
                    <a:pt x="702" y="325"/>
                  </a:cubicBezTo>
                  <a:cubicBezTo>
                    <a:pt x="702" y="325"/>
                    <a:pt x="703" y="325"/>
                    <a:pt x="703" y="325"/>
                  </a:cubicBezTo>
                  <a:moveTo>
                    <a:pt x="708" y="323"/>
                  </a:moveTo>
                  <a:cubicBezTo>
                    <a:pt x="708" y="323"/>
                    <a:pt x="708" y="323"/>
                    <a:pt x="708" y="323"/>
                  </a:cubicBezTo>
                  <a:cubicBezTo>
                    <a:pt x="708" y="323"/>
                    <a:pt x="708" y="323"/>
                    <a:pt x="708" y="323"/>
                  </a:cubicBezTo>
                  <a:moveTo>
                    <a:pt x="713" y="320"/>
                  </a:moveTo>
                  <a:cubicBezTo>
                    <a:pt x="713" y="320"/>
                    <a:pt x="713" y="321"/>
                    <a:pt x="713" y="321"/>
                  </a:cubicBezTo>
                  <a:cubicBezTo>
                    <a:pt x="713" y="321"/>
                    <a:pt x="713" y="320"/>
                    <a:pt x="713" y="320"/>
                  </a:cubicBezTo>
                  <a:moveTo>
                    <a:pt x="719" y="318"/>
                  </a:moveTo>
                  <a:cubicBezTo>
                    <a:pt x="719" y="318"/>
                    <a:pt x="718" y="318"/>
                    <a:pt x="718" y="318"/>
                  </a:cubicBezTo>
                  <a:cubicBezTo>
                    <a:pt x="718" y="318"/>
                    <a:pt x="719" y="318"/>
                    <a:pt x="719" y="318"/>
                  </a:cubicBezTo>
                  <a:moveTo>
                    <a:pt x="723" y="316"/>
                  </a:moveTo>
                  <a:cubicBezTo>
                    <a:pt x="722" y="317"/>
                    <a:pt x="722" y="317"/>
                    <a:pt x="721" y="317"/>
                  </a:cubicBezTo>
                  <a:cubicBezTo>
                    <a:pt x="722" y="317"/>
                    <a:pt x="722" y="317"/>
                    <a:pt x="723" y="316"/>
                  </a:cubicBezTo>
                  <a:moveTo>
                    <a:pt x="731" y="313"/>
                  </a:moveTo>
                  <a:cubicBezTo>
                    <a:pt x="728" y="314"/>
                    <a:pt x="726" y="315"/>
                    <a:pt x="724" y="316"/>
                  </a:cubicBezTo>
                  <a:cubicBezTo>
                    <a:pt x="726" y="315"/>
                    <a:pt x="728" y="314"/>
                    <a:pt x="731" y="313"/>
                  </a:cubicBezTo>
                  <a:moveTo>
                    <a:pt x="733" y="312"/>
                  </a:moveTo>
                  <a:cubicBezTo>
                    <a:pt x="733" y="312"/>
                    <a:pt x="732" y="312"/>
                    <a:pt x="732" y="312"/>
                  </a:cubicBezTo>
                  <a:cubicBezTo>
                    <a:pt x="732" y="312"/>
                    <a:pt x="733" y="312"/>
                    <a:pt x="733" y="312"/>
                  </a:cubicBezTo>
                  <a:moveTo>
                    <a:pt x="747" y="306"/>
                  </a:moveTo>
                  <a:cubicBezTo>
                    <a:pt x="746" y="306"/>
                    <a:pt x="746" y="307"/>
                    <a:pt x="745" y="307"/>
                  </a:cubicBezTo>
                  <a:cubicBezTo>
                    <a:pt x="746" y="307"/>
                    <a:pt x="746" y="306"/>
                    <a:pt x="747" y="306"/>
                  </a:cubicBezTo>
                  <a:moveTo>
                    <a:pt x="750" y="305"/>
                  </a:moveTo>
                  <a:cubicBezTo>
                    <a:pt x="750" y="305"/>
                    <a:pt x="749" y="305"/>
                    <a:pt x="748" y="305"/>
                  </a:cubicBezTo>
                  <a:cubicBezTo>
                    <a:pt x="749" y="305"/>
                    <a:pt x="750" y="305"/>
                    <a:pt x="750" y="305"/>
                  </a:cubicBezTo>
                  <a:moveTo>
                    <a:pt x="755" y="303"/>
                  </a:moveTo>
                  <a:cubicBezTo>
                    <a:pt x="754" y="303"/>
                    <a:pt x="754" y="303"/>
                    <a:pt x="753" y="303"/>
                  </a:cubicBezTo>
                  <a:cubicBezTo>
                    <a:pt x="754" y="303"/>
                    <a:pt x="754" y="303"/>
                    <a:pt x="755" y="303"/>
                  </a:cubicBezTo>
                  <a:moveTo>
                    <a:pt x="758" y="301"/>
                  </a:moveTo>
                  <a:cubicBezTo>
                    <a:pt x="757" y="302"/>
                    <a:pt x="756" y="302"/>
                    <a:pt x="755" y="303"/>
                  </a:cubicBezTo>
                  <a:cubicBezTo>
                    <a:pt x="756" y="302"/>
                    <a:pt x="757" y="302"/>
                    <a:pt x="758" y="301"/>
                  </a:cubicBezTo>
                  <a:moveTo>
                    <a:pt x="761" y="300"/>
                  </a:moveTo>
                  <a:cubicBezTo>
                    <a:pt x="760" y="301"/>
                    <a:pt x="760" y="301"/>
                    <a:pt x="759" y="301"/>
                  </a:cubicBezTo>
                  <a:cubicBezTo>
                    <a:pt x="759" y="301"/>
                    <a:pt x="760" y="301"/>
                    <a:pt x="761" y="300"/>
                  </a:cubicBezTo>
                  <a:moveTo>
                    <a:pt x="762" y="300"/>
                  </a:moveTo>
                  <a:cubicBezTo>
                    <a:pt x="762" y="300"/>
                    <a:pt x="762" y="300"/>
                    <a:pt x="762" y="300"/>
                  </a:cubicBezTo>
                  <a:cubicBezTo>
                    <a:pt x="762" y="300"/>
                    <a:pt x="762" y="300"/>
                    <a:pt x="762" y="300"/>
                  </a:cubicBezTo>
                  <a:moveTo>
                    <a:pt x="764" y="299"/>
                  </a:moveTo>
                  <a:cubicBezTo>
                    <a:pt x="763" y="299"/>
                    <a:pt x="763" y="299"/>
                    <a:pt x="763" y="299"/>
                  </a:cubicBezTo>
                  <a:cubicBezTo>
                    <a:pt x="763" y="299"/>
                    <a:pt x="763" y="299"/>
                    <a:pt x="764" y="299"/>
                  </a:cubicBezTo>
                  <a:moveTo>
                    <a:pt x="765" y="298"/>
                  </a:moveTo>
                  <a:cubicBezTo>
                    <a:pt x="765" y="299"/>
                    <a:pt x="764" y="299"/>
                    <a:pt x="764" y="299"/>
                  </a:cubicBezTo>
                  <a:cubicBezTo>
                    <a:pt x="764" y="299"/>
                    <a:pt x="765" y="299"/>
                    <a:pt x="765" y="298"/>
                  </a:cubicBezTo>
                  <a:moveTo>
                    <a:pt x="768" y="297"/>
                  </a:moveTo>
                  <a:cubicBezTo>
                    <a:pt x="767" y="298"/>
                    <a:pt x="766" y="298"/>
                    <a:pt x="765" y="298"/>
                  </a:cubicBezTo>
                  <a:cubicBezTo>
                    <a:pt x="766" y="298"/>
                    <a:pt x="767" y="298"/>
                    <a:pt x="768" y="297"/>
                  </a:cubicBezTo>
                  <a:moveTo>
                    <a:pt x="772" y="295"/>
                  </a:moveTo>
                  <a:cubicBezTo>
                    <a:pt x="772" y="296"/>
                    <a:pt x="771" y="296"/>
                    <a:pt x="771" y="296"/>
                  </a:cubicBezTo>
                  <a:cubicBezTo>
                    <a:pt x="771" y="296"/>
                    <a:pt x="772" y="296"/>
                    <a:pt x="772" y="295"/>
                  </a:cubicBezTo>
                  <a:moveTo>
                    <a:pt x="778" y="293"/>
                  </a:moveTo>
                  <a:cubicBezTo>
                    <a:pt x="777" y="293"/>
                    <a:pt x="777" y="293"/>
                    <a:pt x="776" y="294"/>
                  </a:cubicBezTo>
                  <a:cubicBezTo>
                    <a:pt x="777" y="293"/>
                    <a:pt x="777" y="293"/>
                    <a:pt x="778" y="293"/>
                  </a:cubicBezTo>
                  <a:moveTo>
                    <a:pt x="779" y="292"/>
                  </a:moveTo>
                  <a:cubicBezTo>
                    <a:pt x="779" y="293"/>
                    <a:pt x="779" y="293"/>
                    <a:pt x="778" y="293"/>
                  </a:cubicBezTo>
                  <a:cubicBezTo>
                    <a:pt x="779" y="293"/>
                    <a:pt x="779" y="293"/>
                    <a:pt x="779" y="292"/>
                  </a:cubicBezTo>
                  <a:moveTo>
                    <a:pt x="784" y="291"/>
                  </a:moveTo>
                  <a:cubicBezTo>
                    <a:pt x="783" y="291"/>
                    <a:pt x="783" y="291"/>
                    <a:pt x="782" y="291"/>
                  </a:cubicBezTo>
                  <a:cubicBezTo>
                    <a:pt x="783" y="291"/>
                    <a:pt x="783" y="291"/>
                    <a:pt x="784" y="291"/>
                  </a:cubicBezTo>
                  <a:moveTo>
                    <a:pt x="786" y="290"/>
                  </a:moveTo>
                  <a:cubicBezTo>
                    <a:pt x="785" y="290"/>
                    <a:pt x="785" y="290"/>
                    <a:pt x="785" y="290"/>
                  </a:cubicBezTo>
                  <a:cubicBezTo>
                    <a:pt x="785" y="290"/>
                    <a:pt x="785" y="290"/>
                    <a:pt x="786" y="290"/>
                  </a:cubicBezTo>
                  <a:moveTo>
                    <a:pt x="788" y="289"/>
                  </a:moveTo>
                  <a:cubicBezTo>
                    <a:pt x="788" y="289"/>
                    <a:pt x="788" y="289"/>
                    <a:pt x="788" y="289"/>
                  </a:cubicBezTo>
                  <a:cubicBezTo>
                    <a:pt x="788" y="289"/>
                    <a:pt x="788" y="289"/>
                    <a:pt x="788" y="289"/>
                  </a:cubicBezTo>
                  <a:moveTo>
                    <a:pt x="811" y="279"/>
                  </a:moveTo>
                  <a:cubicBezTo>
                    <a:pt x="804" y="282"/>
                    <a:pt x="797" y="285"/>
                    <a:pt x="790" y="288"/>
                  </a:cubicBezTo>
                  <a:cubicBezTo>
                    <a:pt x="797" y="285"/>
                    <a:pt x="804" y="282"/>
                    <a:pt x="811" y="279"/>
                  </a:cubicBezTo>
                  <a:moveTo>
                    <a:pt x="814" y="278"/>
                  </a:moveTo>
                  <a:cubicBezTo>
                    <a:pt x="814" y="278"/>
                    <a:pt x="813" y="278"/>
                    <a:pt x="813" y="278"/>
                  </a:cubicBezTo>
                  <a:cubicBezTo>
                    <a:pt x="813" y="278"/>
                    <a:pt x="814" y="278"/>
                    <a:pt x="814" y="278"/>
                  </a:cubicBezTo>
                  <a:moveTo>
                    <a:pt x="816" y="277"/>
                  </a:moveTo>
                  <a:cubicBezTo>
                    <a:pt x="816" y="277"/>
                    <a:pt x="816" y="277"/>
                    <a:pt x="816" y="277"/>
                  </a:cubicBezTo>
                  <a:cubicBezTo>
                    <a:pt x="816" y="277"/>
                    <a:pt x="816" y="277"/>
                    <a:pt x="816" y="277"/>
                  </a:cubicBezTo>
                  <a:moveTo>
                    <a:pt x="830" y="271"/>
                  </a:moveTo>
                  <a:cubicBezTo>
                    <a:pt x="826" y="273"/>
                    <a:pt x="822" y="274"/>
                    <a:pt x="818" y="276"/>
                  </a:cubicBezTo>
                  <a:cubicBezTo>
                    <a:pt x="822" y="274"/>
                    <a:pt x="826" y="273"/>
                    <a:pt x="830" y="271"/>
                  </a:cubicBezTo>
                  <a:moveTo>
                    <a:pt x="831" y="271"/>
                  </a:moveTo>
                  <a:cubicBezTo>
                    <a:pt x="830" y="271"/>
                    <a:pt x="830" y="271"/>
                    <a:pt x="830" y="271"/>
                  </a:cubicBezTo>
                  <a:cubicBezTo>
                    <a:pt x="830" y="271"/>
                    <a:pt x="830" y="271"/>
                    <a:pt x="831" y="271"/>
                  </a:cubicBezTo>
                  <a:moveTo>
                    <a:pt x="839" y="267"/>
                  </a:moveTo>
                  <a:cubicBezTo>
                    <a:pt x="838" y="267"/>
                    <a:pt x="838" y="267"/>
                    <a:pt x="838" y="268"/>
                  </a:cubicBezTo>
                  <a:cubicBezTo>
                    <a:pt x="838" y="267"/>
                    <a:pt x="838" y="267"/>
                    <a:pt x="839" y="267"/>
                  </a:cubicBezTo>
                  <a:moveTo>
                    <a:pt x="841" y="266"/>
                  </a:moveTo>
                  <a:cubicBezTo>
                    <a:pt x="840" y="266"/>
                    <a:pt x="840" y="267"/>
                    <a:pt x="839" y="267"/>
                  </a:cubicBezTo>
                  <a:cubicBezTo>
                    <a:pt x="840" y="267"/>
                    <a:pt x="840" y="266"/>
                    <a:pt x="841" y="266"/>
                  </a:cubicBezTo>
                  <a:moveTo>
                    <a:pt x="845" y="265"/>
                  </a:moveTo>
                  <a:cubicBezTo>
                    <a:pt x="844" y="265"/>
                    <a:pt x="843" y="265"/>
                    <a:pt x="842" y="266"/>
                  </a:cubicBezTo>
                  <a:cubicBezTo>
                    <a:pt x="843" y="265"/>
                    <a:pt x="844" y="265"/>
                    <a:pt x="845" y="265"/>
                  </a:cubicBezTo>
                  <a:moveTo>
                    <a:pt x="850" y="262"/>
                  </a:moveTo>
                  <a:cubicBezTo>
                    <a:pt x="849" y="263"/>
                    <a:pt x="847" y="264"/>
                    <a:pt x="845" y="264"/>
                  </a:cubicBezTo>
                  <a:cubicBezTo>
                    <a:pt x="847" y="264"/>
                    <a:pt x="849" y="263"/>
                    <a:pt x="850" y="262"/>
                  </a:cubicBezTo>
                  <a:moveTo>
                    <a:pt x="853" y="261"/>
                  </a:moveTo>
                  <a:cubicBezTo>
                    <a:pt x="852" y="261"/>
                    <a:pt x="852" y="262"/>
                    <a:pt x="851" y="262"/>
                  </a:cubicBezTo>
                  <a:cubicBezTo>
                    <a:pt x="852" y="262"/>
                    <a:pt x="852" y="261"/>
                    <a:pt x="853" y="261"/>
                  </a:cubicBezTo>
                  <a:moveTo>
                    <a:pt x="855" y="260"/>
                  </a:moveTo>
                  <a:cubicBezTo>
                    <a:pt x="855" y="260"/>
                    <a:pt x="854" y="260"/>
                    <a:pt x="854" y="261"/>
                  </a:cubicBezTo>
                  <a:cubicBezTo>
                    <a:pt x="854" y="261"/>
                    <a:pt x="855" y="260"/>
                    <a:pt x="855" y="260"/>
                  </a:cubicBezTo>
                  <a:moveTo>
                    <a:pt x="856" y="260"/>
                  </a:moveTo>
                  <a:cubicBezTo>
                    <a:pt x="856" y="260"/>
                    <a:pt x="856" y="260"/>
                    <a:pt x="856" y="260"/>
                  </a:cubicBezTo>
                  <a:cubicBezTo>
                    <a:pt x="856" y="260"/>
                    <a:pt x="856" y="260"/>
                    <a:pt x="856" y="260"/>
                  </a:cubicBezTo>
                  <a:moveTo>
                    <a:pt x="861" y="258"/>
                  </a:moveTo>
                  <a:cubicBezTo>
                    <a:pt x="860" y="258"/>
                    <a:pt x="860" y="258"/>
                    <a:pt x="860" y="258"/>
                  </a:cubicBezTo>
                  <a:cubicBezTo>
                    <a:pt x="860" y="258"/>
                    <a:pt x="860" y="258"/>
                    <a:pt x="861" y="258"/>
                  </a:cubicBezTo>
                  <a:moveTo>
                    <a:pt x="867" y="255"/>
                  </a:moveTo>
                  <a:cubicBezTo>
                    <a:pt x="865" y="256"/>
                    <a:pt x="863" y="257"/>
                    <a:pt x="861" y="258"/>
                  </a:cubicBezTo>
                  <a:cubicBezTo>
                    <a:pt x="863" y="257"/>
                    <a:pt x="865" y="256"/>
                    <a:pt x="867" y="255"/>
                  </a:cubicBezTo>
                  <a:moveTo>
                    <a:pt x="868" y="255"/>
                  </a:moveTo>
                  <a:cubicBezTo>
                    <a:pt x="868" y="255"/>
                    <a:pt x="868" y="255"/>
                    <a:pt x="868" y="255"/>
                  </a:cubicBezTo>
                  <a:cubicBezTo>
                    <a:pt x="868" y="255"/>
                    <a:pt x="868" y="255"/>
                    <a:pt x="868" y="255"/>
                  </a:cubicBezTo>
                  <a:moveTo>
                    <a:pt x="872" y="253"/>
                  </a:moveTo>
                  <a:cubicBezTo>
                    <a:pt x="871" y="254"/>
                    <a:pt x="870" y="254"/>
                    <a:pt x="869" y="254"/>
                  </a:cubicBezTo>
                  <a:cubicBezTo>
                    <a:pt x="870" y="254"/>
                    <a:pt x="871" y="254"/>
                    <a:pt x="872" y="253"/>
                  </a:cubicBezTo>
                  <a:moveTo>
                    <a:pt x="877" y="251"/>
                  </a:moveTo>
                  <a:cubicBezTo>
                    <a:pt x="876" y="251"/>
                    <a:pt x="876" y="251"/>
                    <a:pt x="875" y="252"/>
                  </a:cubicBezTo>
                  <a:cubicBezTo>
                    <a:pt x="876" y="251"/>
                    <a:pt x="876" y="251"/>
                    <a:pt x="877" y="251"/>
                  </a:cubicBezTo>
                  <a:moveTo>
                    <a:pt x="879" y="250"/>
                  </a:moveTo>
                  <a:cubicBezTo>
                    <a:pt x="879" y="250"/>
                    <a:pt x="879" y="250"/>
                    <a:pt x="878" y="250"/>
                  </a:cubicBezTo>
                  <a:cubicBezTo>
                    <a:pt x="879" y="250"/>
                    <a:pt x="879" y="250"/>
                    <a:pt x="879" y="250"/>
                  </a:cubicBezTo>
                  <a:moveTo>
                    <a:pt x="881" y="249"/>
                  </a:moveTo>
                  <a:cubicBezTo>
                    <a:pt x="880" y="249"/>
                    <a:pt x="880" y="250"/>
                    <a:pt x="880" y="250"/>
                  </a:cubicBezTo>
                  <a:cubicBezTo>
                    <a:pt x="880" y="250"/>
                    <a:pt x="880" y="249"/>
                    <a:pt x="881" y="249"/>
                  </a:cubicBezTo>
                  <a:moveTo>
                    <a:pt x="891" y="245"/>
                  </a:moveTo>
                  <a:cubicBezTo>
                    <a:pt x="888" y="246"/>
                    <a:pt x="885" y="248"/>
                    <a:pt x="881" y="249"/>
                  </a:cubicBezTo>
                  <a:cubicBezTo>
                    <a:pt x="885" y="248"/>
                    <a:pt x="888" y="246"/>
                    <a:pt x="891" y="245"/>
                  </a:cubicBezTo>
                  <a:moveTo>
                    <a:pt x="897" y="242"/>
                  </a:moveTo>
                  <a:cubicBezTo>
                    <a:pt x="896" y="243"/>
                    <a:pt x="895" y="243"/>
                    <a:pt x="894" y="244"/>
                  </a:cubicBezTo>
                  <a:cubicBezTo>
                    <a:pt x="895" y="243"/>
                    <a:pt x="896" y="243"/>
                    <a:pt x="897" y="242"/>
                  </a:cubicBezTo>
                  <a:moveTo>
                    <a:pt x="902" y="240"/>
                  </a:moveTo>
                  <a:cubicBezTo>
                    <a:pt x="902" y="240"/>
                    <a:pt x="902" y="240"/>
                    <a:pt x="901" y="240"/>
                  </a:cubicBezTo>
                  <a:cubicBezTo>
                    <a:pt x="902" y="240"/>
                    <a:pt x="902" y="240"/>
                    <a:pt x="902" y="240"/>
                  </a:cubicBezTo>
                  <a:moveTo>
                    <a:pt x="903" y="240"/>
                  </a:moveTo>
                  <a:cubicBezTo>
                    <a:pt x="903" y="240"/>
                    <a:pt x="903" y="240"/>
                    <a:pt x="903" y="240"/>
                  </a:cubicBezTo>
                  <a:cubicBezTo>
                    <a:pt x="903" y="240"/>
                    <a:pt x="903" y="240"/>
                    <a:pt x="903" y="240"/>
                  </a:cubicBezTo>
                  <a:moveTo>
                    <a:pt x="910" y="237"/>
                  </a:moveTo>
                  <a:cubicBezTo>
                    <a:pt x="909" y="237"/>
                    <a:pt x="909" y="237"/>
                    <a:pt x="908" y="237"/>
                  </a:cubicBezTo>
                  <a:cubicBezTo>
                    <a:pt x="909" y="237"/>
                    <a:pt x="909" y="237"/>
                    <a:pt x="910" y="237"/>
                  </a:cubicBezTo>
                  <a:moveTo>
                    <a:pt x="911" y="236"/>
                  </a:moveTo>
                  <a:cubicBezTo>
                    <a:pt x="911" y="236"/>
                    <a:pt x="911" y="236"/>
                    <a:pt x="911" y="237"/>
                  </a:cubicBezTo>
                  <a:cubicBezTo>
                    <a:pt x="911" y="236"/>
                    <a:pt x="911" y="236"/>
                    <a:pt x="911" y="236"/>
                  </a:cubicBezTo>
                  <a:moveTo>
                    <a:pt x="913" y="235"/>
                  </a:moveTo>
                  <a:cubicBezTo>
                    <a:pt x="913" y="235"/>
                    <a:pt x="913" y="236"/>
                    <a:pt x="912" y="236"/>
                  </a:cubicBezTo>
                  <a:cubicBezTo>
                    <a:pt x="913" y="236"/>
                    <a:pt x="913" y="235"/>
                    <a:pt x="913" y="235"/>
                  </a:cubicBezTo>
                  <a:moveTo>
                    <a:pt x="914" y="235"/>
                  </a:moveTo>
                  <a:cubicBezTo>
                    <a:pt x="914" y="235"/>
                    <a:pt x="914" y="235"/>
                    <a:pt x="914" y="235"/>
                  </a:cubicBezTo>
                  <a:cubicBezTo>
                    <a:pt x="914" y="235"/>
                    <a:pt x="914" y="235"/>
                    <a:pt x="914" y="235"/>
                  </a:cubicBezTo>
                  <a:moveTo>
                    <a:pt x="918" y="233"/>
                  </a:moveTo>
                  <a:cubicBezTo>
                    <a:pt x="917" y="234"/>
                    <a:pt x="916" y="234"/>
                    <a:pt x="915" y="235"/>
                  </a:cubicBezTo>
                  <a:cubicBezTo>
                    <a:pt x="916" y="234"/>
                    <a:pt x="917" y="234"/>
                    <a:pt x="918" y="233"/>
                  </a:cubicBezTo>
                  <a:moveTo>
                    <a:pt x="919" y="233"/>
                  </a:moveTo>
                  <a:cubicBezTo>
                    <a:pt x="919" y="233"/>
                    <a:pt x="919" y="233"/>
                    <a:pt x="918" y="233"/>
                  </a:cubicBezTo>
                  <a:cubicBezTo>
                    <a:pt x="918" y="233"/>
                    <a:pt x="919" y="233"/>
                    <a:pt x="919" y="233"/>
                  </a:cubicBezTo>
                  <a:moveTo>
                    <a:pt x="936" y="226"/>
                  </a:moveTo>
                  <a:cubicBezTo>
                    <a:pt x="930" y="228"/>
                    <a:pt x="925" y="230"/>
                    <a:pt x="919" y="233"/>
                  </a:cubicBezTo>
                  <a:cubicBezTo>
                    <a:pt x="925" y="230"/>
                    <a:pt x="931" y="228"/>
                    <a:pt x="936" y="226"/>
                  </a:cubicBezTo>
                  <a:moveTo>
                    <a:pt x="939" y="225"/>
                  </a:moveTo>
                  <a:cubicBezTo>
                    <a:pt x="938" y="225"/>
                    <a:pt x="938" y="225"/>
                    <a:pt x="937" y="225"/>
                  </a:cubicBezTo>
                  <a:cubicBezTo>
                    <a:pt x="938" y="225"/>
                    <a:pt x="938" y="225"/>
                    <a:pt x="939" y="225"/>
                  </a:cubicBezTo>
                  <a:moveTo>
                    <a:pt x="940" y="224"/>
                  </a:moveTo>
                  <a:cubicBezTo>
                    <a:pt x="940" y="224"/>
                    <a:pt x="939" y="224"/>
                    <a:pt x="939" y="224"/>
                  </a:cubicBezTo>
                  <a:cubicBezTo>
                    <a:pt x="939" y="224"/>
                    <a:pt x="940" y="224"/>
                    <a:pt x="940" y="224"/>
                  </a:cubicBezTo>
                  <a:moveTo>
                    <a:pt x="942" y="223"/>
                  </a:moveTo>
                  <a:cubicBezTo>
                    <a:pt x="942" y="223"/>
                    <a:pt x="941" y="224"/>
                    <a:pt x="941" y="224"/>
                  </a:cubicBezTo>
                  <a:cubicBezTo>
                    <a:pt x="941" y="224"/>
                    <a:pt x="942" y="223"/>
                    <a:pt x="942" y="223"/>
                  </a:cubicBezTo>
                  <a:moveTo>
                    <a:pt x="943" y="223"/>
                  </a:moveTo>
                  <a:cubicBezTo>
                    <a:pt x="943" y="223"/>
                    <a:pt x="943" y="223"/>
                    <a:pt x="943" y="223"/>
                  </a:cubicBezTo>
                  <a:cubicBezTo>
                    <a:pt x="943" y="223"/>
                    <a:pt x="943" y="223"/>
                    <a:pt x="943" y="223"/>
                  </a:cubicBezTo>
                  <a:moveTo>
                    <a:pt x="946" y="221"/>
                  </a:moveTo>
                  <a:cubicBezTo>
                    <a:pt x="946" y="221"/>
                    <a:pt x="946" y="222"/>
                    <a:pt x="945" y="222"/>
                  </a:cubicBezTo>
                  <a:cubicBezTo>
                    <a:pt x="946" y="222"/>
                    <a:pt x="946" y="221"/>
                    <a:pt x="946" y="221"/>
                  </a:cubicBezTo>
                  <a:moveTo>
                    <a:pt x="949" y="220"/>
                  </a:moveTo>
                  <a:cubicBezTo>
                    <a:pt x="949" y="220"/>
                    <a:pt x="948" y="221"/>
                    <a:pt x="947" y="221"/>
                  </a:cubicBezTo>
                  <a:cubicBezTo>
                    <a:pt x="948" y="221"/>
                    <a:pt x="949" y="220"/>
                    <a:pt x="949" y="220"/>
                  </a:cubicBezTo>
                  <a:moveTo>
                    <a:pt x="954" y="218"/>
                  </a:moveTo>
                  <a:cubicBezTo>
                    <a:pt x="954" y="218"/>
                    <a:pt x="954" y="218"/>
                    <a:pt x="953" y="218"/>
                  </a:cubicBezTo>
                  <a:cubicBezTo>
                    <a:pt x="954" y="218"/>
                    <a:pt x="954" y="218"/>
                    <a:pt x="954" y="218"/>
                  </a:cubicBezTo>
                  <a:moveTo>
                    <a:pt x="957" y="217"/>
                  </a:moveTo>
                  <a:cubicBezTo>
                    <a:pt x="957" y="217"/>
                    <a:pt x="957" y="217"/>
                    <a:pt x="957" y="217"/>
                  </a:cubicBezTo>
                  <a:cubicBezTo>
                    <a:pt x="957" y="217"/>
                    <a:pt x="957" y="217"/>
                    <a:pt x="957" y="217"/>
                  </a:cubicBezTo>
                  <a:moveTo>
                    <a:pt x="959" y="216"/>
                  </a:moveTo>
                  <a:cubicBezTo>
                    <a:pt x="959" y="216"/>
                    <a:pt x="959" y="216"/>
                    <a:pt x="959" y="216"/>
                  </a:cubicBezTo>
                  <a:cubicBezTo>
                    <a:pt x="959" y="216"/>
                    <a:pt x="959" y="216"/>
                    <a:pt x="959" y="216"/>
                  </a:cubicBezTo>
                  <a:moveTo>
                    <a:pt x="961" y="215"/>
                  </a:moveTo>
                  <a:cubicBezTo>
                    <a:pt x="961" y="215"/>
                    <a:pt x="961" y="215"/>
                    <a:pt x="961" y="215"/>
                  </a:cubicBezTo>
                  <a:cubicBezTo>
                    <a:pt x="961" y="215"/>
                    <a:pt x="961" y="215"/>
                    <a:pt x="961" y="215"/>
                  </a:cubicBezTo>
                  <a:moveTo>
                    <a:pt x="966" y="213"/>
                  </a:moveTo>
                  <a:cubicBezTo>
                    <a:pt x="965" y="213"/>
                    <a:pt x="965" y="213"/>
                    <a:pt x="965" y="213"/>
                  </a:cubicBezTo>
                  <a:cubicBezTo>
                    <a:pt x="965" y="213"/>
                    <a:pt x="965" y="213"/>
                    <a:pt x="966" y="213"/>
                  </a:cubicBezTo>
                  <a:moveTo>
                    <a:pt x="967" y="212"/>
                  </a:moveTo>
                  <a:cubicBezTo>
                    <a:pt x="967" y="212"/>
                    <a:pt x="967" y="213"/>
                    <a:pt x="967" y="213"/>
                  </a:cubicBezTo>
                  <a:cubicBezTo>
                    <a:pt x="967" y="213"/>
                    <a:pt x="967" y="212"/>
                    <a:pt x="967" y="212"/>
                  </a:cubicBezTo>
                  <a:moveTo>
                    <a:pt x="972" y="210"/>
                  </a:moveTo>
                  <a:cubicBezTo>
                    <a:pt x="972" y="210"/>
                    <a:pt x="972" y="211"/>
                    <a:pt x="971" y="211"/>
                  </a:cubicBezTo>
                  <a:cubicBezTo>
                    <a:pt x="972" y="211"/>
                    <a:pt x="972" y="210"/>
                    <a:pt x="972" y="210"/>
                  </a:cubicBezTo>
                  <a:moveTo>
                    <a:pt x="974" y="210"/>
                  </a:moveTo>
                  <a:cubicBezTo>
                    <a:pt x="974" y="210"/>
                    <a:pt x="973" y="210"/>
                    <a:pt x="973" y="210"/>
                  </a:cubicBezTo>
                  <a:cubicBezTo>
                    <a:pt x="973" y="210"/>
                    <a:pt x="974" y="210"/>
                    <a:pt x="974" y="210"/>
                  </a:cubicBezTo>
                  <a:moveTo>
                    <a:pt x="979" y="208"/>
                  </a:moveTo>
                  <a:cubicBezTo>
                    <a:pt x="977" y="208"/>
                    <a:pt x="976" y="209"/>
                    <a:pt x="975" y="209"/>
                  </a:cubicBezTo>
                  <a:cubicBezTo>
                    <a:pt x="976" y="209"/>
                    <a:pt x="977" y="208"/>
                    <a:pt x="979" y="208"/>
                  </a:cubicBezTo>
                  <a:moveTo>
                    <a:pt x="980" y="207"/>
                  </a:moveTo>
                  <a:cubicBezTo>
                    <a:pt x="980" y="207"/>
                    <a:pt x="980" y="207"/>
                    <a:pt x="980" y="207"/>
                  </a:cubicBezTo>
                  <a:cubicBezTo>
                    <a:pt x="980" y="207"/>
                    <a:pt x="980" y="207"/>
                    <a:pt x="980" y="207"/>
                  </a:cubicBezTo>
                  <a:moveTo>
                    <a:pt x="987" y="204"/>
                  </a:moveTo>
                  <a:cubicBezTo>
                    <a:pt x="987" y="204"/>
                    <a:pt x="987" y="204"/>
                    <a:pt x="987" y="204"/>
                  </a:cubicBezTo>
                  <a:cubicBezTo>
                    <a:pt x="987" y="204"/>
                    <a:pt x="987" y="204"/>
                    <a:pt x="987" y="204"/>
                  </a:cubicBezTo>
                  <a:moveTo>
                    <a:pt x="989" y="203"/>
                  </a:moveTo>
                  <a:cubicBezTo>
                    <a:pt x="988" y="203"/>
                    <a:pt x="988" y="204"/>
                    <a:pt x="988" y="204"/>
                  </a:cubicBezTo>
                  <a:cubicBezTo>
                    <a:pt x="988" y="204"/>
                    <a:pt x="988" y="203"/>
                    <a:pt x="989" y="203"/>
                  </a:cubicBezTo>
                  <a:moveTo>
                    <a:pt x="1000" y="198"/>
                  </a:moveTo>
                  <a:cubicBezTo>
                    <a:pt x="997" y="200"/>
                    <a:pt x="993" y="202"/>
                    <a:pt x="989" y="203"/>
                  </a:cubicBezTo>
                  <a:cubicBezTo>
                    <a:pt x="993" y="202"/>
                    <a:pt x="997" y="200"/>
                    <a:pt x="1000" y="198"/>
                  </a:cubicBezTo>
                  <a:moveTo>
                    <a:pt x="1005" y="196"/>
                  </a:moveTo>
                  <a:cubicBezTo>
                    <a:pt x="1004" y="197"/>
                    <a:pt x="1003" y="197"/>
                    <a:pt x="1001" y="198"/>
                  </a:cubicBezTo>
                  <a:cubicBezTo>
                    <a:pt x="1003" y="197"/>
                    <a:pt x="1004" y="197"/>
                    <a:pt x="1005" y="196"/>
                  </a:cubicBezTo>
                  <a:moveTo>
                    <a:pt x="1009" y="195"/>
                  </a:moveTo>
                  <a:cubicBezTo>
                    <a:pt x="1008" y="195"/>
                    <a:pt x="1007" y="196"/>
                    <a:pt x="1006" y="196"/>
                  </a:cubicBezTo>
                  <a:cubicBezTo>
                    <a:pt x="1007" y="196"/>
                    <a:pt x="1008" y="195"/>
                    <a:pt x="1009" y="195"/>
                  </a:cubicBezTo>
                  <a:moveTo>
                    <a:pt x="1019" y="190"/>
                  </a:moveTo>
                  <a:cubicBezTo>
                    <a:pt x="1016" y="192"/>
                    <a:pt x="1013" y="193"/>
                    <a:pt x="1010" y="194"/>
                  </a:cubicBezTo>
                  <a:cubicBezTo>
                    <a:pt x="1013" y="193"/>
                    <a:pt x="1016" y="192"/>
                    <a:pt x="1019" y="190"/>
                  </a:cubicBezTo>
                  <a:moveTo>
                    <a:pt x="1022" y="189"/>
                  </a:moveTo>
                  <a:cubicBezTo>
                    <a:pt x="1021" y="189"/>
                    <a:pt x="1020" y="190"/>
                    <a:pt x="1019" y="190"/>
                  </a:cubicBezTo>
                  <a:cubicBezTo>
                    <a:pt x="1020" y="190"/>
                    <a:pt x="1021" y="189"/>
                    <a:pt x="1022" y="189"/>
                  </a:cubicBezTo>
                  <a:moveTo>
                    <a:pt x="1024" y="188"/>
                  </a:moveTo>
                  <a:cubicBezTo>
                    <a:pt x="1024" y="188"/>
                    <a:pt x="1023" y="189"/>
                    <a:pt x="1023" y="189"/>
                  </a:cubicBezTo>
                  <a:cubicBezTo>
                    <a:pt x="1023" y="189"/>
                    <a:pt x="1024" y="188"/>
                    <a:pt x="1024" y="188"/>
                  </a:cubicBezTo>
                  <a:moveTo>
                    <a:pt x="1026" y="187"/>
                  </a:moveTo>
                  <a:cubicBezTo>
                    <a:pt x="1026" y="188"/>
                    <a:pt x="1025" y="188"/>
                    <a:pt x="1024" y="188"/>
                  </a:cubicBezTo>
                  <a:cubicBezTo>
                    <a:pt x="1025" y="188"/>
                    <a:pt x="1026" y="188"/>
                    <a:pt x="1026" y="187"/>
                  </a:cubicBezTo>
                  <a:moveTo>
                    <a:pt x="1029" y="186"/>
                  </a:moveTo>
                  <a:cubicBezTo>
                    <a:pt x="1028" y="187"/>
                    <a:pt x="1028" y="187"/>
                    <a:pt x="1027" y="187"/>
                  </a:cubicBezTo>
                  <a:cubicBezTo>
                    <a:pt x="1028" y="187"/>
                    <a:pt x="1028" y="187"/>
                    <a:pt x="1029" y="186"/>
                  </a:cubicBezTo>
                  <a:moveTo>
                    <a:pt x="1031" y="185"/>
                  </a:moveTo>
                  <a:cubicBezTo>
                    <a:pt x="1030" y="186"/>
                    <a:pt x="1030" y="186"/>
                    <a:pt x="1029" y="186"/>
                  </a:cubicBezTo>
                  <a:cubicBezTo>
                    <a:pt x="1030" y="186"/>
                    <a:pt x="1030" y="186"/>
                    <a:pt x="1031" y="185"/>
                  </a:cubicBezTo>
                  <a:moveTo>
                    <a:pt x="1038" y="183"/>
                  </a:moveTo>
                  <a:cubicBezTo>
                    <a:pt x="1037" y="183"/>
                    <a:pt x="1037" y="183"/>
                    <a:pt x="1036" y="183"/>
                  </a:cubicBezTo>
                  <a:cubicBezTo>
                    <a:pt x="1037" y="183"/>
                    <a:pt x="1037" y="183"/>
                    <a:pt x="1038" y="183"/>
                  </a:cubicBezTo>
                  <a:moveTo>
                    <a:pt x="1039" y="182"/>
                  </a:moveTo>
                  <a:cubicBezTo>
                    <a:pt x="1039" y="182"/>
                    <a:pt x="1039" y="182"/>
                    <a:pt x="1038" y="182"/>
                  </a:cubicBezTo>
                  <a:cubicBezTo>
                    <a:pt x="1039" y="182"/>
                    <a:pt x="1039" y="182"/>
                    <a:pt x="1039" y="182"/>
                  </a:cubicBezTo>
                  <a:moveTo>
                    <a:pt x="1067" y="170"/>
                  </a:moveTo>
                  <a:cubicBezTo>
                    <a:pt x="1059" y="173"/>
                    <a:pt x="1052" y="176"/>
                    <a:pt x="1044" y="180"/>
                  </a:cubicBezTo>
                  <a:cubicBezTo>
                    <a:pt x="1052" y="176"/>
                    <a:pt x="1060" y="173"/>
                    <a:pt x="1067" y="170"/>
                  </a:cubicBezTo>
                  <a:moveTo>
                    <a:pt x="1077" y="166"/>
                  </a:moveTo>
                  <a:cubicBezTo>
                    <a:pt x="1074" y="167"/>
                    <a:pt x="1071" y="168"/>
                    <a:pt x="1068" y="170"/>
                  </a:cubicBezTo>
                  <a:cubicBezTo>
                    <a:pt x="1071" y="168"/>
                    <a:pt x="1074" y="167"/>
                    <a:pt x="1077" y="166"/>
                  </a:cubicBezTo>
                  <a:moveTo>
                    <a:pt x="1090" y="160"/>
                  </a:moveTo>
                  <a:cubicBezTo>
                    <a:pt x="1086" y="162"/>
                    <a:pt x="1081" y="164"/>
                    <a:pt x="1077" y="166"/>
                  </a:cubicBezTo>
                  <a:cubicBezTo>
                    <a:pt x="1081" y="164"/>
                    <a:pt x="1086" y="162"/>
                    <a:pt x="1090" y="160"/>
                  </a:cubicBezTo>
                  <a:moveTo>
                    <a:pt x="1096" y="158"/>
                  </a:moveTo>
                  <a:cubicBezTo>
                    <a:pt x="1095" y="158"/>
                    <a:pt x="1094" y="159"/>
                    <a:pt x="1093" y="159"/>
                  </a:cubicBezTo>
                  <a:cubicBezTo>
                    <a:pt x="1094" y="159"/>
                    <a:pt x="1095" y="158"/>
                    <a:pt x="1096" y="158"/>
                  </a:cubicBezTo>
                  <a:moveTo>
                    <a:pt x="1099" y="156"/>
                  </a:moveTo>
                  <a:cubicBezTo>
                    <a:pt x="1099" y="156"/>
                    <a:pt x="1099" y="156"/>
                    <a:pt x="1099" y="156"/>
                  </a:cubicBezTo>
                  <a:cubicBezTo>
                    <a:pt x="1099" y="156"/>
                    <a:pt x="1099" y="156"/>
                    <a:pt x="1099" y="156"/>
                  </a:cubicBezTo>
                  <a:moveTo>
                    <a:pt x="1100" y="156"/>
                  </a:moveTo>
                  <a:cubicBezTo>
                    <a:pt x="1100" y="156"/>
                    <a:pt x="1100" y="156"/>
                    <a:pt x="1100" y="156"/>
                  </a:cubicBezTo>
                  <a:cubicBezTo>
                    <a:pt x="1100" y="156"/>
                    <a:pt x="1100" y="156"/>
                    <a:pt x="1100" y="156"/>
                  </a:cubicBezTo>
                  <a:moveTo>
                    <a:pt x="1103" y="155"/>
                  </a:moveTo>
                  <a:cubicBezTo>
                    <a:pt x="1102" y="155"/>
                    <a:pt x="1101" y="155"/>
                    <a:pt x="1100" y="156"/>
                  </a:cubicBezTo>
                  <a:cubicBezTo>
                    <a:pt x="1101" y="155"/>
                    <a:pt x="1102" y="155"/>
                    <a:pt x="1103" y="155"/>
                  </a:cubicBezTo>
                  <a:moveTo>
                    <a:pt x="1110" y="152"/>
                  </a:moveTo>
                  <a:cubicBezTo>
                    <a:pt x="1108" y="153"/>
                    <a:pt x="1106" y="153"/>
                    <a:pt x="1104" y="154"/>
                  </a:cubicBezTo>
                  <a:cubicBezTo>
                    <a:pt x="1106" y="153"/>
                    <a:pt x="1108" y="153"/>
                    <a:pt x="1110" y="152"/>
                  </a:cubicBezTo>
                  <a:moveTo>
                    <a:pt x="1113" y="151"/>
                  </a:moveTo>
                  <a:cubicBezTo>
                    <a:pt x="1112" y="151"/>
                    <a:pt x="1111" y="151"/>
                    <a:pt x="1110" y="152"/>
                  </a:cubicBezTo>
                  <a:cubicBezTo>
                    <a:pt x="1111" y="151"/>
                    <a:pt x="1112" y="151"/>
                    <a:pt x="1113" y="151"/>
                  </a:cubicBezTo>
                  <a:moveTo>
                    <a:pt x="1119" y="148"/>
                  </a:moveTo>
                  <a:cubicBezTo>
                    <a:pt x="1117" y="149"/>
                    <a:pt x="1115" y="150"/>
                    <a:pt x="1113" y="150"/>
                  </a:cubicBezTo>
                  <a:cubicBezTo>
                    <a:pt x="1115" y="150"/>
                    <a:pt x="1117" y="149"/>
                    <a:pt x="1119" y="148"/>
                  </a:cubicBezTo>
                  <a:moveTo>
                    <a:pt x="1126" y="145"/>
                  </a:moveTo>
                  <a:cubicBezTo>
                    <a:pt x="1124" y="146"/>
                    <a:pt x="1122" y="147"/>
                    <a:pt x="1120" y="148"/>
                  </a:cubicBezTo>
                  <a:cubicBezTo>
                    <a:pt x="1122" y="147"/>
                    <a:pt x="1124" y="146"/>
                    <a:pt x="1126" y="145"/>
                  </a:cubicBezTo>
                  <a:moveTo>
                    <a:pt x="1130" y="143"/>
                  </a:moveTo>
                  <a:cubicBezTo>
                    <a:pt x="1129" y="144"/>
                    <a:pt x="1128" y="144"/>
                    <a:pt x="1126" y="145"/>
                  </a:cubicBezTo>
                  <a:cubicBezTo>
                    <a:pt x="1128" y="144"/>
                    <a:pt x="1129" y="144"/>
                    <a:pt x="1130" y="143"/>
                  </a:cubicBezTo>
                  <a:moveTo>
                    <a:pt x="1132" y="142"/>
                  </a:moveTo>
                  <a:cubicBezTo>
                    <a:pt x="1132" y="143"/>
                    <a:pt x="1131" y="143"/>
                    <a:pt x="1131" y="143"/>
                  </a:cubicBezTo>
                  <a:cubicBezTo>
                    <a:pt x="1131" y="143"/>
                    <a:pt x="1132" y="143"/>
                    <a:pt x="1132" y="142"/>
                  </a:cubicBezTo>
                  <a:moveTo>
                    <a:pt x="1133" y="142"/>
                  </a:moveTo>
                  <a:cubicBezTo>
                    <a:pt x="1133" y="142"/>
                    <a:pt x="1133" y="142"/>
                    <a:pt x="1132" y="142"/>
                  </a:cubicBezTo>
                  <a:cubicBezTo>
                    <a:pt x="1133" y="142"/>
                    <a:pt x="1133" y="142"/>
                    <a:pt x="1133" y="142"/>
                  </a:cubicBezTo>
                  <a:moveTo>
                    <a:pt x="1135" y="141"/>
                  </a:moveTo>
                  <a:cubicBezTo>
                    <a:pt x="1135" y="141"/>
                    <a:pt x="1135" y="141"/>
                    <a:pt x="1135" y="141"/>
                  </a:cubicBezTo>
                  <a:cubicBezTo>
                    <a:pt x="1135" y="141"/>
                    <a:pt x="1135" y="141"/>
                    <a:pt x="1135" y="141"/>
                  </a:cubicBezTo>
                  <a:moveTo>
                    <a:pt x="1136" y="140"/>
                  </a:moveTo>
                  <a:cubicBezTo>
                    <a:pt x="1136" y="141"/>
                    <a:pt x="1136" y="141"/>
                    <a:pt x="1136" y="141"/>
                  </a:cubicBezTo>
                  <a:cubicBezTo>
                    <a:pt x="1136" y="141"/>
                    <a:pt x="1136" y="141"/>
                    <a:pt x="1136" y="140"/>
                  </a:cubicBezTo>
                  <a:moveTo>
                    <a:pt x="1139" y="140"/>
                  </a:moveTo>
                  <a:cubicBezTo>
                    <a:pt x="1139" y="140"/>
                    <a:pt x="1139" y="140"/>
                    <a:pt x="1139" y="140"/>
                  </a:cubicBezTo>
                  <a:cubicBezTo>
                    <a:pt x="1139" y="140"/>
                    <a:pt x="1139" y="140"/>
                    <a:pt x="1139" y="140"/>
                  </a:cubicBezTo>
                  <a:moveTo>
                    <a:pt x="1147" y="136"/>
                  </a:moveTo>
                  <a:cubicBezTo>
                    <a:pt x="1147" y="136"/>
                    <a:pt x="1146" y="136"/>
                    <a:pt x="1146" y="136"/>
                  </a:cubicBezTo>
                  <a:cubicBezTo>
                    <a:pt x="1147" y="136"/>
                    <a:pt x="1147" y="136"/>
                    <a:pt x="1147" y="136"/>
                  </a:cubicBezTo>
                  <a:moveTo>
                    <a:pt x="1147" y="136"/>
                  </a:moveTo>
                  <a:cubicBezTo>
                    <a:pt x="1147" y="136"/>
                    <a:pt x="1147" y="136"/>
                    <a:pt x="1147" y="136"/>
                  </a:cubicBezTo>
                  <a:cubicBezTo>
                    <a:pt x="1147" y="136"/>
                    <a:pt x="1147" y="136"/>
                    <a:pt x="1147" y="136"/>
                  </a:cubicBezTo>
                  <a:moveTo>
                    <a:pt x="1151" y="134"/>
                  </a:moveTo>
                  <a:cubicBezTo>
                    <a:pt x="1151" y="134"/>
                    <a:pt x="1151" y="134"/>
                    <a:pt x="1151" y="134"/>
                  </a:cubicBezTo>
                  <a:cubicBezTo>
                    <a:pt x="1151" y="134"/>
                    <a:pt x="1151" y="134"/>
                    <a:pt x="1151" y="134"/>
                  </a:cubicBezTo>
                  <a:moveTo>
                    <a:pt x="1155" y="133"/>
                  </a:moveTo>
                  <a:cubicBezTo>
                    <a:pt x="1154" y="133"/>
                    <a:pt x="1154" y="133"/>
                    <a:pt x="1153" y="133"/>
                  </a:cubicBezTo>
                  <a:cubicBezTo>
                    <a:pt x="1154" y="133"/>
                    <a:pt x="1154" y="133"/>
                    <a:pt x="1155" y="133"/>
                  </a:cubicBezTo>
                  <a:moveTo>
                    <a:pt x="1155" y="132"/>
                  </a:moveTo>
                  <a:cubicBezTo>
                    <a:pt x="1155" y="133"/>
                    <a:pt x="1155" y="133"/>
                    <a:pt x="1155" y="133"/>
                  </a:cubicBezTo>
                  <a:cubicBezTo>
                    <a:pt x="1155" y="133"/>
                    <a:pt x="1155" y="133"/>
                    <a:pt x="1155" y="132"/>
                  </a:cubicBezTo>
                  <a:moveTo>
                    <a:pt x="1159" y="131"/>
                  </a:moveTo>
                  <a:cubicBezTo>
                    <a:pt x="1158" y="131"/>
                    <a:pt x="1157" y="132"/>
                    <a:pt x="1156" y="132"/>
                  </a:cubicBezTo>
                  <a:cubicBezTo>
                    <a:pt x="1157" y="132"/>
                    <a:pt x="1158" y="131"/>
                    <a:pt x="1159" y="131"/>
                  </a:cubicBezTo>
                  <a:moveTo>
                    <a:pt x="1160" y="130"/>
                  </a:moveTo>
                  <a:cubicBezTo>
                    <a:pt x="1160" y="130"/>
                    <a:pt x="1160" y="131"/>
                    <a:pt x="1159" y="131"/>
                  </a:cubicBezTo>
                  <a:cubicBezTo>
                    <a:pt x="1160" y="131"/>
                    <a:pt x="1160" y="130"/>
                    <a:pt x="1160" y="130"/>
                  </a:cubicBezTo>
                  <a:moveTo>
                    <a:pt x="1161" y="130"/>
                  </a:moveTo>
                  <a:cubicBezTo>
                    <a:pt x="1161" y="130"/>
                    <a:pt x="1161" y="130"/>
                    <a:pt x="1161" y="130"/>
                  </a:cubicBezTo>
                  <a:cubicBezTo>
                    <a:pt x="1161" y="130"/>
                    <a:pt x="1161" y="130"/>
                    <a:pt x="1161" y="130"/>
                  </a:cubicBezTo>
                  <a:moveTo>
                    <a:pt x="1163" y="129"/>
                  </a:moveTo>
                  <a:cubicBezTo>
                    <a:pt x="1163" y="129"/>
                    <a:pt x="1163" y="129"/>
                    <a:pt x="1162" y="129"/>
                  </a:cubicBezTo>
                  <a:cubicBezTo>
                    <a:pt x="1163" y="129"/>
                    <a:pt x="1163" y="129"/>
                    <a:pt x="1163" y="129"/>
                  </a:cubicBezTo>
                  <a:moveTo>
                    <a:pt x="1164" y="129"/>
                  </a:moveTo>
                  <a:cubicBezTo>
                    <a:pt x="1164" y="129"/>
                    <a:pt x="1164" y="129"/>
                    <a:pt x="1164" y="129"/>
                  </a:cubicBezTo>
                  <a:cubicBezTo>
                    <a:pt x="1164" y="129"/>
                    <a:pt x="1164" y="129"/>
                    <a:pt x="1164" y="129"/>
                  </a:cubicBezTo>
                  <a:moveTo>
                    <a:pt x="1169" y="127"/>
                  </a:moveTo>
                  <a:cubicBezTo>
                    <a:pt x="1169" y="127"/>
                    <a:pt x="1168" y="127"/>
                    <a:pt x="1168" y="127"/>
                  </a:cubicBezTo>
                  <a:cubicBezTo>
                    <a:pt x="1168" y="127"/>
                    <a:pt x="1169" y="127"/>
                    <a:pt x="1169" y="127"/>
                  </a:cubicBezTo>
                  <a:moveTo>
                    <a:pt x="1171" y="126"/>
                  </a:moveTo>
                  <a:cubicBezTo>
                    <a:pt x="1171" y="126"/>
                    <a:pt x="1171" y="126"/>
                    <a:pt x="1171" y="126"/>
                  </a:cubicBezTo>
                  <a:cubicBezTo>
                    <a:pt x="1171" y="126"/>
                    <a:pt x="1171" y="126"/>
                    <a:pt x="1171" y="126"/>
                  </a:cubicBezTo>
                  <a:moveTo>
                    <a:pt x="1172" y="125"/>
                  </a:moveTo>
                  <a:cubicBezTo>
                    <a:pt x="1172" y="126"/>
                    <a:pt x="1172" y="126"/>
                    <a:pt x="1171" y="126"/>
                  </a:cubicBezTo>
                  <a:cubicBezTo>
                    <a:pt x="1172" y="126"/>
                    <a:pt x="1172" y="126"/>
                    <a:pt x="1172" y="125"/>
                  </a:cubicBezTo>
                  <a:moveTo>
                    <a:pt x="1183" y="120"/>
                  </a:moveTo>
                  <a:cubicBezTo>
                    <a:pt x="1183" y="121"/>
                    <a:pt x="1182" y="121"/>
                    <a:pt x="1182" y="121"/>
                  </a:cubicBezTo>
                  <a:cubicBezTo>
                    <a:pt x="1182" y="121"/>
                    <a:pt x="1183" y="121"/>
                    <a:pt x="1183" y="120"/>
                  </a:cubicBezTo>
                  <a:moveTo>
                    <a:pt x="1187" y="119"/>
                  </a:moveTo>
                  <a:cubicBezTo>
                    <a:pt x="1187" y="119"/>
                    <a:pt x="1186" y="119"/>
                    <a:pt x="1186" y="119"/>
                  </a:cubicBezTo>
                  <a:cubicBezTo>
                    <a:pt x="1186" y="119"/>
                    <a:pt x="1187" y="119"/>
                    <a:pt x="1187" y="119"/>
                  </a:cubicBezTo>
                  <a:moveTo>
                    <a:pt x="1188" y="119"/>
                  </a:moveTo>
                  <a:cubicBezTo>
                    <a:pt x="1188" y="119"/>
                    <a:pt x="1187" y="119"/>
                    <a:pt x="1187" y="119"/>
                  </a:cubicBezTo>
                  <a:cubicBezTo>
                    <a:pt x="1187" y="119"/>
                    <a:pt x="1188" y="119"/>
                    <a:pt x="1188" y="119"/>
                  </a:cubicBezTo>
                  <a:moveTo>
                    <a:pt x="1188" y="118"/>
                  </a:moveTo>
                  <a:cubicBezTo>
                    <a:pt x="1188" y="118"/>
                    <a:pt x="1188" y="118"/>
                    <a:pt x="1188" y="119"/>
                  </a:cubicBezTo>
                  <a:cubicBezTo>
                    <a:pt x="1188" y="118"/>
                    <a:pt x="1188" y="118"/>
                    <a:pt x="1188" y="118"/>
                  </a:cubicBezTo>
                  <a:moveTo>
                    <a:pt x="1189" y="118"/>
                  </a:moveTo>
                  <a:cubicBezTo>
                    <a:pt x="1189" y="118"/>
                    <a:pt x="1189" y="118"/>
                    <a:pt x="1189" y="118"/>
                  </a:cubicBezTo>
                  <a:cubicBezTo>
                    <a:pt x="1189" y="118"/>
                    <a:pt x="1189" y="118"/>
                    <a:pt x="1189" y="118"/>
                  </a:cubicBezTo>
                  <a:moveTo>
                    <a:pt x="1206" y="111"/>
                  </a:moveTo>
                  <a:cubicBezTo>
                    <a:pt x="1206" y="111"/>
                    <a:pt x="1206" y="111"/>
                    <a:pt x="1205" y="111"/>
                  </a:cubicBezTo>
                  <a:cubicBezTo>
                    <a:pt x="1206" y="111"/>
                    <a:pt x="1206" y="111"/>
                    <a:pt x="1206" y="111"/>
                  </a:cubicBezTo>
                  <a:moveTo>
                    <a:pt x="1206" y="111"/>
                  </a:moveTo>
                  <a:cubicBezTo>
                    <a:pt x="1206" y="111"/>
                    <a:pt x="1206" y="111"/>
                    <a:pt x="1206" y="111"/>
                  </a:cubicBezTo>
                  <a:cubicBezTo>
                    <a:pt x="1206" y="111"/>
                    <a:pt x="1206" y="111"/>
                    <a:pt x="1206" y="111"/>
                  </a:cubicBezTo>
                  <a:moveTo>
                    <a:pt x="1210" y="109"/>
                  </a:moveTo>
                  <a:cubicBezTo>
                    <a:pt x="1209" y="109"/>
                    <a:pt x="1209" y="109"/>
                    <a:pt x="1209" y="110"/>
                  </a:cubicBezTo>
                  <a:cubicBezTo>
                    <a:pt x="1209" y="109"/>
                    <a:pt x="1209" y="109"/>
                    <a:pt x="1210" y="109"/>
                  </a:cubicBezTo>
                  <a:moveTo>
                    <a:pt x="1211" y="109"/>
                  </a:moveTo>
                  <a:cubicBezTo>
                    <a:pt x="1211" y="109"/>
                    <a:pt x="1211" y="109"/>
                    <a:pt x="1211" y="109"/>
                  </a:cubicBezTo>
                  <a:cubicBezTo>
                    <a:pt x="1211" y="109"/>
                    <a:pt x="1211" y="109"/>
                    <a:pt x="1211" y="109"/>
                  </a:cubicBezTo>
                  <a:moveTo>
                    <a:pt x="1212" y="108"/>
                  </a:moveTo>
                  <a:cubicBezTo>
                    <a:pt x="1212" y="108"/>
                    <a:pt x="1212" y="108"/>
                    <a:pt x="1212" y="109"/>
                  </a:cubicBezTo>
                  <a:cubicBezTo>
                    <a:pt x="1212" y="108"/>
                    <a:pt x="1212" y="108"/>
                    <a:pt x="1212" y="108"/>
                  </a:cubicBezTo>
                  <a:moveTo>
                    <a:pt x="1216" y="107"/>
                  </a:moveTo>
                  <a:cubicBezTo>
                    <a:pt x="1215" y="107"/>
                    <a:pt x="1214" y="107"/>
                    <a:pt x="1213" y="108"/>
                  </a:cubicBezTo>
                  <a:cubicBezTo>
                    <a:pt x="1214" y="107"/>
                    <a:pt x="1215" y="107"/>
                    <a:pt x="1216" y="107"/>
                  </a:cubicBezTo>
                  <a:moveTo>
                    <a:pt x="1216" y="106"/>
                  </a:moveTo>
                  <a:cubicBezTo>
                    <a:pt x="1216" y="106"/>
                    <a:pt x="1216" y="107"/>
                    <a:pt x="1216" y="107"/>
                  </a:cubicBezTo>
                  <a:cubicBezTo>
                    <a:pt x="1216" y="107"/>
                    <a:pt x="1216" y="106"/>
                    <a:pt x="1216" y="106"/>
                  </a:cubicBezTo>
                  <a:moveTo>
                    <a:pt x="1220" y="105"/>
                  </a:moveTo>
                  <a:cubicBezTo>
                    <a:pt x="1219" y="105"/>
                    <a:pt x="1219" y="105"/>
                    <a:pt x="1219" y="106"/>
                  </a:cubicBezTo>
                  <a:cubicBezTo>
                    <a:pt x="1219" y="105"/>
                    <a:pt x="1219" y="105"/>
                    <a:pt x="1220" y="105"/>
                  </a:cubicBezTo>
                  <a:moveTo>
                    <a:pt x="1224" y="103"/>
                  </a:moveTo>
                  <a:cubicBezTo>
                    <a:pt x="1222" y="104"/>
                    <a:pt x="1221" y="104"/>
                    <a:pt x="1220" y="105"/>
                  </a:cubicBezTo>
                  <a:cubicBezTo>
                    <a:pt x="1221" y="104"/>
                    <a:pt x="1222" y="104"/>
                    <a:pt x="1224" y="103"/>
                  </a:cubicBezTo>
                  <a:moveTo>
                    <a:pt x="1224" y="103"/>
                  </a:moveTo>
                  <a:cubicBezTo>
                    <a:pt x="1224" y="103"/>
                    <a:pt x="1224" y="103"/>
                    <a:pt x="1224" y="103"/>
                  </a:cubicBezTo>
                  <a:cubicBezTo>
                    <a:pt x="1224" y="103"/>
                    <a:pt x="1224" y="103"/>
                    <a:pt x="1224" y="103"/>
                  </a:cubicBezTo>
                  <a:moveTo>
                    <a:pt x="1229" y="101"/>
                  </a:moveTo>
                  <a:cubicBezTo>
                    <a:pt x="1228" y="102"/>
                    <a:pt x="1226" y="102"/>
                    <a:pt x="1225" y="103"/>
                  </a:cubicBezTo>
                  <a:cubicBezTo>
                    <a:pt x="1226" y="102"/>
                    <a:pt x="1228" y="102"/>
                    <a:pt x="1229" y="101"/>
                  </a:cubicBezTo>
                  <a:moveTo>
                    <a:pt x="1230" y="101"/>
                  </a:moveTo>
                  <a:cubicBezTo>
                    <a:pt x="1230" y="101"/>
                    <a:pt x="1230" y="101"/>
                    <a:pt x="1229" y="101"/>
                  </a:cubicBezTo>
                  <a:cubicBezTo>
                    <a:pt x="1230" y="101"/>
                    <a:pt x="1230" y="101"/>
                    <a:pt x="1230" y="101"/>
                  </a:cubicBezTo>
                  <a:moveTo>
                    <a:pt x="1230" y="101"/>
                  </a:moveTo>
                  <a:cubicBezTo>
                    <a:pt x="1230" y="101"/>
                    <a:pt x="1230" y="101"/>
                    <a:pt x="1230" y="101"/>
                  </a:cubicBezTo>
                  <a:cubicBezTo>
                    <a:pt x="1230" y="101"/>
                    <a:pt x="1230" y="101"/>
                    <a:pt x="1230" y="101"/>
                  </a:cubicBezTo>
                  <a:moveTo>
                    <a:pt x="1232" y="100"/>
                  </a:moveTo>
                  <a:cubicBezTo>
                    <a:pt x="1232" y="100"/>
                    <a:pt x="1232" y="100"/>
                    <a:pt x="1232" y="100"/>
                  </a:cubicBezTo>
                  <a:cubicBezTo>
                    <a:pt x="1232" y="100"/>
                    <a:pt x="1232" y="100"/>
                    <a:pt x="1232" y="100"/>
                  </a:cubicBezTo>
                  <a:moveTo>
                    <a:pt x="1233" y="99"/>
                  </a:moveTo>
                  <a:cubicBezTo>
                    <a:pt x="1233" y="99"/>
                    <a:pt x="1233" y="99"/>
                    <a:pt x="1233" y="99"/>
                  </a:cubicBezTo>
                  <a:cubicBezTo>
                    <a:pt x="1233" y="99"/>
                    <a:pt x="1233" y="99"/>
                    <a:pt x="1233" y="99"/>
                  </a:cubicBezTo>
                  <a:moveTo>
                    <a:pt x="1237" y="98"/>
                  </a:moveTo>
                  <a:cubicBezTo>
                    <a:pt x="1237" y="98"/>
                    <a:pt x="1237" y="98"/>
                    <a:pt x="1237" y="98"/>
                  </a:cubicBezTo>
                  <a:cubicBezTo>
                    <a:pt x="1237" y="98"/>
                    <a:pt x="1237" y="98"/>
                    <a:pt x="1237" y="98"/>
                  </a:cubicBezTo>
                  <a:moveTo>
                    <a:pt x="1242" y="96"/>
                  </a:moveTo>
                  <a:cubicBezTo>
                    <a:pt x="1242" y="96"/>
                    <a:pt x="1242" y="96"/>
                    <a:pt x="1242" y="96"/>
                  </a:cubicBezTo>
                  <a:cubicBezTo>
                    <a:pt x="1242" y="96"/>
                    <a:pt x="1242" y="96"/>
                    <a:pt x="1242" y="96"/>
                  </a:cubicBezTo>
                  <a:moveTo>
                    <a:pt x="1249" y="93"/>
                  </a:moveTo>
                  <a:cubicBezTo>
                    <a:pt x="1247" y="94"/>
                    <a:pt x="1245" y="94"/>
                    <a:pt x="1243" y="95"/>
                  </a:cubicBezTo>
                  <a:cubicBezTo>
                    <a:pt x="1245" y="94"/>
                    <a:pt x="1247" y="94"/>
                    <a:pt x="1249" y="93"/>
                  </a:cubicBezTo>
                  <a:moveTo>
                    <a:pt x="1252" y="91"/>
                  </a:moveTo>
                  <a:cubicBezTo>
                    <a:pt x="1251" y="92"/>
                    <a:pt x="1250" y="92"/>
                    <a:pt x="1249" y="93"/>
                  </a:cubicBezTo>
                  <a:cubicBezTo>
                    <a:pt x="1250" y="92"/>
                    <a:pt x="1251" y="92"/>
                    <a:pt x="1252" y="91"/>
                  </a:cubicBezTo>
                  <a:moveTo>
                    <a:pt x="1254" y="90"/>
                  </a:moveTo>
                  <a:cubicBezTo>
                    <a:pt x="1254" y="91"/>
                    <a:pt x="1253" y="91"/>
                    <a:pt x="1253" y="91"/>
                  </a:cubicBezTo>
                  <a:cubicBezTo>
                    <a:pt x="1253" y="91"/>
                    <a:pt x="1254" y="91"/>
                    <a:pt x="1254" y="90"/>
                  </a:cubicBezTo>
                  <a:moveTo>
                    <a:pt x="1258" y="89"/>
                  </a:moveTo>
                  <a:cubicBezTo>
                    <a:pt x="1257" y="89"/>
                    <a:pt x="1256" y="90"/>
                    <a:pt x="1255" y="90"/>
                  </a:cubicBezTo>
                  <a:cubicBezTo>
                    <a:pt x="1256" y="90"/>
                    <a:pt x="1257" y="89"/>
                    <a:pt x="1258" y="89"/>
                  </a:cubicBezTo>
                  <a:moveTo>
                    <a:pt x="1259" y="88"/>
                  </a:moveTo>
                  <a:cubicBezTo>
                    <a:pt x="1259" y="88"/>
                    <a:pt x="1259" y="88"/>
                    <a:pt x="1259" y="89"/>
                  </a:cubicBezTo>
                  <a:cubicBezTo>
                    <a:pt x="1259" y="88"/>
                    <a:pt x="1259" y="88"/>
                    <a:pt x="1259" y="88"/>
                  </a:cubicBezTo>
                  <a:moveTo>
                    <a:pt x="1261" y="87"/>
                  </a:moveTo>
                  <a:cubicBezTo>
                    <a:pt x="1261" y="87"/>
                    <a:pt x="1261" y="87"/>
                    <a:pt x="1261" y="88"/>
                  </a:cubicBezTo>
                  <a:cubicBezTo>
                    <a:pt x="1261" y="87"/>
                    <a:pt x="1261" y="87"/>
                    <a:pt x="1261" y="87"/>
                  </a:cubicBezTo>
                  <a:moveTo>
                    <a:pt x="1266" y="86"/>
                  </a:moveTo>
                  <a:cubicBezTo>
                    <a:pt x="1265" y="86"/>
                    <a:pt x="1265" y="86"/>
                    <a:pt x="1264" y="86"/>
                  </a:cubicBezTo>
                  <a:cubicBezTo>
                    <a:pt x="1265" y="86"/>
                    <a:pt x="1265" y="86"/>
                    <a:pt x="1266" y="86"/>
                  </a:cubicBezTo>
                  <a:moveTo>
                    <a:pt x="1267" y="85"/>
                  </a:moveTo>
                  <a:cubicBezTo>
                    <a:pt x="1267" y="85"/>
                    <a:pt x="1267" y="85"/>
                    <a:pt x="1267" y="85"/>
                  </a:cubicBezTo>
                  <a:cubicBezTo>
                    <a:pt x="1267" y="85"/>
                    <a:pt x="1267" y="85"/>
                    <a:pt x="1267" y="85"/>
                  </a:cubicBezTo>
                  <a:moveTo>
                    <a:pt x="1269" y="84"/>
                  </a:moveTo>
                  <a:cubicBezTo>
                    <a:pt x="1269" y="84"/>
                    <a:pt x="1269" y="84"/>
                    <a:pt x="1269" y="84"/>
                  </a:cubicBezTo>
                  <a:cubicBezTo>
                    <a:pt x="1269" y="84"/>
                    <a:pt x="1269" y="84"/>
                    <a:pt x="1269" y="84"/>
                  </a:cubicBezTo>
                  <a:moveTo>
                    <a:pt x="1272" y="83"/>
                  </a:moveTo>
                  <a:cubicBezTo>
                    <a:pt x="1272" y="83"/>
                    <a:pt x="1272" y="83"/>
                    <a:pt x="1272" y="83"/>
                  </a:cubicBezTo>
                  <a:cubicBezTo>
                    <a:pt x="1272" y="83"/>
                    <a:pt x="1272" y="83"/>
                    <a:pt x="1272" y="83"/>
                  </a:cubicBezTo>
                  <a:moveTo>
                    <a:pt x="1276" y="81"/>
                  </a:moveTo>
                  <a:cubicBezTo>
                    <a:pt x="1275" y="81"/>
                    <a:pt x="1275" y="82"/>
                    <a:pt x="1274" y="82"/>
                  </a:cubicBezTo>
                  <a:cubicBezTo>
                    <a:pt x="1275" y="82"/>
                    <a:pt x="1275" y="81"/>
                    <a:pt x="1276" y="81"/>
                  </a:cubicBezTo>
                  <a:moveTo>
                    <a:pt x="1276" y="81"/>
                  </a:moveTo>
                  <a:cubicBezTo>
                    <a:pt x="1276" y="81"/>
                    <a:pt x="1276" y="81"/>
                    <a:pt x="1276" y="81"/>
                  </a:cubicBezTo>
                  <a:cubicBezTo>
                    <a:pt x="1276" y="81"/>
                    <a:pt x="1276" y="81"/>
                    <a:pt x="1276" y="81"/>
                  </a:cubicBezTo>
                  <a:moveTo>
                    <a:pt x="1278" y="80"/>
                  </a:moveTo>
                  <a:cubicBezTo>
                    <a:pt x="1277" y="81"/>
                    <a:pt x="1277" y="81"/>
                    <a:pt x="1277" y="81"/>
                  </a:cubicBezTo>
                  <a:cubicBezTo>
                    <a:pt x="1277" y="81"/>
                    <a:pt x="1277" y="81"/>
                    <a:pt x="1278" y="80"/>
                  </a:cubicBezTo>
                  <a:moveTo>
                    <a:pt x="1286" y="77"/>
                  </a:moveTo>
                  <a:cubicBezTo>
                    <a:pt x="1283" y="78"/>
                    <a:pt x="1280" y="79"/>
                    <a:pt x="1278" y="80"/>
                  </a:cubicBezTo>
                  <a:cubicBezTo>
                    <a:pt x="1281" y="79"/>
                    <a:pt x="1283" y="78"/>
                    <a:pt x="1286" y="77"/>
                  </a:cubicBezTo>
                  <a:moveTo>
                    <a:pt x="1290" y="75"/>
                  </a:moveTo>
                  <a:cubicBezTo>
                    <a:pt x="1289" y="76"/>
                    <a:pt x="1288" y="76"/>
                    <a:pt x="1286" y="77"/>
                  </a:cubicBezTo>
                  <a:cubicBezTo>
                    <a:pt x="1288" y="76"/>
                    <a:pt x="1289" y="76"/>
                    <a:pt x="1290" y="75"/>
                  </a:cubicBezTo>
                  <a:moveTo>
                    <a:pt x="1291" y="75"/>
                  </a:moveTo>
                  <a:cubicBezTo>
                    <a:pt x="1291" y="75"/>
                    <a:pt x="1290" y="75"/>
                    <a:pt x="1290" y="75"/>
                  </a:cubicBezTo>
                  <a:cubicBezTo>
                    <a:pt x="1290" y="75"/>
                    <a:pt x="1291" y="75"/>
                    <a:pt x="1291" y="75"/>
                  </a:cubicBezTo>
                  <a:moveTo>
                    <a:pt x="1291" y="75"/>
                  </a:moveTo>
                  <a:cubicBezTo>
                    <a:pt x="1291" y="75"/>
                    <a:pt x="1291" y="75"/>
                    <a:pt x="1291" y="75"/>
                  </a:cubicBezTo>
                  <a:cubicBezTo>
                    <a:pt x="1291" y="75"/>
                    <a:pt x="1291" y="75"/>
                    <a:pt x="1291" y="75"/>
                  </a:cubicBezTo>
                  <a:moveTo>
                    <a:pt x="1297" y="72"/>
                  </a:moveTo>
                  <a:cubicBezTo>
                    <a:pt x="1295" y="73"/>
                    <a:pt x="1293" y="74"/>
                    <a:pt x="1292" y="75"/>
                  </a:cubicBezTo>
                  <a:cubicBezTo>
                    <a:pt x="1293" y="74"/>
                    <a:pt x="1295" y="73"/>
                    <a:pt x="1297" y="72"/>
                  </a:cubicBezTo>
                  <a:moveTo>
                    <a:pt x="1303" y="69"/>
                  </a:moveTo>
                  <a:cubicBezTo>
                    <a:pt x="1302" y="70"/>
                    <a:pt x="1299" y="71"/>
                    <a:pt x="1298" y="72"/>
                  </a:cubicBezTo>
                  <a:cubicBezTo>
                    <a:pt x="1300" y="71"/>
                    <a:pt x="1302" y="70"/>
                    <a:pt x="1303" y="69"/>
                  </a:cubicBezTo>
                  <a:moveTo>
                    <a:pt x="1305" y="69"/>
                  </a:moveTo>
                  <a:cubicBezTo>
                    <a:pt x="1305" y="69"/>
                    <a:pt x="1304" y="69"/>
                    <a:pt x="1304" y="69"/>
                  </a:cubicBezTo>
                  <a:cubicBezTo>
                    <a:pt x="1304" y="69"/>
                    <a:pt x="1305" y="69"/>
                    <a:pt x="1305" y="69"/>
                  </a:cubicBezTo>
                  <a:moveTo>
                    <a:pt x="1309" y="67"/>
                  </a:moveTo>
                  <a:cubicBezTo>
                    <a:pt x="1308" y="68"/>
                    <a:pt x="1307" y="68"/>
                    <a:pt x="1306" y="68"/>
                  </a:cubicBezTo>
                  <a:cubicBezTo>
                    <a:pt x="1307" y="68"/>
                    <a:pt x="1308" y="68"/>
                    <a:pt x="1309" y="67"/>
                  </a:cubicBezTo>
                  <a:moveTo>
                    <a:pt x="1310" y="67"/>
                  </a:moveTo>
                  <a:cubicBezTo>
                    <a:pt x="1310" y="67"/>
                    <a:pt x="1310" y="67"/>
                    <a:pt x="1310" y="67"/>
                  </a:cubicBezTo>
                  <a:cubicBezTo>
                    <a:pt x="1310" y="67"/>
                    <a:pt x="1310" y="67"/>
                    <a:pt x="1310" y="67"/>
                  </a:cubicBezTo>
                  <a:moveTo>
                    <a:pt x="1314" y="65"/>
                  </a:moveTo>
                  <a:cubicBezTo>
                    <a:pt x="1313" y="65"/>
                    <a:pt x="1312" y="66"/>
                    <a:pt x="1310" y="67"/>
                  </a:cubicBezTo>
                  <a:cubicBezTo>
                    <a:pt x="1312" y="66"/>
                    <a:pt x="1313" y="65"/>
                    <a:pt x="1314" y="65"/>
                  </a:cubicBezTo>
                  <a:moveTo>
                    <a:pt x="1315" y="65"/>
                  </a:moveTo>
                  <a:cubicBezTo>
                    <a:pt x="1315" y="65"/>
                    <a:pt x="1315" y="65"/>
                    <a:pt x="1315" y="65"/>
                  </a:cubicBezTo>
                  <a:cubicBezTo>
                    <a:pt x="1315" y="65"/>
                    <a:pt x="1315" y="65"/>
                    <a:pt x="1315" y="65"/>
                  </a:cubicBezTo>
                  <a:moveTo>
                    <a:pt x="1316" y="64"/>
                  </a:moveTo>
                  <a:cubicBezTo>
                    <a:pt x="1315" y="64"/>
                    <a:pt x="1315" y="64"/>
                    <a:pt x="1315" y="65"/>
                  </a:cubicBezTo>
                  <a:cubicBezTo>
                    <a:pt x="1315" y="64"/>
                    <a:pt x="1315" y="64"/>
                    <a:pt x="1316" y="64"/>
                  </a:cubicBezTo>
                  <a:moveTo>
                    <a:pt x="1316" y="64"/>
                  </a:moveTo>
                  <a:cubicBezTo>
                    <a:pt x="1316" y="64"/>
                    <a:pt x="1316" y="64"/>
                    <a:pt x="1316" y="64"/>
                  </a:cubicBezTo>
                  <a:cubicBezTo>
                    <a:pt x="1316" y="64"/>
                    <a:pt x="1316" y="64"/>
                    <a:pt x="1316" y="64"/>
                  </a:cubicBezTo>
                  <a:moveTo>
                    <a:pt x="1319" y="63"/>
                  </a:moveTo>
                  <a:cubicBezTo>
                    <a:pt x="1319" y="63"/>
                    <a:pt x="1319" y="63"/>
                    <a:pt x="1319" y="63"/>
                  </a:cubicBezTo>
                  <a:cubicBezTo>
                    <a:pt x="1319" y="63"/>
                    <a:pt x="1319" y="63"/>
                    <a:pt x="1319" y="63"/>
                  </a:cubicBezTo>
                  <a:moveTo>
                    <a:pt x="1321" y="62"/>
                  </a:moveTo>
                  <a:cubicBezTo>
                    <a:pt x="1321" y="62"/>
                    <a:pt x="1321" y="62"/>
                    <a:pt x="1321" y="62"/>
                  </a:cubicBezTo>
                  <a:cubicBezTo>
                    <a:pt x="1321" y="62"/>
                    <a:pt x="1321" y="62"/>
                    <a:pt x="1321" y="62"/>
                  </a:cubicBezTo>
                  <a:moveTo>
                    <a:pt x="1322" y="62"/>
                  </a:moveTo>
                  <a:cubicBezTo>
                    <a:pt x="1322" y="62"/>
                    <a:pt x="1322" y="62"/>
                    <a:pt x="1322" y="62"/>
                  </a:cubicBezTo>
                  <a:cubicBezTo>
                    <a:pt x="1322" y="62"/>
                    <a:pt x="1322" y="62"/>
                    <a:pt x="1322" y="62"/>
                  </a:cubicBezTo>
                  <a:moveTo>
                    <a:pt x="1323" y="61"/>
                  </a:moveTo>
                  <a:cubicBezTo>
                    <a:pt x="1323" y="61"/>
                    <a:pt x="1322" y="61"/>
                    <a:pt x="1322" y="62"/>
                  </a:cubicBezTo>
                  <a:cubicBezTo>
                    <a:pt x="1322" y="61"/>
                    <a:pt x="1323" y="61"/>
                    <a:pt x="1323" y="61"/>
                  </a:cubicBezTo>
                  <a:moveTo>
                    <a:pt x="1324" y="61"/>
                  </a:moveTo>
                  <a:cubicBezTo>
                    <a:pt x="1324" y="61"/>
                    <a:pt x="1323" y="61"/>
                    <a:pt x="1323" y="61"/>
                  </a:cubicBezTo>
                  <a:cubicBezTo>
                    <a:pt x="1323" y="61"/>
                    <a:pt x="1324" y="61"/>
                    <a:pt x="1324" y="61"/>
                  </a:cubicBezTo>
                  <a:moveTo>
                    <a:pt x="1324" y="61"/>
                  </a:moveTo>
                  <a:cubicBezTo>
                    <a:pt x="1324" y="61"/>
                    <a:pt x="1324" y="61"/>
                    <a:pt x="1324" y="61"/>
                  </a:cubicBezTo>
                  <a:cubicBezTo>
                    <a:pt x="1324" y="61"/>
                    <a:pt x="1324" y="61"/>
                    <a:pt x="1324" y="61"/>
                  </a:cubicBezTo>
                  <a:moveTo>
                    <a:pt x="1327" y="59"/>
                  </a:moveTo>
                  <a:cubicBezTo>
                    <a:pt x="1327" y="60"/>
                    <a:pt x="1327" y="60"/>
                    <a:pt x="1326" y="60"/>
                  </a:cubicBezTo>
                  <a:cubicBezTo>
                    <a:pt x="1327" y="60"/>
                    <a:pt x="1327" y="60"/>
                    <a:pt x="1327" y="59"/>
                  </a:cubicBezTo>
                  <a:moveTo>
                    <a:pt x="1328" y="59"/>
                  </a:moveTo>
                  <a:cubicBezTo>
                    <a:pt x="1328" y="59"/>
                    <a:pt x="1328" y="59"/>
                    <a:pt x="1328" y="59"/>
                  </a:cubicBezTo>
                  <a:cubicBezTo>
                    <a:pt x="1328" y="59"/>
                    <a:pt x="1328" y="59"/>
                    <a:pt x="1328" y="59"/>
                  </a:cubicBezTo>
                  <a:moveTo>
                    <a:pt x="1328" y="59"/>
                  </a:moveTo>
                  <a:cubicBezTo>
                    <a:pt x="1328" y="59"/>
                    <a:pt x="1328" y="59"/>
                    <a:pt x="1328" y="59"/>
                  </a:cubicBezTo>
                  <a:cubicBezTo>
                    <a:pt x="1328" y="59"/>
                    <a:pt x="1328" y="59"/>
                    <a:pt x="1328" y="59"/>
                  </a:cubicBezTo>
                  <a:moveTo>
                    <a:pt x="1331" y="58"/>
                  </a:moveTo>
                  <a:cubicBezTo>
                    <a:pt x="1330" y="58"/>
                    <a:pt x="1330" y="58"/>
                    <a:pt x="1330" y="58"/>
                  </a:cubicBezTo>
                  <a:cubicBezTo>
                    <a:pt x="1330" y="58"/>
                    <a:pt x="1330" y="58"/>
                    <a:pt x="1331" y="58"/>
                  </a:cubicBezTo>
                  <a:moveTo>
                    <a:pt x="1333" y="57"/>
                  </a:moveTo>
                  <a:cubicBezTo>
                    <a:pt x="1332" y="57"/>
                    <a:pt x="1332" y="57"/>
                    <a:pt x="1332" y="57"/>
                  </a:cubicBezTo>
                  <a:cubicBezTo>
                    <a:pt x="1332" y="57"/>
                    <a:pt x="1332" y="57"/>
                    <a:pt x="1333" y="57"/>
                  </a:cubicBezTo>
                  <a:moveTo>
                    <a:pt x="1334" y="57"/>
                  </a:moveTo>
                  <a:cubicBezTo>
                    <a:pt x="1334" y="57"/>
                    <a:pt x="1334" y="57"/>
                    <a:pt x="1334" y="57"/>
                  </a:cubicBezTo>
                  <a:cubicBezTo>
                    <a:pt x="1334" y="57"/>
                    <a:pt x="1334" y="57"/>
                    <a:pt x="1334" y="57"/>
                  </a:cubicBezTo>
                  <a:moveTo>
                    <a:pt x="1336" y="56"/>
                  </a:moveTo>
                  <a:cubicBezTo>
                    <a:pt x="1335" y="56"/>
                    <a:pt x="1335" y="56"/>
                    <a:pt x="1334" y="56"/>
                  </a:cubicBezTo>
                  <a:cubicBezTo>
                    <a:pt x="1335" y="56"/>
                    <a:pt x="1335" y="56"/>
                    <a:pt x="1336" y="56"/>
                  </a:cubicBezTo>
                  <a:moveTo>
                    <a:pt x="1337" y="55"/>
                  </a:moveTo>
                  <a:cubicBezTo>
                    <a:pt x="1337" y="55"/>
                    <a:pt x="1337" y="55"/>
                    <a:pt x="1337" y="55"/>
                  </a:cubicBezTo>
                  <a:cubicBezTo>
                    <a:pt x="1337" y="55"/>
                    <a:pt x="1337" y="55"/>
                    <a:pt x="1337" y="55"/>
                  </a:cubicBezTo>
                  <a:moveTo>
                    <a:pt x="1341" y="54"/>
                  </a:moveTo>
                  <a:cubicBezTo>
                    <a:pt x="1341" y="54"/>
                    <a:pt x="1340" y="54"/>
                    <a:pt x="1340" y="54"/>
                  </a:cubicBezTo>
                  <a:cubicBezTo>
                    <a:pt x="1340" y="54"/>
                    <a:pt x="1341" y="54"/>
                    <a:pt x="1341" y="54"/>
                  </a:cubicBezTo>
                  <a:moveTo>
                    <a:pt x="1346" y="51"/>
                  </a:moveTo>
                  <a:cubicBezTo>
                    <a:pt x="1344" y="52"/>
                    <a:pt x="1343" y="52"/>
                    <a:pt x="1342" y="53"/>
                  </a:cubicBezTo>
                  <a:cubicBezTo>
                    <a:pt x="1343" y="52"/>
                    <a:pt x="1344" y="52"/>
                    <a:pt x="1346" y="51"/>
                  </a:cubicBezTo>
                  <a:moveTo>
                    <a:pt x="1347" y="51"/>
                  </a:moveTo>
                  <a:cubicBezTo>
                    <a:pt x="1347" y="51"/>
                    <a:pt x="1346" y="51"/>
                    <a:pt x="1346" y="51"/>
                  </a:cubicBezTo>
                  <a:cubicBezTo>
                    <a:pt x="1346" y="51"/>
                    <a:pt x="1347" y="51"/>
                    <a:pt x="1347" y="51"/>
                  </a:cubicBezTo>
                  <a:moveTo>
                    <a:pt x="1349" y="50"/>
                  </a:moveTo>
                  <a:cubicBezTo>
                    <a:pt x="1349" y="50"/>
                    <a:pt x="1348" y="50"/>
                    <a:pt x="1348" y="51"/>
                  </a:cubicBezTo>
                  <a:cubicBezTo>
                    <a:pt x="1348" y="50"/>
                    <a:pt x="1349" y="50"/>
                    <a:pt x="1349" y="50"/>
                  </a:cubicBezTo>
                  <a:moveTo>
                    <a:pt x="1350" y="50"/>
                  </a:moveTo>
                  <a:cubicBezTo>
                    <a:pt x="1349" y="50"/>
                    <a:pt x="1349" y="50"/>
                    <a:pt x="1349" y="50"/>
                  </a:cubicBezTo>
                  <a:cubicBezTo>
                    <a:pt x="1349" y="50"/>
                    <a:pt x="1349" y="50"/>
                    <a:pt x="1350" y="50"/>
                  </a:cubicBezTo>
                  <a:moveTo>
                    <a:pt x="1355" y="48"/>
                  </a:moveTo>
                  <a:cubicBezTo>
                    <a:pt x="1353" y="48"/>
                    <a:pt x="1351" y="49"/>
                    <a:pt x="1350" y="50"/>
                  </a:cubicBezTo>
                  <a:cubicBezTo>
                    <a:pt x="1351" y="49"/>
                    <a:pt x="1353" y="48"/>
                    <a:pt x="1355" y="48"/>
                  </a:cubicBezTo>
                  <a:moveTo>
                    <a:pt x="1357" y="47"/>
                  </a:moveTo>
                  <a:cubicBezTo>
                    <a:pt x="1356" y="47"/>
                    <a:pt x="1355" y="47"/>
                    <a:pt x="1355" y="48"/>
                  </a:cubicBezTo>
                  <a:cubicBezTo>
                    <a:pt x="1355" y="47"/>
                    <a:pt x="1356" y="47"/>
                    <a:pt x="1357" y="47"/>
                  </a:cubicBezTo>
                  <a:moveTo>
                    <a:pt x="1357" y="47"/>
                  </a:moveTo>
                  <a:cubicBezTo>
                    <a:pt x="1357" y="47"/>
                    <a:pt x="1357" y="47"/>
                    <a:pt x="1357" y="47"/>
                  </a:cubicBezTo>
                  <a:cubicBezTo>
                    <a:pt x="1357" y="47"/>
                    <a:pt x="1357" y="47"/>
                    <a:pt x="1357" y="47"/>
                  </a:cubicBezTo>
                  <a:moveTo>
                    <a:pt x="1360" y="45"/>
                  </a:moveTo>
                  <a:cubicBezTo>
                    <a:pt x="1360" y="45"/>
                    <a:pt x="1359" y="46"/>
                    <a:pt x="1359" y="46"/>
                  </a:cubicBezTo>
                  <a:cubicBezTo>
                    <a:pt x="1359" y="46"/>
                    <a:pt x="1360" y="46"/>
                    <a:pt x="1360" y="45"/>
                  </a:cubicBezTo>
                  <a:moveTo>
                    <a:pt x="1361" y="45"/>
                  </a:moveTo>
                  <a:cubicBezTo>
                    <a:pt x="1360" y="45"/>
                    <a:pt x="1360" y="45"/>
                    <a:pt x="1360" y="45"/>
                  </a:cubicBezTo>
                  <a:cubicBezTo>
                    <a:pt x="1360" y="45"/>
                    <a:pt x="1360" y="45"/>
                    <a:pt x="1361" y="45"/>
                  </a:cubicBezTo>
                  <a:moveTo>
                    <a:pt x="1361" y="45"/>
                  </a:moveTo>
                  <a:cubicBezTo>
                    <a:pt x="1361" y="45"/>
                    <a:pt x="1361" y="45"/>
                    <a:pt x="1361" y="45"/>
                  </a:cubicBezTo>
                  <a:cubicBezTo>
                    <a:pt x="1361" y="45"/>
                    <a:pt x="1361" y="45"/>
                    <a:pt x="1361" y="45"/>
                  </a:cubicBezTo>
                  <a:moveTo>
                    <a:pt x="1363" y="44"/>
                  </a:moveTo>
                  <a:cubicBezTo>
                    <a:pt x="1363" y="44"/>
                    <a:pt x="1363" y="44"/>
                    <a:pt x="1363" y="44"/>
                  </a:cubicBezTo>
                  <a:cubicBezTo>
                    <a:pt x="1363" y="44"/>
                    <a:pt x="1363" y="44"/>
                    <a:pt x="1363" y="44"/>
                  </a:cubicBezTo>
                  <a:moveTo>
                    <a:pt x="1366" y="43"/>
                  </a:moveTo>
                  <a:cubicBezTo>
                    <a:pt x="1366" y="43"/>
                    <a:pt x="1366" y="43"/>
                    <a:pt x="1366" y="43"/>
                  </a:cubicBezTo>
                  <a:cubicBezTo>
                    <a:pt x="1366" y="43"/>
                    <a:pt x="1366" y="43"/>
                    <a:pt x="1366" y="43"/>
                  </a:cubicBezTo>
                  <a:moveTo>
                    <a:pt x="1367" y="42"/>
                  </a:moveTo>
                  <a:cubicBezTo>
                    <a:pt x="1367" y="42"/>
                    <a:pt x="1367" y="42"/>
                    <a:pt x="1367" y="42"/>
                  </a:cubicBezTo>
                  <a:cubicBezTo>
                    <a:pt x="1367" y="42"/>
                    <a:pt x="1367" y="42"/>
                    <a:pt x="1367" y="42"/>
                  </a:cubicBezTo>
                  <a:moveTo>
                    <a:pt x="1368" y="42"/>
                  </a:moveTo>
                  <a:cubicBezTo>
                    <a:pt x="1368" y="42"/>
                    <a:pt x="1368" y="42"/>
                    <a:pt x="1367" y="42"/>
                  </a:cubicBezTo>
                  <a:cubicBezTo>
                    <a:pt x="1368" y="42"/>
                    <a:pt x="1368" y="42"/>
                    <a:pt x="1368" y="42"/>
                  </a:cubicBezTo>
                  <a:moveTo>
                    <a:pt x="1368" y="42"/>
                  </a:moveTo>
                  <a:cubicBezTo>
                    <a:pt x="1368" y="42"/>
                    <a:pt x="1368" y="42"/>
                    <a:pt x="1368" y="42"/>
                  </a:cubicBezTo>
                  <a:cubicBezTo>
                    <a:pt x="1368" y="42"/>
                    <a:pt x="1368" y="42"/>
                    <a:pt x="1368" y="42"/>
                  </a:cubicBezTo>
                  <a:moveTo>
                    <a:pt x="1368" y="42"/>
                  </a:moveTo>
                  <a:cubicBezTo>
                    <a:pt x="1368" y="42"/>
                    <a:pt x="1368" y="42"/>
                    <a:pt x="1368" y="42"/>
                  </a:cubicBezTo>
                  <a:cubicBezTo>
                    <a:pt x="1368" y="42"/>
                    <a:pt x="1368" y="42"/>
                    <a:pt x="1368" y="42"/>
                  </a:cubicBezTo>
                  <a:moveTo>
                    <a:pt x="1369" y="42"/>
                  </a:moveTo>
                  <a:cubicBezTo>
                    <a:pt x="1369" y="42"/>
                    <a:pt x="1369" y="42"/>
                    <a:pt x="1369" y="42"/>
                  </a:cubicBezTo>
                  <a:cubicBezTo>
                    <a:pt x="1369" y="42"/>
                    <a:pt x="1369" y="42"/>
                    <a:pt x="1369" y="42"/>
                  </a:cubicBezTo>
                  <a:moveTo>
                    <a:pt x="1372" y="40"/>
                  </a:moveTo>
                  <a:cubicBezTo>
                    <a:pt x="1371" y="41"/>
                    <a:pt x="1370" y="41"/>
                    <a:pt x="1369" y="42"/>
                  </a:cubicBezTo>
                  <a:cubicBezTo>
                    <a:pt x="1370" y="41"/>
                    <a:pt x="1371" y="41"/>
                    <a:pt x="1372" y="40"/>
                  </a:cubicBezTo>
                  <a:moveTo>
                    <a:pt x="1372" y="40"/>
                  </a:moveTo>
                  <a:cubicBezTo>
                    <a:pt x="1372" y="40"/>
                    <a:pt x="1372" y="40"/>
                    <a:pt x="1372" y="40"/>
                  </a:cubicBezTo>
                  <a:cubicBezTo>
                    <a:pt x="1372" y="40"/>
                    <a:pt x="1372" y="40"/>
                    <a:pt x="1372" y="40"/>
                  </a:cubicBezTo>
                  <a:moveTo>
                    <a:pt x="1372" y="40"/>
                  </a:moveTo>
                  <a:cubicBezTo>
                    <a:pt x="1372" y="40"/>
                    <a:pt x="1372" y="40"/>
                    <a:pt x="1372" y="40"/>
                  </a:cubicBezTo>
                  <a:cubicBezTo>
                    <a:pt x="1372" y="40"/>
                    <a:pt x="1372" y="40"/>
                    <a:pt x="1372" y="40"/>
                  </a:cubicBezTo>
                  <a:moveTo>
                    <a:pt x="1373" y="40"/>
                  </a:moveTo>
                  <a:cubicBezTo>
                    <a:pt x="1372" y="40"/>
                    <a:pt x="1372" y="40"/>
                    <a:pt x="1372" y="40"/>
                  </a:cubicBezTo>
                  <a:cubicBezTo>
                    <a:pt x="1372" y="40"/>
                    <a:pt x="1373" y="40"/>
                    <a:pt x="1373" y="40"/>
                  </a:cubicBezTo>
                  <a:moveTo>
                    <a:pt x="1375" y="39"/>
                  </a:moveTo>
                  <a:cubicBezTo>
                    <a:pt x="1374" y="39"/>
                    <a:pt x="1374" y="40"/>
                    <a:pt x="1373" y="40"/>
                  </a:cubicBezTo>
                  <a:cubicBezTo>
                    <a:pt x="1374" y="40"/>
                    <a:pt x="1374" y="39"/>
                    <a:pt x="1375" y="39"/>
                  </a:cubicBezTo>
                  <a:moveTo>
                    <a:pt x="1375" y="39"/>
                  </a:moveTo>
                  <a:cubicBezTo>
                    <a:pt x="1375" y="39"/>
                    <a:pt x="1375" y="39"/>
                    <a:pt x="1375" y="39"/>
                  </a:cubicBezTo>
                  <a:cubicBezTo>
                    <a:pt x="1375" y="39"/>
                    <a:pt x="1375" y="39"/>
                    <a:pt x="1375" y="39"/>
                  </a:cubicBezTo>
                  <a:moveTo>
                    <a:pt x="1376" y="39"/>
                  </a:moveTo>
                  <a:cubicBezTo>
                    <a:pt x="1376" y="39"/>
                    <a:pt x="1376" y="39"/>
                    <a:pt x="1376" y="39"/>
                  </a:cubicBezTo>
                  <a:cubicBezTo>
                    <a:pt x="1376" y="39"/>
                    <a:pt x="1376" y="39"/>
                    <a:pt x="1376" y="39"/>
                  </a:cubicBezTo>
                  <a:moveTo>
                    <a:pt x="1377" y="38"/>
                  </a:moveTo>
                  <a:cubicBezTo>
                    <a:pt x="1377" y="38"/>
                    <a:pt x="1376" y="38"/>
                    <a:pt x="1376" y="39"/>
                  </a:cubicBezTo>
                  <a:cubicBezTo>
                    <a:pt x="1376" y="38"/>
                    <a:pt x="1377" y="38"/>
                    <a:pt x="1377" y="38"/>
                  </a:cubicBezTo>
                  <a:moveTo>
                    <a:pt x="1381" y="36"/>
                  </a:moveTo>
                  <a:cubicBezTo>
                    <a:pt x="1380" y="37"/>
                    <a:pt x="1378" y="38"/>
                    <a:pt x="1377" y="38"/>
                  </a:cubicBezTo>
                  <a:cubicBezTo>
                    <a:pt x="1378" y="38"/>
                    <a:pt x="1380" y="37"/>
                    <a:pt x="1381" y="36"/>
                  </a:cubicBezTo>
                  <a:moveTo>
                    <a:pt x="1385" y="35"/>
                  </a:moveTo>
                  <a:cubicBezTo>
                    <a:pt x="1383" y="35"/>
                    <a:pt x="1382" y="36"/>
                    <a:pt x="1381" y="36"/>
                  </a:cubicBezTo>
                  <a:cubicBezTo>
                    <a:pt x="1382" y="36"/>
                    <a:pt x="1383" y="35"/>
                    <a:pt x="1385" y="35"/>
                  </a:cubicBezTo>
                  <a:moveTo>
                    <a:pt x="1386" y="34"/>
                  </a:moveTo>
                  <a:cubicBezTo>
                    <a:pt x="1386" y="34"/>
                    <a:pt x="1385" y="35"/>
                    <a:pt x="1385" y="35"/>
                  </a:cubicBezTo>
                  <a:cubicBezTo>
                    <a:pt x="1385" y="35"/>
                    <a:pt x="1386" y="34"/>
                    <a:pt x="1386" y="34"/>
                  </a:cubicBezTo>
                  <a:moveTo>
                    <a:pt x="1386" y="34"/>
                  </a:moveTo>
                  <a:cubicBezTo>
                    <a:pt x="1386" y="34"/>
                    <a:pt x="1386" y="34"/>
                    <a:pt x="1386" y="34"/>
                  </a:cubicBezTo>
                  <a:cubicBezTo>
                    <a:pt x="1386" y="34"/>
                    <a:pt x="1386" y="34"/>
                    <a:pt x="1386" y="34"/>
                  </a:cubicBezTo>
                  <a:moveTo>
                    <a:pt x="1387" y="34"/>
                  </a:moveTo>
                  <a:cubicBezTo>
                    <a:pt x="1386" y="34"/>
                    <a:pt x="1386" y="34"/>
                    <a:pt x="1386" y="34"/>
                  </a:cubicBezTo>
                  <a:cubicBezTo>
                    <a:pt x="1387" y="34"/>
                    <a:pt x="1387" y="34"/>
                    <a:pt x="1387" y="34"/>
                  </a:cubicBezTo>
                  <a:moveTo>
                    <a:pt x="1387" y="34"/>
                  </a:moveTo>
                  <a:cubicBezTo>
                    <a:pt x="1387" y="34"/>
                    <a:pt x="1387" y="34"/>
                    <a:pt x="1387" y="34"/>
                  </a:cubicBezTo>
                  <a:cubicBezTo>
                    <a:pt x="1387" y="34"/>
                    <a:pt x="1387" y="34"/>
                    <a:pt x="1387" y="34"/>
                  </a:cubicBezTo>
                  <a:moveTo>
                    <a:pt x="1388" y="34"/>
                  </a:moveTo>
                  <a:cubicBezTo>
                    <a:pt x="1388" y="34"/>
                    <a:pt x="1388" y="34"/>
                    <a:pt x="1387" y="34"/>
                  </a:cubicBezTo>
                  <a:cubicBezTo>
                    <a:pt x="1388" y="34"/>
                    <a:pt x="1388" y="34"/>
                    <a:pt x="1388" y="34"/>
                  </a:cubicBezTo>
                  <a:moveTo>
                    <a:pt x="1388" y="33"/>
                  </a:moveTo>
                  <a:cubicBezTo>
                    <a:pt x="1388" y="33"/>
                    <a:pt x="1388" y="33"/>
                    <a:pt x="1388" y="33"/>
                  </a:cubicBezTo>
                  <a:cubicBezTo>
                    <a:pt x="1388" y="33"/>
                    <a:pt x="1388" y="33"/>
                    <a:pt x="1388" y="33"/>
                  </a:cubicBezTo>
                  <a:moveTo>
                    <a:pt x="1390" y="33"/>
                  </a:moveTo>
                  <a:cubicBezTo>
                    <a:pt x="1389" y="33"/>
                    <a:pt x="1389" y="33"/>
                    <a:pt x="1389" y="33"/>
                  </a:cubicBezTo>
                  <a:cubicBezTo>
                    <a:pt x="1389" y="33"/>
                    <a:pt x="1389" y="33"/>
                    <a:pt x="1390" y="33"/>
                  </a:cubicBezTo>
                  <a:moveTo>
                    <a:pt x="1390" y="33"/>
                  </a:moveTo>
                  <a:cubicBezTo>
                    <a:pt x="1390" y="33"/>
                    <a:pt x="1390" y="33"/>
                    <a:pt x="1390" y="33"/>
                  </a:cubicBezTo>
                  <a:cubicBezTo>
                    <a:pt x="1390" y="33"/>
                    <a:pt x="1390" y="33"/>
                    <a:pt x="1390" y="33"/>
                  </a:cubicBezTo>
                  <a:moveTo>
                    <a:pt x="1390" y="33"/>
                  </a:moveTo>
                  <a:cubicBezTo>
                    <a:pt x="1390" y="33"/>
                    <a:pt x="1390" y="33"/>
                    <a:pt x="1390" y="33"/>
                  </a:cubicBezTo>
                  <a:cubicBezTo>
                    <a:pt x="1390" y="33"/>
                    <a:pt x="1390" y="33"/>
                    <a:pt x="1390" y="33"/>
                  </a:cubicBezTo>
                  <a:moveTo>
                    <a:pt x="1391" y="32"/>
                  </a:moveTo>
                  <a:cubicBezTo>
                    <a:pt x="1391" y="32"/>
                    <a:pt x="1391" y="32"/>
                    <a:pt x="1391" y="32"/>
                  </a:cubicBezTo>
                  <a:cubicBezTo>
                    <a:pt x="1391" y="32"/>
                    <a:pt x="1391" y="32"/>
                    <a:pt x="1391" y="32"/>
                  </a:cubicBezTo>
                  <a:moveTo>
                    <a:pt x="1391" y="32"/>
                  </a:moveTo>
                  <a:cubicBezTo>
                    <a:pt x="1391" y="32"/>
                    <a:pt x="1391" y="32"/>
                    <a:pt x="1391" y="32"/>
                  </a:cubicBezTo>
                  <a:cubicBezTo>
                    <a:pt x="1391" y="32"/>
                    <a:pt x="1391" y="32"/>
                    <a:pt x="1391" y="32"/>
                  </a:cubicBezTo>
                  <a:moveTo>
                    <a:pt x="1391" y="32"/>
                  </a:moveTo>
                  <a:cubicBezTo>
                    <a:pt x="1391" y="32"/>
                    <a:pt x="1391" y="32"/>
                    <a:pt x="1391" y="32"/>
                  </a:cubicBezTo>
                  <a:cubicBezTo>
                    <a:pt x="1391" y="32"/>
                    <a:pt x="1391" y="32"/>
                    <a:pt x="1391" y="32"/>
                  </a:cubicBezTo>
                  <a:moveTo>
                    <a:pt x="1392" y="32"/>
                  </a:moveTo>
                  <a:cubicBezTo>
                    <a:pt x="1392" y="32"/>
                    <a:pt x="1392" y="32"/>
                    <a:pt x="1392" y="32"/>
                  </a:cubicBezTo>
                  <a:cubicBezTo>
                    <a:pt x="1392" y="32"/>
                    <a:pt x="1392" y="32"/>
                    <a:pt x="1392" y="32"/>
                  </a:cubicBezTo>
                  <a:moveTo>
                    <a:pt x="1393" y="31"/>
                  </a:moveTo>
                  <a:cubicBezTo>
                    <a:pt x="1393" y="31"/>
                    <a:pt x="1393" y="31"/>
                    <a:pt x="1393" y="31"/>
                  </a:cubicBezTo>
                  <a:cubicBezTo>
                    <a:pt x="1393" y="31"/>
                    <a:pt x="1393" y="31"/>
                    <a:pt x="1393" y="31"/>
                  </a:cubicBezTo>
                  <a:moveTo>
                    <a:pt x="1398" y="29"/>
                  </a:moveTo>
                  <a:cubicBezTo>
                    <a:pt x="1398" y="29"/>
                    <a:pt x="1398" y="29"/>
                    <a:pt x="1398" y="29"/>
                  </a:cubicBezTo>
                  <a:cubicBezTo>
                    <a:pt x="1398" y="29"/>
                    <a:pt x="1398" y="29"/>
                    <a:pt x="1398" y="29"/>
                  </a:cubicBezTo>
                  <a:moveTo>
                    <a:pt x="1399" y="29"/>
                  </a:moveTo>
                  <a:cubicBezTo>
                    <a:pt x="1399" y="29"/>
                    <a:pt x="1399" y="29"/>
                    <a:pt x="1399" y="29"/>
                  </a:cubicBezTo>
                  <a:cubicBezTo>
                    <a:pt x="1399" y="29"/>
                    <a:pt x="1399" y="29"/>
                    <a:pt x="1399" y="29"/>
                  </a:cubicBezTo>
                  <a:moveTo>
                    <a:pt x="1404" y="27"/>
                  </a:moveTo>
                  <a:cubicBezTo>
                    <a:pt x="1404" y="27"/>
                    <a:pt x="1404" y="27"/>
                    <a:pt x="1404" y="27"/>
                  </a:cubicBezTo>
                  <a:cubicBezTo>
                    <a:pt x="1404" y="27"/>
                    <a:pt x="1404" y="27"/>
                    <a:pt x="1404" y="27"/>
                  </a:cubicBezTo>
                  <a:moveTo>
                    <a:pt x="1405" y="26"/>
                  </a:moveTo>
                  <a:cubicBezTo>
                    <a:pt x="1405" y="26"/>
                    <a:pt x="1405" y="26"/>
                    <a:pt x="1405" y="26"/>
                  </a:cubicBezTo>
                  <a:cubicBezTo>
                    <a:pt x="1405" y="26"/>
                    <a:pt x="1405" y="26"/>
                    <a:pt x="1405" y="26"/>
                  </a:cubicBezTo>
                  <a:moveTo>
                    <a:pt x="1407" y="25"/>
                  </a:moveTo>
                  <a:cubicBezTo>
                    <a:pt x="1407" y="25"/>
                    <a:pt x="1407" y="25"/>
                    <a:pt x="1406" y="26"/>
                  </a:cubicBezTo>
                  <a:cubicBezTo>
                    <a:pt x="1407" y="25"/>
                    <a:pt x="1407" y="25"/>
                    <a:pt x="1407" y="25"/>
                  </a:cubicBezTo>
                  <a:moveTo>
                    <a:pt x="1408" y="25"/>
                  </a:moveTo>
                  <a:cubicBezTo>
                    <a:pt x="1407" y="25"/>
                    <a:pt x="1407" y="25"/>
                    <a:pt x="1407" y="25"/>
                  </a:cubicBezTo>
                  <a:cubicBezTo>
                    <a:pt x="1408" y="25"/>
                    <a:pt x="1408" y="25"/>
                    <a:pt x="1408" y="25"/>
                  </a:cubicBezTo>
                  <a:moveTo>
                    <a:pt x="1408" y="25"/>
                  </a:moveTo>
                  <a:cubicBezTo>
                    <a:pt x="1408" y="25"/>
                    <a:pt x="1408" y="25"/>
                    <a:pt x="1408" y="25"/>
                  </a:cubicBezTo>
                  <a:cubicBezTo>
                    <a:pt x="1408" y="25"/>
                    <a:pt x="1408" y="25"/>
                    <a:pt x="1408" y="25"/>
                  </a:cubicBezTo>
                  <a:moveTo>
                    <a:pt x="1409" y="24"/>
                  </a:moveTo>
                  <a:cubicBezTo>
                    <a:pt x="1409" y="25"/>
                    <a:pt x="1409" y="25"/>
                    <a:pt x="1408" y="25"/>
                  </a:cubicBezTo>
                  <a:cubicBezTo>
                    <a:pt x="1409" y="25"/>
                    <a:pt x="1409" y="25"/>
                    <a:pt x="1409" y="24"/>
                  </a:cubicBezTo>
                  <a:moveTo>
                    <a:pt x="1410" y="24"/>
                  </a:moveTo>
                  <a:cubicBezTo>
                    <a:pt x="1410" y="24"/>
                    <a:pt x="1410" y="24"/>
                    <a:pt x="1410" y="24"/>
                  </a:cubicBezTo>
                  <a:cubicBezTo>
                    <a:pt x="1410" y="24"/>
                    <a:pt x="1410" y="24"/>
                    <a:pt x="1410" y="24"/>
                  </a:cubicBezTo>
                  <a:moveTo>
                    <a:pt x="1411" y="24"/>
                  </a:moveTo>
                  <a:cubicBezTo>
                    <a:pt x="1411" y="24"/>
                    <a:pt x="1411" y="24"/>
                    <a:pt x="1411" y="24"/>
                  </a:cubicBezTo>
                  <a:cubicBezTo>
                    <a:pt x="1411" y="24"/>
                    <a:pt x="1411" y="24"/>
                    <a:pt x="1411" y="24"/>
                  </a:cubicBezTo>
                  <a:moveTo>
                    <a:pt x="1411" y="23"/>
                  </a:moveTo>
                  <a:cubicBezTo>
                    <a:pt x="1411" y="24"/>
                    <a:pt x="1411" y="23"/>
                    <a:pt x="1411" y="24"/>
                  </a:cubicBezTo>
                  <a:cubicBezTo>
                    <a:pt x="1411" y="24"/>
                    <a:pt x="1411" y="24"/>
                    <a:pt x="1411" y="23"/>
                  </a:cubicBezTo>
                  <a:moveTo>
                    <a:pt x="1415" y="22"/>
                  </a:moveTo>
                  <a:cubicBezTo>
                    <a:pt x="1415" y="22"/>
                    <a:pt x="1415" y="22"/>
                    <a:pt x="1415" y="22"/>
                  </a:cubicBezTo>
                  <a:cubicBezTo>
                    <a:pt x="1415" y="22"/>
                    <a:pt x="1415" y="22"/>
                    <a:pt x="1415" y="22"/>
                  </a:cubicBezTo>
                  <a:moveTo>
                    <a:pt x="1418" y="21"/>
                  </a:moveTo>
                  <a:cubicBezTo>
                    <a:pt x="1418" y="21"/>
                    <a:pt x="1418" y="21"/>
                    <a:pt x="1418" y="21"/>
                  </a:cubicBezTo>
                  <a:cubicBezTo>
                    <a:pt x="1418" y="21"/>
                    <a:pt x="1418" y="21"/>
                    <a:pt x="1418" y="21"/>
                  </a:cubicBezTo>
                  <a:moveTo>
                    <a:pt x="1419" y="20"/>
                  </a:moveTo>
                  <a:cubicBezTo>
                    <a:pt x="1419" y="20"/>
                    <a:pt x="1419" y="20"/>
                    <a:pt x="1418" y="21"/>
                  </a:cubicBezTo>
                  <a:cubicBezTo>
                    <a:pt x="1419" y="20"/>
                    <a:pt x="1419" y="20"/>
                    <a:pt x="1419" y="20"/>
                  </a:cubicBezTo>
                  <a:moveTo>
                    <a:pt x="1420" y="20"/>
                  </a:moveTo>
                  <a:cubicBezTo>
                    <a:pt x="1420" y="20"/>
                    <a:pt x="1420" y="20"/>
                    <a:pt x="1420" y="20"/>
                  </a:cubicBezTo>
                  <a:cubicBezTo>
                    <a:pt x="1420" y="20"/>
                    <a:pt x="1420" y="20"/>
                    <a:pt x="1420" y="20"/>
                  </a:cubicBezTo>
                  <a:moveTo>
                    <a:pt x="1421" y="20"/>
                  </a:moveTo>
                  <a:cubicBezTo>
                    <a:pt x="1421" y="20"/>
                    <a:pt x="1421" y="20"/>
                    <a:pt x="1421" y="20"/>
                  </a:cubicBezTo>
                  <a:cubicBezTo>
                    <a:pt x="1421" y="20"/>
                    <a:pt x="1421" y="20"/>
                    <a:pt x="1421" y="20"/>
                  </a:cubicBezTo>
                  <a:moveTo>
                    <a:pt x="1423" y="19"/>
                  </a:moveTo>
                  <a:cubicBezTo>
                    <a:pt x="1422" y="19"/>
                    <a:pt x="1421" y="19"/>
                    <a:pt x="1421" y="20"/>
                  </a:cubicBezTo>
                  <a:cubicBezTo>
                    <a:pt x="1422" y="19"/>
                    <a:pt x="1422" y="19"/>
                    <a:pt x="1423" y="19"/>
                  </a:cubicBezTo>
                  <a:moveTo>
                    <a:pt x="1423" y="19"/>
                  </a:moveTo>
                  <a:cubicBezTo>
                    <a:pt x="1423" y="19"/>
                    <a:pt x="1423" y="19"/>
                    <a:pt x="1423" y="19"/>
                  </a:cubicBezTo>
                  <a:cubicBezTo>
                    <a:pt x="1423" y="19"/>
                    <a:pt x="1423" y="19"/>
                    <a:pt x="1423" y="19"/>
                  </a:cubicBezTo>
                  <a:moveTo>
                    <a:pt x="1424" y="18"/>
                  </a:moveTo>
                  <a:cubicBezTo>
                    <a:pt x="1423" y="18"/>
                    <a:pt x="1424" y="18"/>
                    <a:pt x="1423" y="18"/>
                  </a:cubicBezTo>
                  <a:cubicBezTo>
                    <a:pt x="1423" y="18"/>
                    <a:pt x="1424" y="18"/>
                    <a:pt x="1424" y="18"/>
                  </a:cubicBezTo>
                  <a:moveTo>
                    <a:pt x="1425" y="18"/>
                  </a:moveTo>
                  <a:cubicBezTo>
                    <a:pt x="1425" y="18"/>
                    <a:pt x="1425" y="18"/>
                    <a:pt x="1425" y="18"/>
                  </a:cubicBezTo>
                  <a:cubicBezTo>
                    <a:pt x="1425" y="18"/>
                    <a:pt x="1425" y="18"/>
                    <a:pt x="1425" y="18"/>
                  </a:cubicBezTo>
                  <a:moveTo>
                    <a:pt x="1426" y="17"/>
                  </a:moveTo>
                  <a:cubicBezTo>
                    <a:pt x="1426" y="17"/>
                    <a:pt x="1426" y="17"/>
                    <a:pt x="1426" y="17"/>
                  </a:cubicBezTo>
                  <a:cubicBezTo>
                    <a:pt x="1426" y="17"/>
                    <a:pt x="1426" y="17"/>
                    <a:pt x="1426" y="17"/>
                  </a:cubicBezTo>
                  <a:moveTo>
                    <a:pt x="1426" y="17"/>
                  </a:moveTo>
                  <a:cubicBezTo>
                    <a:pt x="1426" y="17"/>
                    <a:pt x="1426" y="17"/>
                    <a:pt x="1426" y="17"/>
                  </a:cubicBezTo>
                  <a:cubicBezTo>
                    <a:pt x="1426" y="17"/>
                    <a:pt x="1426" y="17"/>
                    <a:pt x="1426" y="17"/>
                  </a:cubicBezTo>
                  <a:moveTo>
                    <a:pt x="1427" y="17"/>
                  </a:moveTo>
                  <a:cubicBezTo>
                    <a:pt x="1427" y="17"/>
                    <a:pt x="1427" y="17"/>
                    <a:pt x="1426" y="17"/>
                  </a:cubicBezTo>
                  <a:cubicBezTo>
                    <a:pt x="1427" y="17"/>
                    <a:pt x="1427" y="17"/>
                    <a:pt x="1427" y="17"/>
                  </a:cubicBezTo>
                  <a:moveTo>
                    <a:pt x="1428" y="17"/>
                  </a:moveTo>
                  <a:cubicBezTo>
                    <a:pt x="1427" y="17"/>
                    <a:pt x="1427" y="17"/>
                    <a:pt x="1427" y="17"/>
                  </a:cubicBezTo>
                  <a:cubicBezTo>
                    <a:pt x="1428" y="17"/>
                    <a:pt x="1428" y="17"/>
                    <a:pt x="1428" y="17"/>
                  </a:cubicBezTo>
                  <a:moveTo>
                    <a:pt x="1428" y="16"/>
                  </a:moveTo>
                  <a:cubicBezTo>
                    <a:pt x="1428" y="16"/>
                    <a:pt x="1428" y="16"/>
                    <a:pt x="1428" y="16"/>
                  </a:cubicBezTo>
                  <a:cubicBezTo>
                    <a:pt x="1428" y="16"/>
                    <a:pt x="1428" y="16"/>
                    <a:pt x="1428" y="16"/>
                  </a:cubicBezTo>
                  <a:moveTo>
                    <a:pt x="1429" y="16"/>
                  </a:moveTo>
                  <a:cubicBezTo>
                    <a:pt x="1429" y="16"/>
                    <a:pt x="1429" y="16"/>
                    <a:pt x="1429" y="16"/>
                  </a:cubicBezTo>
                  <a:cubicBezTo>
                    <a:pt x="1429" y="16"/>
                    <a:pt x="1429" y="16"/>
                    <a:pt x="1429" y="16"/>
                  </a:cubicBezTo>
                  <a:moveTo>
                    <a:pt x="1429" y="16"/>
                  </a:moveTo>
                  <a:cubicBezTo>
                    <a:pt x="1429" y="16"/>
                    <a:pt x="1429" y="16"/>
                    <a:pt x="1429" y="16"/>
                  </a:cubicBezTo>
                  <a:cubicBezTo>
                    <a:pt x="1429" y="16"/>
                    <a:pt x="1429" y="16"/>
                    <a:pt x="1429" y="16"/>
                  </a:cubicBezTo>
                  <a:moveTo>
                    <a:pt x="1430" y="16"/>
                  </a:moveTo>
                  <a:cubicBezTo>
                    <a:pt x="1430" y="16"/>
                    <a:pt x="1430" y="16"/>
                    <a:pt x="1430" y="16"/>
                  </a:cubicBezTo>
                  <a:cubicBezTo>
                    <a:pt x="1430" y="16"/>
                    <a:pt x="1430" y="16"/>
                    <a:pt x="1430" y="16"/>
                  </a:cubicBezTo>
                  <a:moveTo>
                    <a:pt x="1431" y="15"/>
                  </a:moveTo>
                  <a:cubicBezTo>
                    <a:pt x="1431" y="15"/>
                    <a:pt x="1431" y="15"/>
                    <a:pt x="1431" y="15"/>
                  </a:cubicBezTo>
                  <a:cubicBezTo>
                    <a:pt x="1431" y="15"/>
                    <a:pt x="1431" y="15"/>
                    <a:pt x="1431" y="15"/>
                  </a:cubicBezTo>
                  <a:moveTo>
                    <a:pt x="1431" y="15"/>
                  </a:moveTo>
                  <a:cubicBezTo>
                    <a:pt x="1431" y="15"/>
                    <a:pt x="1431" y="15"/>
                    <a:pt x="1431" y="15"/>
                  </a:cubicBezTo>
                  <a:cubicBezTo>
                    <a:pt x="1431" y="15"/>
                    <a:pt x="1431" y="15"/>
                    <a:pt x="1431" y="15"/>
                  </a:cubicBezTo>
                  <a:moveTo>
                    <a:pt x="1434" y="14"/>
                  </a:moveTo>
                  <a:cubicBezTo>
                    <a:pt x="1434" y="14"/>
                    <a:pt x="1434" y="14"/>
                    <a:pt x="1434" y="14"/>
                  </a:cubicBezTo>
                  <a:cubicBezTo>
                    <a:pt x="1434" y="14"/>
                    <a:pt x="1434" y="14"/>
                    <a:pt x="1434" y="14"/>
                  </a:cubicBezTo>
                  <a:moveTo>
                    <a:pt x="1434" y="14"/>
                  </a:moveTo>
                  <a:cubicBezTo>
                    <a:pt x="1434" y="14"/>
                    <a:pt x="1434" y="14"/>
                    <a:pt x="1434" y="14"/>
                  </a:cubicBezTo>
                  <a:cubicBezTo>
                    <a:pt x="1434" y="14"/>
                    <a:pt x="1434" y="14"/>
                    <a:pt x="1434" y="14"/>
                  </a:cubicBezTo>
                  <a:moveTo>
                    <a:pt x="1434" y="14"/>
                  </a:moveTo>
                  <a:cubicBezTo>
                    <a:pt x="1434" y="14"/>
                    <a:pt x="1434" y="14"/>
                    <a:pt x="1434" y="14"/>
                  </a:cubicBezTo>
                  <a:cubicBezTo>
                    <a:pt x="1434" y="14"/>
                    <a:pt x="1434" y="14"/>
                    <a:pt x="1434" y="14"/>
                  </a:cubicBezTo>
                  <a:moveTo>
                    <a:pt x="1435" y="14"/>
                  </a:moveTo>
                  <a:cubicBezTo>
                    <a:pt x="1435" y="14"/>
                    <a:pt x="1435" y="14"/>
                    <a:pt x="1435" y="14"/>
                  </a:cubicBezTo>
                  <a:cubicBezTo>
                    <a:pt x="1435" y="14"/>
                    <a:pt x="1435" y="14"/>
                    <a:pt x="1435" y="14"/>
                  </a:cubicBezTo>
                  <a:moveTo>
                    <a:pt x="1435" y="13"/>
                  </a:moveTo>
                  <a:cubicBezTo>
                    <a:pt x="1435" y="13"/>
                    <a:pt x="1435" y="13"/>
                    <a:pt x="1435" y="13"/>
                  </a:cubicBezTo>
                  <a:cubicBezTo>
                    <a:pt x="1435" y="13"/>
                    <a:pt x="1435" y="13"/>
                    <a:pt x="1435" y="13"/>
                  </a:cubicBezTo>
                  <a:moveTo>
                    <a:pt x="1439" y="12"/>
                  </a:moveTo>
                  <a:cubicBezTo>
                    <a:pt x="1439" y="12"/>
                    <a:pt x="1439" y="12"/>
                    <a:pt x="1439" y="12"/>
                  </a:cubicBezTo>
                  <a:cubicBezTo>
                    <a:pt x="1439" y="12"/>
                    <a:pt x="1439" y="12"/>
                    <a:pt x="1439" y="12"/>
                  </a:cubicBezTo>
                  <a:moveTo>
                    <a:pt x="1439" y="12"/>
                  </a:moveTo>
                  <a:cubicBezTo>
                    <a:pt x="1439" y="12"/>
                    <a:pt x="1439" y="12"/>
                    <a:pt x="1439" y="12"/>
                  </a:cubicBezTo>
                  <a:cubicBezTo>
                    <a:pt x="1439" y="12"/>
                    <a:pt x="1439" y="12"/>
                    <a:pt x="1439" y="12"/>
                  </a:cubicBezTo>
                  <a:moveTo>
                    <a:pt x="1440" y="11"/>
                  </a:moveTo>
                  <a:cubicBezTo>
                    <a:pt x="1440" y="12"/>
                    <a:pt x="1440" y="12"/>
                    <a:pt x="1440" y="12"/>
                  </a:cubicBezTo>
                  <a:cubicBezTo>
                    <a:pt x="1440" y="12"/>
                    <a:pt x="1440" y="11"/>
                    <a:pt x="1440" y="11"/>
                  </a:cubicBezTo>
                  <a:moveTo>
                    <a:pt x="1440" y="11"/>
                  </a:moveTo>
                  <a:cubicBezTo>
                    <a:pt x="1440" y="11"/>
                    <a:pt x="1440" y="11"/>
                    <a:pt x="1440" y="11"/>
                  </a:cubicBezTo>
                  <a:cubicBezTo>
                    <a:pt x="1440" y="11"/>
                    <a:pt x="1440" y="11"/>
                    <a:pt x="1440" y="11"/>
                  </a:cubicBezTo>
                  <a:moveTo>
                    <a:pt x="1441" y="11"/>
                  </a:moveTo>
                  <a:cubicBezTo>
                    <a:pt x="1440" y="11"/>
                    <a:pt x="1440" y="11"/>
                    <a:pt x="1440" y="11"/>
                  </a:cubicBezTo>
                  <a:cubicBezTo>
                    <a:pt x="1440" y="11"/>
                    <a:pt x="1440" y="11"/>
                    <a:pt x="1441" y="11"/>
                  </a:cubicBezTo>
                  <a:moveTo>
                    <a:pt x="1442" y="11"/>
                  </a:moveTo>
                  <a:cubicBezTo>
                    <a:pt x="1441" y="11"/>
                    <a:pt x="1441" y="11"/>
                    <a:pt x="1441" y="11"/>
                  </a:cubicBezTo>
                  <a:cubicBezTo>
                    <a:pt x="1442" y="11"/>
                    <a:pt x="1442" y="11"/>
                    <a:pt x="1442" y="11"/>
                  </a:cubicBezTo>
                  <a:moveTo>
                    <a:pt x="1442" y="10"/>
                  </a:moveTo>
                  <a:cubicBezTo>
                    <a:pt x="1442" y="10"/>
                    <a:pt x="1442" y="10"/>
                    <a:pt x="1442" y="10"/>
                  </a:cubicBezTo>
                  <a:cubicBezTo>
                    <a:pt x="1442" y="10"/>
                    <a:pt x="1442" y="10"/>
                    <a:pt x="1442" y="10"/>
                  </a:cubicBezTo>
                  <a:moveTo>
                    <a:pt x="1443" y="10"/>
                  </a:moveTo>
                  <a:cubicBezTo>
                    <a:pt x="1443" y="10"/>
                    <a:pt x="1443" y="10"/>
                    <a:pt x="1443" y="10"/>
                  </a:cubicBezTo>
                  <a:cubicBezTo>
                    <a:pt x="1443" y="10"/>
                    <a:pt x="1443" y="10"/>
                    <a:pt x="1443" y="10"/>
                  </a:cubicBezTo>
                  <a:moveTo>
                    <a:pt x="1443" y="10"/>
                  </a:moveTo>
                  <a:cubicBezTo>
                    <a:pt x="1443" y="10"/>
                    <a:pt x="1443" y="10"/>
                    <a:pt x="1443" y="10"/>
                  </a:cubicBezTo>
                  <a:cubicBezTo>
                    <a:pt x="1443" y="10"/>
                    <a:pt x="1443" y="10"/>
                    <a:pt x="1443" y="10"/>
                  </a:cubicBezTo>
                  <a:moveTo>
                    <a:pt x="1443" y="10"/>
                  </a:moveTo>
                  <a:cubicBezTo>
                    <a:pt x="1443" y="10"/>
                    <a:pt x="1443" y="10"/>
                    <a:pt x="1443" y="10"/>
                  </a:cubicBezTo>
                  <a:cubicBezTo>
                    <a:pt x="1443" y="10"/>
                    <a:pt x="1443" y="10"/>
                    <a:pt x="1443" y="10"/>
                  </a:cubicBezTo>
                  <a:moveTo>
                    <a:pt x="1443" y="10"/>
                  </a:moveTo>
                  <a:cubicBezTo>
                    <a:pt x="1443" y="10"/>
                    <a:pt x="1443" y="10"/>
                    <a:pt x="1443" y="10"/>
                  </a:cubicBezTo>
                  <a:cubicBezTo>
                    <a:pt x="1443" y="10"/>
                    <a:pt x="1443" y="10"/>
                    <a:pt x="1443" y="10"/>
                  </a:cubicBezTo>
                  <a:moveTo>
                    <a:pt x="1444" y="10"/>
                  </a:moveTo>
                  <a:cubicBezTo>
                    <a:pt x="1444" y="10"/>
                    <a:pt x="1444" y="10"/>
                    <a:pt x="1443" y="10"/>
                  </a:cubicBezTo>
                  <a:cubicBezTo>
                    <a:pt x="1444" y="10"/>
                    <a:pt x="1444" y="10"/>
                    <a:pt x="1444" y="10"/>
                  </a:cubicBezTo>
                  <a:moveTo>
                    <a:pt x="1445" y="9"/>
                  </a:moveTo>
                  <a:cubicBezTo>
                    <a:pt x="1444" y="9"/>
                    <a:pt x="1444" y="9"/>
                    <a:pt x="1444" y="9"/>
                  </a:cubicBezTo>
                  <a:cubicBezTo>
                    <a:pt x="1444" y="9"/>
                    <a:pt x="1445" y="9"/>
                    <a:pt x="1445" y="9"/>
                  </a:cubicBezTo>
                  <a:moveTo>
                    <a:pt x="1445" y="9"/>
                  </a:moveTo>
                  <a:cubicBezTo>
                    <a:pt x="1445" y="9"/>
                    <a:pt x="1445" y="9"/>
                    <a:pt x="1445" y="9"/>
                  </a:cubicBezTo>
                  <a:cubicBezTo>
                    <a:pt x="1445" y="9"/>
                    <a:pt x="1445" y="9"/>
                    <a:pt x="1445" y="9"/>
                  </a:cubicBezTo>
                  <a:moveTo>
                    <a:pt x="1445" y="9"/>
                  </a:moveTo>
                  <a:cubicBezTo>
                    <a:pt x="1445" y="9"/>
                    <a:pt x="1445" y="9"/>
                    <a:pt x="1445" y="9"/>
                  </a:cubicBezTo>
                  <a:cubicBezTo>
                    <a:pt x="1445" y="9"/>
                    <a:pt x="1445" y="9"/>
                    <a:pt x="1445" y="9"/>
                  </a:cubicBezTo>
                  <a:moveTo>
                    <a:pt x="1446" y="9"/>
                  </a:moveTo>
                  <a:cubicBezTo>
                    <a:pt x="1446" y="9"/>
                    <a:pt x="1446" y="9"/>
                    <a:pt x="1446" y="9"/>
                  </a:cubicBezTo>
                  <a:cubicBezTo>
                    <a:pt x="1446" y="9"/>
                    <a:pt x="1446" y="9"/>
                    <a:pt x="1446" y="9"/>
                  </a:cubicBezTo>
                  <a:moveTo>
                    <a:pt x="1446" y="9"/>
                  </a:moveTo>
                  <a:cubicBezTo>
                    <a:pt x="1446" y="9"/>
                    <a:pt x="1446" y="9"/>
                    <a:pt x="1446" y="9"/>
                  </a:cubicBezTo>
                  <a:cubicBezTo>
                    <a:pt x="1446" y="9"/>
                    <a:pt x="1446" y="9"/>
                    <a:pt x="1446" y="9"/>
                  </a:cubicBezTo>
                  <a:moveTo>
                    <a:pt x="1446" y="9"/>
                  </a:moveTo>
                  <a:cubicBezTo>
                    <a:pt x="1446" y="9"/>
                    <a:pt x="1446" y="9"/>
                    <a:pt x="1446" y="9"/>
                  </a:cubicBezTo>
                  <a:cubicBezTo>
                    <a:pt x="1446" y="9"/>
                    <a:pt x="1446" y="9"/>
                    <a:pt x="1446" y="9"/>
                  </a:cubicBezTo>
                  <a:moveTo>
                    <a:pt x="1446" y="9"/>
                  </a:moveTo>
                  <a:cubicBezTo>
                    <a:pt x="1446" y="9"/>
                    <a:pt x="1446" y="9"/>
                    <a:pt x="1446" y="9"/>
                  </a:cubicBezTo>
                  <a:cubicBezTo>
                    <a:pt x="1446" y="9"/>
                    <a:pt x="1446" y="9"/>
                    <a:pt x="1446" y="9"/>
                  </a:cubicBezTo>
                  <a:moveTo>
                    <a:pt x="1447" y="8"/>
                  </a:moveTo>
                  <a:cubicBezTo>
                    <a:pt x="1447" y="8"/>
                    <a:pt x="1447" y="8"/>
                    <a:pt x="1447" y="8"/>
                  </a:cubicBezTo>
                  <a:cubicBezTo>
                    <a:pt x="1447" y="8"/>
                    <a:pt x="1447" y="8"/>
                    <a:pt x="1447" y="8"/>
                  </a:cubicBezTo>
                  <a:moveTo>
                    <a:pt x="1448" y="8"/>
                  </a:moveTo>
                  <a:cubicBezTo>
                    <a:pt x="1448" y="8"/>
                    <a:pt x="1448" y="8"/>
                    <a:pt x="1447" y="8"/>
                  </a:cubicBezTo>
                  <a:cubicBezTo>
                    <a:pt x="1448" y="8"/>
                    <a:pt x="1448" y="8"/>
                    <a:pt x="1448" y="8"/>
                  </a:cubicBezTo>
                  <a:moveTo>
                    <a:pt x="1449" y="8"/>
                  </a:moveTo>
                  <a:cubicBezTo>
                    <a:pt x="1448" y="8"/>
                    <a:pt x="1448" y="8"/>
                    <a:pt x="1448" y="8"/>
                  </a:cubicBezTo>
                  <a:cubicBezTo>
                    <a:pt x="1448" y="8"/>
                    <a:pt x="1448" y="8"/>
                    <a:pt x="1449" y="8"/>
                  </a:cubicBezTo>
                  <a:moveTo>
                    <a:pt x="1449" y="8"/>
                  </a:moveTo>
                  <a:cubicBezTo>
                    <a:pt x="1449" y="8"/>
                    <a:pt x="1449" y="8"/>
                    <a:pt x="1449" y="8"/>
                  </a:cubicBezTo>
                  <a:cubicBezTo>
                    <a:pt x="1449" y="8"/>
                    <a:pt x="1449" y="8"/>
                    <a:pt x="1449" y="8"/>
                  </a:cubicBezTo>
                  <a:moveTo>
                    <a:pt x="1449" y="8"/>
                  </a:moveTo>
                  <a:cubicBezTo>
                    <a:pt x="1449" y="8"/>
                    <a:pt x="1449" y="8"/>
                    <a:pt x="1449" y="8"/>
                  </a:cubicBezTo>
                  <a:cubicBezTo>
                    <a:pt x="1449" y="8"/>
                    <a:pt x="1449" y="8"/>
                    <a:pt x="1449" y="8"/>
                  </a:cubicBezTo>
                  <a:moveTo>
                    <a:pt x="1450" y="7"/>
                  </a:moveTo>
                  <a:cubicBezTo>
                    <a:pt x="1450" y="7"/>
                    <a:pt x="1450" y="7"/>
                    <a:pt x="1450" y="7"/>
                  </a:cubicBezTo>
                  <a:cubicBezTo>
                    <a:pt x="1450" y="7"/>
                    <a:pt x="1450" y="7"/>
                    <a:pt x="1450" y="7"/>
                  </a:cubicBezTo>
                  <a:moveTo>
                    <a:pt x="1451" y="7"/>
                  </a:moveTo>
                  <a:cubicBezTo>
                    <a:pt x="1450" y="7"/>
                    <a:pt x="1451" y="7"/>
                    <a:pt x="1450" y="7"/>
                  </a:cubicBezTo>
                  <a:cubicBezTo>
                    <a:pt x="1450" y="7"/>
                    <a:pt x="1451" y="7"/>
                    <a:pt x="1451" y="7"/>
                  </a:cubicBezTo>
                  <a:moveTo>
                    <a:pt x="1451" y="7"/>
                  </a:moveTo>
                  <a:cubicBezTo>
                    <a:pt x="1451" y="7"/>
                    <a:pt x="1451" y="7"/>
                    <a:pt x="1451" y="7"/>
                  </a:cubicBezTo>
                  <a:cubicBezTo>
                    <a:pt x="1451" y="7"/>
                    <a:pt x="1451" y="7"/>
                    <a:pt x="1451" y="7"/>
                  </a:cubicBezTo>
                  <a:moveTo>
                    <a:pt x="1451" y="7"/>
                  </a:moveTo>
                  <a:cubicBezTo>
                    <a:pt x="1451" y="7"/>
                    <a:pt x="1451" y="7"/>
                    <a:pt x="1451" y="7"/>
                  </a:cubicBezTo>
                  <a:cubicBezTo>
                    <a:pt x="1451" y="7"/>
                    <a:pt x="1451" y="7"/>
                    <a:pt x="1451" y="7"/>
                  </a:cubicBezTo>
                  <a:moveTo>
                    <a:pt x="1451" y="6"/>
                  </a:moveTo>
                  <a:cubicBezTo>
                    <a:pt x="1451" y="7"/>
                    <a:pt x="1451" y="7"/>
                    <a:pt x="1451" y="7"/>
                  </a:cubicBezTo>
                  <a:cubicBezTo>
                    <a:pt x="1451" y="7"/>
                    <a:pt x="1451" y="7"/>
                    <a:pt x="1451" y="6"/>
                  </a:cubicBezTo>
                  <a:moveTo>
                    <a:pt x="1452" y="6"/>
                  </a:moveTo>
                  <a:cubicBezTo>
                    <a:pt x="1452" y="6"/>
                    <a:pt x="1452" y="6"/>
                    <a:pt x="1452" y="6"/>
                  </a:cubicBezTo>
                  <a:cubicBezTo>
                    <a:pt x="1452" y="6"/>
                    <a:pt x="1452" y="6"/>
                    <a:pt x="1452" y="6"/>
                  </a:cubicBezTo>
                  <a:moveTo>
                    <a:pt x="1452" y="6"/>
                  </a:moveTo>
                  <a:cubicBezTo>
                    <a:pt x="1452" y="6"/>
                    <a:pt x="1452" y="6"/>
                    <a:pt x="1452" y="6"/>
                  </a:cubicBezTo>
                  <a:cubicBezTo>
                    <a:pt x="1452" y="6"/>
                    <a:pt x="1452" y="6"/>
                    <a:pt x="1452" y="6"/>
                  </a:cubicBezTo>
                  <a:moveTo>
                    <a:pt x="1453" y="6"/>
                  </a:moveTo>
                  <a:cubicBezTo>
                    <a:pt x="1453" y="6"/>
                    <a:pt x="1453" y="6"/>
                    <a:pt x="1452" y="6"/>
                  </a:cubicBezTo>
                  <a:cubicBezTo>
                    <a:pt x="1453" y="6"/>
                    <a:pt x="1453" y="6"/>
                    <a:pt x="1453" y="6"/>
                  </a:cubicBezTo>
                  <a:moveTo>
                    <a:pt x="1453" y="6"/>
                  </a:moveTo>
                  <a:cubicBezTo>
                    <a:pt x="1453" y="6"/>
                    <a:pt x="1453" y="6"/>
                    <a:pt x="1453" y="6"/>
                  </a:cubicBezTo>
                  <a:cubicBezTo>
                    <a:pt x="1453" y="6"/>
                    <a:pt x="1453" y="6"/>
                    <a:pt x="1453" y="6"/>
                  </a:cubicBezTo>
                  <a:moveTo>
                    <a:pt x="1453" y="6"/>
                  </a:moveTo>
                  <a:cubicBezTo>
                    <a:pt x="1453" y="6"/>
                    <a:pt x="1453" y="6"/>
                    <a:pt x="1453" y="6"/>
                  </a:cubicBezTo>
                  <a:cubicBezTo>
                    <a:pt x="1453" y="6"/>
                    <a:pt x="1453" y="6"/>
                    <a:pt x="1453" y="6"/>
                  </a:cubicBezTo>
                  <a:moveTo>
                    <a:pt x="1453" y="6"/>
                  </a:moveTo>
                  <a:cubicBezTo>
                    <a:pt x="1453" y="6"/>
                    <a:pt x="1453" y="6"/>
                    <a:pt x="1453" y="6"/>
                  </a:cubicBezTo>
                  <a:cubicBezTo>
                    <a:pt x="1453" y="6"/>
                    <a:pt x="1453" y="6"/>
                    <a:pt x="1453" y="6"/>
                  </a:cubicBezTo>
                  <a:moveTo>
                    <a:pt x="1454" y="6"/>
                  </a:moveTo>
                  <a:cubicBezTo>
                    <a:pt x="1454" y="6"/>
                    <a:pt x="1454" y="6"/>
                    <a:pt x="1454" y="6"/>
                  </a:cubicBezTo>
                  <a:cubicBezTo>
                    <a:pt x="1454" y="6"/>
                    <a:pt x="1454" y="6"/>
                    <a:pt x="1454" y="6"/>
                  </a:cubicBezTo>
                  <a:moveTo>
                    <a:pt x="1454" y="5"/>
                  </a:moveTo>
                  <a:cubicBezTo>
                    <a:pt x="1454" y="5"/>
                    <a:pt x="1454" y="5"/>
                    <a:pt x="1454" y="5"/>
                  </a:cubicBezTo>
                  <a:cubicBezTo>
                    <a:pt x="1454" y="5"/>
                    <a:pt x="1454" y="5"/>
                    <a:pt x="1454" y="5"/>
                  </a:cubicBezTo>
                  <a:moveTo>
                    <a:pt x="1454" y="5"/>
                  </a:moveTo>
                  <a:cubicBezTo>
                    <a:pt x="1454" y="5"/>
                    <a:pt x="1454" y="5"/>
                    <a:pt x="1454" y="5"/>
                  </a:cubicBezTo>
                  <a:cubicBezTo>
                    <a:pt x="1454" y="5"/>
                    <a:pt x="1454" y="5"/>
                    <a:pt x="1454" y="5"/>
                  </a:cubicBezTo>
                  <a:moveTo>
                    <a:pt x="1454" y="5"/>
                  </a:moveTo>
                  <a:cubicBezTo>
                    <a:pt x="1454" y="5"/>
                    <a:pt x="1454" y="5"/>
                    <a:pt x="1454" y="5"/>
                  </a:cubicBezTo>
                  <a:cubicBezTo>
                    <a:pt x="1454" y="5"/>
                    <a:pt x="1454" y="5"/>
                    <a:pt x="1454" y="5"/>
                  </a:cubicBezTo>
                  <a:moveTo>
                    <a:pt x="1455" y="5"/>
                  </a:moveTo>
                  <a:cubicBezTo>
                    <a:pt x="1455" y="5"/>
                    <a:pt x="1455" y="5"/>
                    <a:pt x="1455" y="5"/>
                  </a:cubicBezTo>
                  <a:cubicBezTo>
                    <a:pt x="1455" y="5"/>
                    <a:pt x="1455" y="5"/>
                    <a:pt x="1455" y="5"/>
                  </a:cubicBezTo>
                  <a:moveTo>
                    <a:pt x="1455" y="5"/>
                  </a:moveTo>
                  <a:cubicBezTo>
                    <a:pt x="1455" y="5"/>
                    <a:pt x="1455" y="5"/>
                    <a:pt x="1455" y="5"/>
                  </a:cubicBezTo>
                  <a:cubicBezTo>
                    <a:pt x="1455" y="5"/>
                    <a:pt x="1455" y="5"/>
                    <a:pt x="1455" y="5"/>
                  </a:cubicBezTo>
                  <a:moveTo>
                    <a:pt x="1455" y="5"/>
                  </a:moveTo>
                  <a:cubicBezTo>
                    <a:pt x="1455" y="5"/>
                    <a:pt x="1455" y="5"/>
                    <a:pt x="1455" y="5"/>
                  </a:cubicBezTo>
                  <a:cubicBezTo>
                    <a:pt x="1455" y="5"/>
                    <a:pt x="1455" y="5"/>
                    <a:pt x="1455" y="5"/>
                  </a:cubicBezTo>
                  <a:moveTo>
                    <a:pt x="1456" y="5"/>
                  </a:moveTo>
                  <a:cubicBezTo>
                    <a:pt x="1455" y="5"/>
                    <a:pt x="1456" y="5"/>
                    <a:pt x="1455" y="5"/>
                  </a:cubicBezTo>
                  <a:cubicBezTo>
                    <a:pt x="1456" y="5"/>
                    <a:pt x="1456" y="5"/>
                    <a:pt x="1456" y="5"/>
                  </a:cubicBezTo>
                  <a:moveTo>
                    <a:pt x="1456" y="5"/>
                  </a:moveTo>
                  <a:cubicBezTo>
                    <a:pt x="1456" y="5"/>
                    <a:pt x="1456" y="5"/>
                    <a:pt x="1456" y="5"/>
                  </a:cubicBezTo>
                  <a:cubicBezTo>
                    <a:pt x="1456" y="5"/>
                    <a:pt x="1456" y="5"/>
                    <a:pt x="1456" y="5"/>
                  </a:cubicBezTo>
                  <a:moveTo>
                    <a:pt x="1456" y="4"/>
                  </a:moveTo>
                  <a:cubicBezTo>
                    <a:pt x="1456" y="4"/>
                    <a:pt x="1456" y="4"/>
                    <a:pt x="1456" y="4"/>
                  </a:cubicBezTo>
                  <a:cubicBezTo>
                    <a:pt x="1456" y="4"/>
                    <a:pt x="1456" y="4"/>
                    <a:pt x="1456" y="4"/>
                  </a:cubicBezTo>
                  <a:moveTo>
                    <a:pt x="1457" y="4"/>
                  </a:moveTo>
                  <a:cubicBezTo>
                    <a:pt x="1457" y="4"/>
                    <a:pt x="1457" y="4"/>
                    <a:pt x="1457" y="4"/>
                  </a:cubicBezTo>
                  <a:cubicBezTo>
                    <a:pt x="1457" y="4"/>
                    <a:pt x="1457" y="4"/>
                    <a:pt x="1457" y="4"/>
                  </a:cubicBezTo>
                  <a:moveTo>
                    <a:pt x="1457" y="4"/>
                  </a:moveTo>
                  <a:cubicBezTo>
                    <a:pt x="1457" y="4"/>
                    <a:pt x="1457" y="4"/>
                    <a:pt x="1457" y="4"/>
                  </a:cubicBezTo>
                  <a:cubicBezTo>
                    <a:pt x="1457" y="4"/>
                    <a:pt x="1457" y="4"/>
                    <a:pt x="1457" y="4"/>
                  </a:cubicBezTo>
                  <a:moveTo>
                    <a:pt x="1457" y="4"/>
                  </a:moveTo>
                  <a:cubicBezTo>
                    <a:pt x="1457" y="4"/>
                    <a:pt x="1457" y="4"/>
                    <a:pt x="1457" y="4"/>
                  </a:cubicBezTo>
                  <a:cubicBezTo>
                    <a:pt x="1457" y="4"/>
                    <a:pt x="1457" y="4"/>
                    <a:pt x="1457" y="4"/>
                  </a:cubicBezTo>
                  <a:moveTo>
                    <a:pt x="1457" y="4"/>
                  </a:moveTo>
                  <a:cubicBezTo>
                    <a:pt x="1457" y="4"/>
                    <a:pt x="1457" y="4"/>
                    <a:pt x="1457" y="4"/>
                  </a:cubicBezTo>
                  <a:cubicBezTo>
                    <a:pt x="1457" y="4"/>
                    <a:pt x="1457" y="4"/>
                    <a:pt x="1457" y="4"/>
                  </a:cubicBezTo>
                  <a:moveTo>
                    <a:pt x="1460" y="3"/>
                  </a:moveTo>
                  <a:cubicBezTo>
                    <a:pt x="1460" y="3"/>
                    <a:pt x="1460" y="3"/>
                    <a:pt x="1460" y="3"/>
                  </a:cubicBezTo>
                  <a:cubicBezTo>
                    <a:pt x="1460" y="3"/>
                    <a:pt x="1460" y="3"/>
                    <a:pt x="1460" y="3"/>
                  </a:cubicBezTo>
                  <a:moveTo>
                    <a:pt x="1461" y="2"/>
                  </a:moveTo>
                  <a:cubicBezTo>
                    <a:pt x="1461" y="2"/>
                    <a:pt x="1461" y="2"/>
                    <a:pt x="1461" y="2"/>
                  </a:cubicBezTo>
                  <a:cubicBezTo>
                    <a:pt x="1461" y="2"/>
                    <a:pt x="1461" y="2"/>
                    <a:pt x="1461" y="2"/>
                  </a:cubicBezTo>
                  <a:moveTo>
                    <a:pt x="1463" y="1"/>
                  </a:moveTo>
                  <a:cubicBezTo>
                    <a:pt x="1463" y="1"/>
                    <a:pt x="1463" y="1"/>
                    <a:pt x="1463" y="1"/>
                  </a:cubicBezTo>
                  <a:cubicBezTo>
                    <a:pt x="1463" y="1"/>
                    <a:pt x="1463" y="1"/>
                    <a:pt x="1463" y="1"/>
                  </a:cubicBezTo>
                  <a:moveTo>
                    <a:pt x="1463" y="1"/>
                  </a:moveTo>
                  <a:cubicBezTo>
                    <a:pt x="1463" y="1"/>
                    <a:pt x="1463" y="1"/>
                    <a:pt x="1463" y="1"/>
                  </a:cubicBezTo>
                  <a:cubicBezTo>
                    <a:pt x="1463" y="1"/>
                    <a:pt x="1463" y="1"/>
                    <a:pt x="1463" y="1"/>
                  </a:cubicBezTo>
                  <a:moveTo>
                    <a:pt x="1463" y="1"/>
                  </a:moveTo>
                  <a:cubicBezTo>
                    <a:pt x="1463" y="1"/>
                    <a:pt x="1463" y="1"/>
                    <a:pt x="1463" y="1"/>
                  </a:cubicBezTo>
                  <a:cubicBezTo>
                    <a:pt x="1463" y="1"/>
                    <a:pt x="1463" y="1"/>
                    <a:pt x="1463" y="1"/>
                  </a:cubicBezTo>
                  <a:moveTo>
                    <a:pt x="1463" y="1"/>
                  </a:moveTo>
                  <a:cubicBezTo>
                    <a:pt x="1463" y="1"/>
                    <a:pt x="1463" y="1"/>
                    <a:pt x="1463" y="1"/>
                  </a:cubicBezTo>
                  <a:cubicBezTo>
                    <a:pt x="1463" y="1"/>
                    <a:pt x="1463" y="1"/>
                    <a:pt x="1463" y="1"/>
                  </a:cubicBezTo>
                  <a:moveTo>
                    <a:pt x="1464" y="1"/>
                  </a:moveTo>
                  <a:cubicBezTo>
                    <a:pt x="1464" y="1"/>
                    <a:pt x="1464" y="1"/>
                    <a:pt x="1464" y="1"/>
                  </a:cubicBezTo>
                  <a:cubicBezTo>
                    <a:pt x="1464" y="1"/>
                    <a:pt x="1464" y="1"/>
                    <a:pt x="1464" y="1"/>
                  </a:cubicBezTo>
                  <a:moveTo>
                    <a:pt x="1464" y="1"/>
                  </a:moveTo>
                  <a:cubicBezTo>
                    <a:pt x="1464" y="1"/>
                    <a:pt x="1464" y="1"/>
                    <a:pt x="1464" y="1"/>
                  </a:cubicBezTo>
                  <a:cubicBezTo>
                    <a:pt x="1464" y="1"/>
                    <a:pt x="1464" y="1"/>
                    <a:pt x="1464" y="1"/>
                  </a:cubicBezTo>
                  <a:moveTo>
                    <a:pt x="1464" y="1"/>
                  </a:moveTo>
                  <a:cubicBezTo>
                    <a:pt x="1464" y="1"/>
                    <a:pt x="1464" y="1"/>
                    <a:pt x="1464" y="1"/>
                  </a:cubicBezTo>
                  <a:cubicBezTo>
                    <a:pt x="1464" y="1"/>
                    <a:pt x="1464" y="1"/>
                    <a:pt x="1464" y="1"/>
                  </a:cubicBezTo>
                  <a:moveTo>
                    <a:pt x="1466" y="0"/>
                  </a:moveTo>
                  <a:cubicBezTo>
                    <a:pt x="1466" y="0"/>
                    <a:pt x="1466" y="0"/>
                    <a:pt x="1466" y="0"/>
                  </a:cubicBezTo>
                  <a:cubicBezTo>
                    <a:pt x="1466" y="0"/>
                    <a:pt x="1466" y="0"/>
                    <a:pt x="1466" y="0"/>
                  </a:cubicBezTo>
                  <a:moveTo>
                    <a:pt x="1466" y="0"/>
                  </a:moveTo>
                  <a:cubicBezTo>
                    <a:pt x="1466" y="0"/>
                    <a:pt x="1466" y="0"/>
                    <a:pt x="1466" y="0"/>
                  </a:cubicBezTo>
                  <a:cubicBezTo>
                    <a:pt x="1466" y="0"/>
                    <a:pt x="1466" y="0"/>
                    <a:pt x="1466" y="0"/>
                  </a:cubicBezTo>
                  <a:moveTo>
                    <a:pt x="1467" y="0"/>
                  </a:moveTo>
                  <a:cubicBezTo>
                    <a:pt x="1467" y="0"/>
                    <a:pt x="1467" y="0"/>
                    <a:pt x="1467" y="0"/>
                  </a:cubicBezTo>
                  <a:cubicBezTo>
                    <a:pt x="1467" y="0"/>
                    <a:pt x="1467" y="0"/>
                    <a:pt x="1467" y="0"/>
                  </a:cubicBezTo>
                  <a:moveTo>
                    <a:pt x="1467" y="0"/>
                  </a:moveTo>
                  <a:cubicBezTo>
                    <a:pt x="1467" y="0"/>
                    <a:pt x="1467" y="0"/>
                    <a:pt x="1467" y="0"/>
                  </a:cubicBezTo>
                  <a:cubicBezTo>
                    <a:pt x="1467" y="0"/>
                    <a:pt x="1467" y="0"/>
                    <a:pt x="1467" y="0"/>
                  </a:cubicBezTo>
                  <a:moveTo>
                    <a:pt x="1467" y="0"/>
                  </a:moveTo>
                  <a:cubicBezTo>
                    <a:pt x="1467" y="0"/>
                    <a:pt x="1467" y="0"/>
                    <a:pt x="1467" y="0"/>
                  </a:cubicBezTo>
                  <a:cubicBezTo>
                    <a:pt x="1467" y="0"/>
                    <a:pt x="1467" y="0"/>
                    <a:pt x="1467" y="0"/>
                  </a:cubicBezTo>
                </a:path>
              </a:pathLst>
            </a:custGeom>
            <a:solidFill>
              <a:srgbClr val="3BCA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710408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43639-DE7C-4921-961B-F41105624850}"/>
              </a:ext>
            </a:extLst>
          </p:cNvPr>
          <p:cNvSpPr>
            <a:spLocks noGrp="1"/>
          </p:cNvSpPr>
          <p:nvPr>
            <p:ph type="title"/>
          </p:nvPr>
        </p:nvSpPr>
        <p:spPr/>
        <p:txBody>
          <a:bodyPr/>
          <a:lstStyle/>
          <a:p>
            <a:r>
              <a:rPr lang="en-US"/>
              <a:t>Optimize and manage Azure SQL Managed Instance</a:t>
            </a:r>
          </a:p>
        </p:txBody>
      </p:sp>
      <p:grpSp>
        <p:nvGrpSpPr>
          <p:cNvPr id="19" name="Group 18">
            <a:extLst>
              <a:ext uri="{FF2B5EF4-FFF2-40B4-BE49-F238E27FC236}">
                <a16:creationId xmlns:a16="http://schemas.microsoft.com/office/drawing/2014/main" id="{679D4B03-7B0F-CA40-AE46-41B680C9F206}"/>
              </a:ext>
            </a:extLst>
          </p:cNvPr>
          <p:cNvGrpSpPr/>
          <p:nvPr/>
        </p:nvGrpSpPr>
        <p:grpSpPr>
          <a:xfrm>
            <a:off x="6629839" y="1682678"/>
            <a:ext cx="4063018" cy="3317638"/>
            <a:chOff x="7199149" y="1275905"/>
            <a:chExt cx="4063018" cy="3317638"/>
          </a:xfrm>
        </p:grpSpPr>
        <p:sp>
          <p:nvSpPr>
            <p:cNvPr id="20" name="Rectangle 19">
              <a:extLst>
                <a:ext uri="{FF2B5EF4-FFF2-40B4-BE49-F238E27FC236}">
                  <a16:creationId xmlns:a16="http://schemas.microsoft.com/office/drawing/2014/main" id="{E68F5FBF-AC0E-E240-B233-227EDE628FD9}"/>
                </a:ext>
              </a:extLst>
            </p:cNvPr>
            <p:cNvSpPr/>
            <p:nvPr/>
          </p:nvSpPr>
          <p:spPr bwMode="auto">
            <a:xfrm>
              <a:off x="7199149" y="1275905"/>
              <a:ext cx="4063018" cy="601358"/>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r>
                <a:rPr lang="en-US" sz="2000">
                  <a:solidFill>
                    <a:schemeClr val="accent1"/>
                  </a:solidFill>
                  <a:latin typeface="+mj-lt"/>
                </a:rPr>
                <a:t>The Power of PaaS</a:t>
              </a:r>
            </a:p>
          </p:txBody>
        </p:sp>
        <p:sp>
          <p:nvSpPr>
            <p:cNvPr id="21" name="Rectangle 20">
              <a:extLst>
                <a:ext uri="{FF2B5EF4-FFF2-40B4-BE49-F238E27FC236}">
                  <a16:creationId xmlns:a16="http://schemas.microsoft.com/office/drawing/2014/main" id="{DA960C8B-A457-4C43-A451-F52F9CDB0C91}"/>
                </a:ext>
              </a:extLst>
            </p:cNvPr>
            <p:cNvSpPr/>
            <p:nvPr/>
          </p:nvSpPr>
          <p:spPr bwMode="auto">
            <a:xfrm>
              <a:off x="7199149" y="1877789"/>
              <a:ext cx="4063018" cy="2715754"/>
            </a:xfrm>
            <a:prstGeom prst="rect">
              <a:avLst/>
            </a:prstGeom>
            <a:solidFill>
              <a:schemeClr val="bg1"/>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114300" lvl="0" indent="-114300">
                <a:spcAft>
                  <a:spcPts val="600"/>
                </a:spcAft>
                <a:buClr>
                  <a:schemeClr val="accent1"/>
                </a:buClr>
                <a:buFont typeface="Arial" panose="020B0604020202020204" pitchFamily="34" charset="0"/>
                <a:buChar char="•"/>
              </a:pPr>
              <a:r>
                <a:rPr lang="en-US" sz="1400">
                  <a:solidFill>
                    <a:schemeClr val="tx1"/>
                  </a:solidFill>
                </a:rPr>
                <a:t>Configure HADR</a:t>
              </a:r>
            </a:p>
            <a:p>
              <a:pPr marL="114300" lvl="0" indent="-114300">
                <a:spcAft>
                  <a:spcPts val="600"/>
                </a:spcAft>
                <a:buClr>
                  <a:schemeClr val="accent1"/>
                </a:buClr>
                <a:buFont typeface="Arial" panose="020B0604020202020204" pitchFamily="34" charset="0"/>
                <a:buChar char="•"/>
              </a:pPr>
              <a:r>
                <a:rPr lang="en-US" sz="1400">
                  <a:solidFill>
                    <a:schemeClr val="tx1"/>
                  </a:solidFill>
                </a:rPr>
                <a:t>Microsoft Defender for Cloud</a:t>
              </a:r>
            </a:p>
            <a:p>
              <a:pPr marL="114300" lvl="0" indent="-114300">
                <a:spcAft>
                  <a:spcPts val="600"/>
                </a:spcAft>
                <a:buClr>
                  <a:schemeClr val="accent1"/>
                </a:buClr>
                <a:buFont typeface="Arial" panose="020B0604020202020204" pitchFamily="34" charset="0"/>
                <a:buChar char="•"/>
              </a:pPr>
              <a:r>
                <a:rPr lang="en-US" sz="1400">
                  <a:solidFill>
                    <a:schemeClr val="tx1"/>
                  </a:solidFill>
                </a:rPr>
                <a:t>SQL Insights</a:t>
              </a:r>
            </a:p>
          </p:txBody>
        </p:sp>
      </p:grpSp>
      <p:grpSp>
        <p:nvGrpSpPr>
          <p:cNvPr id="22" name="Group 21">
            <a:extLst>
              <a:ext uri="{FF2B5EF4-FFF2-40B4-BE49-F238E27FC236}">
                <a16:creationId xmlns:a16="http://schemas.microsoft.com/office/drawing/2014/main" id="{C165462A-BF64-454A-812A-CF0EB19FDCC4}"/>
              </a:ext>
            </a:extLst>
          </p:cNvPr>
          <p:cNvGrpSpPr/>
          <p:nvPr/>
        </p:nvGrpSpPr>
        <p:grpSpPr>
          <a:xfrm>
            <a:off x="1499143" y="1682678"/>
            <a:ext cx="4063018" cy="3317638"/>
            <a:chOff x="7199149" y="1275905"/>
            <a:chExt cx="4063018" cy="3317638"/>
          </a:xfrm>
        </p:grpSpPr>
        <p:sp>
          <p:nvSpPr>
            <p:cNvPr id="23" name="Rectangle 22">
              <a:extLst>
                <a:ext uri="{FF2B5EF4-FFF2-40B4-BE49-F238E27FC236}">
                  <a16:creationId xmlns:a16="http://schemas.microsoft.com/office/drawing/2014/main" id="{53C795C0-0A41-2443-8658-5088E78EAE8B}"/>
                </a:ext>
              </a:extLst>
            </p:cNvPr>
            <p:cNvSpPr/>
            <p:nvPr/>
          </p:nvSpPr>
          <p:spPr bwMode="auto">
            <a:xfrm>
              <a:off x="7199149" y="1275905"/>
              <a:ext cx="4063018" cy="601358"/>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r>
                <a:rPr lang="en-US" sz="2000">
                  <a:solidFill>
                    <a:schemeClr val="accent1"/>
                  </a:solidFill>
                  <a:latin typeface="+mj-lt"/>
                </a:rPr>
                <a:t>Verify</a:t>
              </a:r>
            </a:p>
          </p:txBody>
        </p:sp>
        <p:sp>
          <p:nvSpPr>
            <p:cNvPr id="24" name="Rectangle 23">
              <a:extLst>
                <a:ext uri="{FF2B5EF4-FFF2-40B4-BE49-F238E27FC236}">
                  <a16:creationId xmlns:a16="http://schemas.microsoft.com/office/drawing/2014/main" id="{8D27762C-E451-9749-B3EA-CAF3EDC22BE6}"/>
                </a:ext>
              </a:extLst>
            </p:cNvPr>
            <p:cNvSpPr/>
            <p:nvPr/>
          </p:nvSpPr>
          <p:spPr bwMode="auto">
            <a:xfrm>
              <a:off x="7199149" y="1877788"/>
              <a:ext cx="4063018" cy="2715755"/>
            </a:xfrm>
            <a:prstGeom prst="rect">
              <a:avLst/>
            </a:prstGeom>
            <a:solidFill>
              <a:schemeClr val="bg1"/>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114300" indent="-114300">
                <a:spcAft>
                  <a:spcPts val="600"/>
                </a:spcAft>
                <a:buClr>
                  <a:schemeClr val="accent1"/>
                </a:buClr>
                <a:buFont typeface="Arial" panose="020B0604020202020204" pitchFamily="34" charset="0"/>
                <a:buChar char="•"/>
              </a:pPr>
              <a:r>
                <a:rPr lang="en-US" sz="1400">
                  <a:solidFill>
                    <a:schemeClr val="tx1"/>
                  </a:solidFill>
                </a:rPr>
                <a:t>Explore Azure SQL Managed Instance</a:t>
              </a:r>
            </a:p>
            <a:p>
              <a:pPr marL="114300" indent="-114300">
                <a:spcAft>
                  <a:spcPts val="600"/>
                </a:spcAft>
                <a:buClr>
                  <a:schemeClr val="accent1"/>
                </a:buClr>
                <a:buFont typeface="Arial" panose="020B0604020202020204" pitchFamily="34" charset="0"/>
                <a:buChar char="•"/>
              </a:pPr>
              <a:r>
                <a:rPr lang="en-US" sz="1400">
                  <a:solidFill>
                    <a:schemeClr val="tx1"/>
                  </a:solidFill>
                </a:rPr>
                <a:t>SQL configuration and admin tasks</a:t>
              </a:r>
            </a:p>
            <a:p>
              <a:pPr marL="114300" indent="-114300">
                <a:spcAft>
                  <a:spcPts val="600"/>
                </a:spcAft>
                <a:buClr>
                  <a:schemeClr val="accent1"/>
                </a:buClr>
                <a:buFont typeface="Arial" panose="020B0604020202020204" pitchFamily="34" charset="0"/>
                <a:buChar char="•"/>
              </a:pPr>
              <a:r>
                <a:rPr lang="en-US" sz="1400">
                  <a:solidFill>
                    <a:schemeClr val="tx1"/>
                  </a:solidFill>
                </a:rPr>
                <a:t>Implement best practices</a:t>
              </a:r>
            </a:p>
            <a:p>
              <a:pPr marL="114300" indent="-114300">
                <a:spcAft>
                  <a:spcPts val="600"/>
                </a:spcAft>
                <a:buClr>
                  <a:schemeClr val="accent1"/>
                </a:buClr>
                <a:buFont typeface="Arial" panose="020B0604020202020204" pitchFamily="34" charset="0"/>
                <a:buChar char="•"/>
              </a:pPr>
              <a:r>
                <a:rPr lang="en-US" sz="1400">
                  <a:solidFill>
                    <a:schemeClr val="tx1"/>
                  </a:solidFill>
                </a:rPr>
                <a:t>Verify workload and application</a:t>
              </a:r>
            </a:p>
          </p:txBody>
        </p:sp>
      </p:grpSp>
    </p:spTree>
    <p:extLst>
      <p:ext uri="{BB962C8B-B14F-4D97-AF65-F5344CB8AC3E}">
        <p14:creationId xmlns:p14="http://schemas.microsoft.com/office/powerpoint/2010/main" val="4089818542"/>
      </p:ext>
    </p:extLst>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533BB-0359-4170-99F5-D095BCD20778}"/>
              </a:ext>
            </a:extLst>
          </p:cNvPr>
          <p:cNvSpPr>
            <a:spLocks noGrp="1"/>
          </p:cNvSpPr>
          <p:nvPr>
            <p:ph type="title"/>
          </p:nvPr>
        </p:nvSpPr>
        <p:spPr/>
        <p:txBody>
          <a:bodyPr/>
          <a:lstStyle/>
          <a:p>
            <a:r>
              <a:rPr lang="en-US"/>
              <a:t>Explore Azure SQL Managed Instance</a:t>
            </a:r>
          </a:p>
        </p:txBody>
      </p:sp>
      <p:sp>
        <p:nvSpPr>
          <p:cNvPr id="6" name="TextBox 5">
            <a:extLst>
              <a:ext uri="{FF2B5EF4-FFF2-40B4-BE49-F238E27FC236}">
                <a16:creationId xmlns:a16="http://schemas.microsoft.com/office/drawing/2014/main" id="{BF0926E8-24CB-4536-8157-CECB206FDEB9}"/>
              </a:ext>
            </a:extLst>
          </p:cNvPr>
          <p:cNvSpPr txBox="1"/>
          <p:nvPr/>
        </p:nvSpPr>
        <p:spPr>
          <a:xfrm>
            <a:off x="1635031" y="1778810"/>
            <a:ext cx="8686800" cy="3305520"/>
          </a:xfrm>
          <a:prstGeom prst="rect">
            <a:avLst/>
          </a:prstGeom>
          <a:noFill/>
        </p:spPr>
        <p:txBody>
          <a:bodyPr wrap="square">
            <a:spAutoFit/>
          </a:bodyPr>
          <a:lstStyle/>
          <a:p>
            <a:pPr defTabSz="932742">
              <a:spcBef>
                <a:spcPct val="20000"/>
              </a:spcBef>
              <a:buClr>
                <a:srgbClr val="00B050"/>
              </a:buClr>
              <a:buSzPct val="90000"/>
              <a:defRPr/>
            </a:pPr>
            <a:r>
              <a:rPr lang="en-US" sz="3600">
                <a:gradFill>
                  <a:gsLst>
                    <a:gs pos="1250">
                      <a:prstClr val="black"/>
                    </a:gs>
                    <a:gs pos="100000">
                      <a:prstClr val="black"/>
                    </a:gs>
                  </a:gsLst>
                  <a:lin ang="5400000" scaled="0"/>
                </a:gradFill>
                <a:latin typeface="Segoe UI Semibold"/>
                <a:cs typeface="Segoe UI Semibold"/>
              </a:rPr>
              <a:t>Explore the Azure portal</a:t>
            </a:r>
          </a:p>
          <a:p>
            <a:pPr defTabSz="932742">
              <a:spcBef>
                <a:spcPct val="20000"/>
              </a:spcBef>
              <a:buClr>
                <a:srgbClr val="00B050"/>
              </a:buClr>
              <a:buSzPct val="90000"/>
              <a:defRPr/>
            </a:pPr>
            <a:endParaRPr lang="en-US" sz="3600">
              <a:gradFill>
                <a:gsLst>
                  <a:gs pos="1250">
                    <a:prstClr val="black"/>
                  </a:gs>
                  <a:gs pos="100000">
                    <a:prstClr val="black"/>
                  </a:gs>
                </a:gsLst>
                <a:lin ang="5400000" scaled="0"/>
              </a:gradFill>
              <a:latin typeface="Segoe UI Semibold"/>
              <a:cs typeface="Segoe UI Semibold"/>
            </a:endParaRPr>
          </a:p>
          <a:p>
            <a:pPr defTabSz="932742">
              <a:spcBef>
                <a:spcPct val="20000"/>
              </a:spcBef>
              <a:buClr>
                <a:srgbClr val="00B050"/>
              </a:buClr>
              <a:buSzPct val="90000"/>
              <a:defRPr/>
            </a:pPr>
            <a:r>
              <a:rPr lang="en-US" sz="3600">
                <a:gradFill>
                  <a:gsLst>
                    <a:gs pos="1250">
                      <a:prstClr val="black"/>
                    </a:gs>
                    <a:gs pos="100000">
                      <a:prstClr val="black"/>
                    </a:gs>
                  </a:gsLst>
                  <a:lin ang="5400000" scaled="0"/>
                </a:gradFill>
                <a:latin typeface="Segoe UI Semibold"/>
                <a:cs typeface="Segoe UI Semibold"/>
              </a:rPr>
              <a:t>What CLI options do I have?</a:t>
            </a:r>
          </a:p>
          <a:p>
            <a:pPr defTabSz="932742">
              <a:spcBef>
                <a:spcPct val="20000"/>
              </a:spcBef>
              <a:buClr>
                <a:srgbClr val="00B050"/>
              </a:buClr>
              <a:buSzPct val="90000"/>
              <a:defRPr/>
            </a:pPr>
            <a:endParaRPr lang="en-US" sz="3600">
              <a:gradFill>
                <a:gsLst>
                  <a:gs pos="1250">
                    <a:prstClr val="black"/>
                  </a:gs>
                  <a:gs pos="100000">
                    <a:prstClr val="black"/>
                  </a:gs>
                </a:gsLst>
                <a:lin ang="5400000" scaled="0"/>
              </a:gradFill>
              <a:latin typeface="Segoe UI Semibold"/>
              <a:cs typeface="Segoe UI Semibold"/>
            </a:endParaRPr>
          </a:p>
          <a:p>
            <a:pPr defTabSz="932742">
              <a:spcBef>
                <a:spcPct val="20000"/>
              </a:spcBef>
              <a:buClr>
                <a:srgbClr val="00B050"/>
              </a:buClr>
              <a:buSzPct val="90000"/>
              <a:defRPr/>
            </a:pPr>
            <a:r>
              <a:rPr lang="en-US" sz="3600">
                <a:gradFill>
                  <a:gsLst>
                    <a:gs pos="1250">
                      <a:prstClr val="black"/>
                    </a:gs>
                    <a:gs pos="100000">
                      <a:prstClr val="black"/>
                    </a:gs>
                  </a:gsLst>
                  <a:lin ang="5400000" scaled="0"/>
                </a:gradFill>
                <a:latin typeface="Segoe UI Semibold"/>
                <a:cs typeface="Segoe UI Semibold"/>
              </a:rPr>
              <a:t>Is it the same T-SQL?</a:t>
            </a:r>
          </a:p>
        </p:txBody>
      </p:sp>
      <p:pic>
        <p:nvPicPr>
          <p:cNvPr id="3" name="Picture 2" descr="Image">
            <a:extLst>
              <a:ext uri="{FF2B5EF4-FFF2-40B4-BE49-F238E27FC236}">
                <a16:creationId xmlns:a16="http://schemas.microsoft.com/office/drawing/2014/main" id="{3577923F-C6CE-4699-827A-56E866B444E2}"/>
              </a:ext>
            </a:extLst>
          </p:cNvPr>
          <p:cNvPicPr>
            <a:picLocks noChangeAspect="1" noChangeArrowheads="1"/>
          </p:cNvPicPr>
          <p:nvPr/>
        </p:nvPicPr>
        <p:blipFill>
          <a:blip r:embed="rId3">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328793" y="1778810"/>
            <a:ext cx="936282" cy="740873"/>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Group 189">
            <a:extLst>
              <a:ext uri="{FF2B5EF4-FFF2-40B4-BE49-F238E27FC236}">
                <a16:creationId xmlns:a16="http://schemas.microsoft.com/office/drawing/2014/main" id="{1B17E572-E5AF-4D81-BDE8-7ACF52E1AFA3}"/>
              </a:ext>
            </a:extLst>
          </p:cNvPr>
          <p:cNvGrpSpPr>
            <a:grpSpLocks noChangeAspect="1"/>
          </p:cNvGrpSpPr>
          <p:nvPr/>
        </p:nvGrpSpPr>
        <p:grpSpPr bwMode="auto">
          <a:xfrm>
            <a:off x="427603" y="3152001"/>
            <a:ext cx="738662" cy="553998"/>
            <a:chOff x="1614" y="1826"/>
            <a:chExt cx="312" cy="234"/>
          </a:xfrm>
        </p:grpSpPr>
        <p:sp>
          <p:nvSpPr>
            <p:cNvPr id="17" name="AutoShape 188">
              <a:extLst>
                <a:ext uri="{FF2B5EF4-FFF2-40B4-BE49-F238E27FC236}">
                  <a16:creationId xmlns:a16="http://schemas.microsoft.com/office/drawing/2014/main" id="{09C41574-865C-48CB-A6DD-CD3291166380}"/>
                </a:ext>
              </a:extLst>
            </p:cNvPr>
            <p:cNvSpPr>
              <a:spLocks noChangeAspect="1" noChangeArrowheads="1" noTextEdit="1"/>
            </p:cNvSpPr>
            <p:nvPr/>
          </p:nvSpPr>
          <p:spPr bwMode="auto">
            <a:xfrm>
              <a:off x="1614" y="1826"/>
              <a:ext cx="312"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8" name="Rectangle 190">
              <a:extLst>
                <a:ext uri="{FF2B5EF4-FFF2-40B4-BE49-F238E27FC236}">
                  <a16:creationId xmlns:a16="http://schemas.microsoft.com/office/drawing/2014/main" id="{D44F9E67-6658-482D-BB2F-E66CB491FF1B}"/>
                </a:ext>
              </a:extLst>
            </p:cNvPr>
            <p:cNvSpPr>
              <a:spLocks noChangeArrowheads="1"/>
            </p:cNvSpPr>
            <p:nvPr/>
          </p:nvSpPr>
          <p:spPr bwMode="auto">
            <a:xfrm>
              <a:off x="1614" y="1826"/>
              <a:ext cx="312"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9" name="Rectangle 191">
              <a:extLst>
                <a:ext uri="{FF2B5EF4-FFF2-40B4-BE49-F238E27FC236}">
                  <a16:creationId xmlns:a16="http://schemas.microsoft.com/office/drawing/2014/main" id="{A212CCB8-A6A7-4957-B837-F314C1ED5ED8}"/>
                </a:ext>
              </a:extLst>
            </p:cNvPr>
            <p:cNvSpPr>
              <a:spLocks noChangeArrowheads="1"/>
            </p:cNvSpPr>
            <p:nvPr/>
          </p:nvSpPr>
          <p:spPr bwMode="auto">
            <a:xfrm>
              <a:off x="1614" y="1855"/>
              <a:ext cx="312" cy="20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0" name="Oval 192">
              <a:extLst>
                <a:ext uri="{FF2B5EF4-FFF2-40B4-BE49-F238E27FC236}">
                  <a16:creationId xmlns:a16="http://schemas.microsoft.com/office/drawing/2014/main" id="{A074E875-9E70-4E38-B06A-853552185295}"/>
                </a:ext>
              </a:extLst>
            </p:cNvPr>
            <p:cNvSpPr>
              <a:spLocks noChangeArrowheads="1"/>
            </p:cNvSpPr>
            <p:nvPr/>
          </p:nvSpPr>
          <p:spPr bwMode="auto">
            <a:xfrm>
              <a:off x="1624" y="1836"/>
              <a:ext cx="9"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1" name="Oval 193">
              <a:extLst>
                <a:ext uri="{FF2B5EF4-FFF2-40B4-BE49-F238E27FC236}">
                  <a16:creationId xmlns:a16="http://schemas.microsoft.com/office/drawing/2014/main" id="{940E9AB1-0AA2-4461-A602-1727493B3F34}"/>
                </a:ext>
              </a:extLst>
            </p:cNvPr>
            <p:cNvSpPr>
              <a:spLocks noChangeArrowheads="1"/>
            </p:cNvSpPr>
            <p:nvPr/>
          </p:nvSpPr>
          <p:spPr bwMode="auto">
            <a:xfrm>
              <a:off x="1638" y="1836"/>
              <a:ext cx="10"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2" name="Oval 194">
              <a:extLst>
                <a:ext uri="{FF2B5EF4-FFF2-40B4-BE49-F238E27FC236}">
                  <a16:creationId xmlns:a16="http://schemas.microsoft.com/office/drawing/2014/main" id="{2D137961-05DD-4342-8397-5FE90433FA74}"/>
                </a:ext>
              </a:extLst>
            </p:cNvPr>
            <p:cNvSpPr>
              <a:spLocks noChangeArrowheads="1"/>
            </p:cNvSpPr>
            <p:nvPr/>
          </p:nvSpPr>
          <p:spPr bwMode="auto">
            <a:xfrm>
              <a:off x="1653" y="1836"/>
              <a:ext cx="10"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3" name="Freeform 195">
              <a:extLst>
                <a:ext uri="{FF2B5EF4-FFF2-40B4-BE49-F238E27FC236}">
                  <a16:creationId xmlns:a16="http://schemas.microsoft.com/office/drawing/2014/main" id="{D4F2213F-4334-4A46-8FC6-BED49375FE1F}"/>
                </a:ext>
              </a:extLst>
            </p:cNvPr>
            <p:cNvSpPr>
              <a:spLocks/>
            </p:cNvSpPr>
            <p:nvPr/>
          </p:nvSpPr>
          <p:spPr bwMode="auto">
            <a:xfrm>
              <a:off x="1813" y="1947"/>
              <a:ext cx="44" cy="45"/>
            </a:xfrm>
            <a:custGeom>
              <a:avLst/>
              <a:gdLst>
                <a:gd name="T0" fmla="*/ 34 w 44"/>
                <a:gd name="T1" fmla="*/ 0 h 45"/>
                <a:gd name="T2" fmla="*/ 44 w 44"/>
                <a:gd name="T3" fmla="*/ 11 h 45"/>
                <a:gd name="T4" fmla="*/ 10 w 44"/>
                <a:gd name="T5" fmla="*/ 45 h 45"/>
                <a:gd name="T6" fmla="*/ 0 w 44"/>
                <a:gd name="T7" fmla="*/ 35 h 45"/>
                <a:gd name="T8" fmla="*/ 34 w 44"/>
                <a:gd name="T9" fmla="*/ 0 h 45"/>
              </a:gdLst>
              <a:ahLst/>
              <a:cxnLst>
                <a:cxn ang="0">
                  <a:pos x="T0" y="T1"/>
                </a:cxn>
                <a:cxn ang="0">
                  <a:pos x="T2" y="T3"/>
                </a:cxn>
                <a:cxn ang="0">
                  <a:pos x="T4" y="T5"/>
                </a:cxn>
                <a:cxn ang="0">
                  <a:pos x="T6" y="T7"/>
                </a:cxn>
                <a:cxn ang="0">
                  <a:pos x="T8" y="T9"/>
                </a:cxn>
              </a:cxnLst>
              <a:rect l="0" t="0" r="r" b="b"/>
              <a:pathLst>
                <a:path w="44" h="45">
                  <a:moveTo>
                    <a:pt x="34" y="0"/>
                  </a:moveTo>
                  <a:lnTo>
                    <a:pt x="44" y="11"/>
                  </a:lnTo>
                  <a:lnTo>
                    <a:pt x="10" y="45"/>
                  </a:lnTo>
                  <a:lnTo>
                    <a:pt x="0" y="35"/>
                  </a:lnTo>
                  <a:lnTo>
                    <a:pt x="34"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4" name="Freeform 196">
              <a:extLst>
                <a:ext uri="{FF2B5EF4-FFF2-40B4-BE49-F238E27FC236}">
                  <a16:creationId xmlns:a16="http://schemas.microsoft.com/office/drawing/2014/main" id="{7D83BCC9-D82B-428F-8611-C7498D5E903D}"/>
                </a:ext>
              </a:extLst>
            </p:cNvPr>
            <p:cNvSpPr>
              <a:spLocks/>
            </p:cNvSpPr>
            <p:nvPr/>
          </p:nvSpPr>
          <p:spPr bwMode="auto">
            <a:xfrm>
              <a:off x="1812" y="1923"/>
              <a:ext cx="45" cy="45"/>
            </a:xfrm>
            <a:custGeom>
              <a:avLst/>
              <a:gdLst>
                <a:gd name="T0" fmla="*/ 45 w 45"/>
                <a:gd name="T1" fmla="*/ 35 h 45"/>
                <a:gd name="T2" fmla="*/ 35 w 45"/>
                <a:gd name="T3" fmla="*/ 45 h 45"/>
                <a:gd name="T4" fmla="*/ 0 w 45"/>
                <a:gd name="T5" fmla="*/ 11 h 45"/>
                <a:gd name="T6" fmla="*/ 11 w 45"/>
                <a:gd name="T7" fmla="*/ 0 h 45"/>
                <a:gd name="T8" fmla="*/ 45 w 45"/>
                <a:gd name="T9" fmla="*/ 35 h 45"/>
              </a:gdLst>
              <a:ahLst/>
              <a:cxnLst>
                <a:cxn ang="0">
                  <a:pos x="T0" y="T1"/>
                </a:cxn>
                <a:cxn ang="0">
                  <a:pos x="T2" y="T3"/>
                </a:cxn>
                <a:cxn ang="0">
                  <a:pos x="T4" y="T5"/>
                </a:cxn>
                <a:cxn ang="0">
                  <a:pos x="T6" y="T7"/>
                </a:cxn>
                <a:cxn ang="0">
                  <a:pos x="T8" y="T9"/>
                </a:cxn>
              </a:cxnLst>
              <a:rect l="0" t="0" r="r" b="b"/>
              <a:pathLst>
                <a:path w="45" h="45">
                  <a:moveTo>
                    <a:pt x="45" y="35"/>
                  </a:moveTo>
                  <a:lnTo>
                    <a:pt x="35" y="45"/>
                  </a:lnTo>
                  <a:lnTo>
                    <a:pt x="0" y="11"/>
                  </a:lnTo>
                  <a:lnTo>
                    <a:pt x="11" y="0"/>
                  </a:lnTo>
                  <a:lnTo>
                    <a:pt x="45" y="3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5" name="Freeform 197">
              <a:extLst>
                <a:ext uri="{FF2B5EF4-FFF2-40B4-BE49-F238E27FC236}">
                  <a16:creationId xmlns:a16="http://schemas.microsoft.com/office/drawing/2014/main" id="{4EECE9BF-790B-4C94-86DB-4017007B5D74}"/>
                </a:ext>
              </a:extLst>
            </p:cNvPr>
            <p:cNvSpPr>
              <a:spLocks/>
            </p:cNvSpPr>
            <p:nvPr/>
          </p:nvSpPr>
          <p:spPr bwMode="auto">
            <a:xfrm>
              <a:off x="1682" y="1947"/>
              <a:ext cx="45" cy="45"/>
            </a:xfrm>
            <a:custGeom>
              <a:avLst/>
              <a:gdLst>
                <a:gd name="T0" fmla="*/ 11 w 45"/>
                <a:gd name="T1" fmla="*/ 0 h 45"/>
                <a:gd name="T2" fmla="*/ 0 w 45"/>
                <a:gd name="T3" fmla="*/ 11 h 45"/>
                <a:gd name="T4" fmla="*/ 34 w 45"/>
                <a:gd name="T5" fmla="*/ 45 h 45"/>
                <a:gd name="T6" fmla="*/ 45 w 45"/>
                <a:gd name="T7" fmla="*/ 34 h 45"/>
                <a:gd name="T8" fmla="*/ 11 w 45"/>
                <a:gd name="T9" fmla="*/ 0 h 45"/>
              </a:gdLst>
              <a:ahLst/>
              <a:cxnLst>
                <a:cxn ang="0">
                  <a:pos x="T0" y="T1"/>
                </a:cxn>
                <a:cxn ang="0">
                  <a:pos x="T2" y="T3"/>
                </a:cxn>
                <a:cxn ang="0">
                  <a:pos x="T4" y="T5"/>
                </a:cxn>
                <a:cxn ang="0">
                  <a:pos x="T6" y="T7"/>
                </a:cxn>
                <a:cxn ang="0">
                  <a:pos x="T8" y="T9"/>
                </a:cxn>
              </a:cxnLst>
              <a:rect l="0" t="0" r="r" b="b"/>
              <a:pathLst>
                <a:path w="45" h="45">
                  <a:moveTo>
                    <a:pt x="11" y="0"/>
                  </a:moveTo>
                  <a:lnTo>
                    <a:pt x="0" y="11"/>
                  </a:lnTo>
                  <a:lnTo>
                    <a:pt x="34" y="45"/>
                  </a:lnTo>
                  <a:lnTo>
                    <a:pt x="45" y="34"/>
                  </a:lnTo>
                  <a:lnTo>
                    <a:pt x="11"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6" name="Freeform 198">
              <a:extLst>
                <a:ext uri="{FF2B5EF4-FFF2-40B4-BE49-F238E27FC236}">
                  <a16:creationId xmlns:a16="http://schemas.microsoft.com/office/drawing/2014/main" id="{55175234-F72D-44CC-BCD1-B58E727CCA3E}"/>
                </a:ext>
              </a:extLst>
            </p:cNvPr>
            <p:cNvSpPr>
              <a:spLocks/>
            </p:cNvSpPr>
            <p:nvPr/>
          </p:nvSpPr>
          <p:spPr bwMode="auto">
            <a:xfrm>
              <a:off x="1682" y="1924"/>
              <a:ext cx="45" cy="44"/>
            </a:xfrm>
            <a:custGeom>
              <a:avLst/>
              <a:gdLst>
                <a:gd name="T0" fmla="*/ 0 w 45"/>
                <a:gd name="T1" fmla="*/ 34 h 44"/>
                <a:gd name="T2" fmla="*/ 11 w 45"/>
                <a:gd name="T3" fmla="*/ 44 h 44"/>
                <a:gd name="T4" fmla="*/ 45 w 45"/>
                <a:gd name="T5" fmla="*/ 10 h 44"/>
                <a:gd name="T6" fmla="*/ 34 w 45"/>
                <a:gd name="T7" fmla="*/ 0 h 44"/>
                <a:gd name="T8" fmla="*/ 0 w 45"/>
                <a:gd name="T9" fmla="*/ 34 h 44"/>
              </a:gdLst>
              <a:ahLst/>
              <a:cxnLst>
                <a:cxn ang="0">
                  <a:pos x="T0" y="T1"/>
                </a:cxn>
                <a:cxn ang="0">
                  <a:pos x="T2" y="T3"/>
                </a:cxn>
                <a:cxn ang="0">
                  <a:pos x="T4" y="T5"/>
                </a:cxn>
                <a:cxn ang="0">
                  <a:pos x="T6" y="T7"/>
                </a:cxn>
                <a:cxn ang="0">
                  <a:pos x="T8" y="T9"/>
                </a:cxn>
              </a:cxnLst>
              <a:rect l="0" t="0" r="r" b="b"/>
              <a:pathLst>
                <a:path w="45" h="44">
                  <a:moveTo>
                    <a:pt x="0" y="34"/>
                  </a:moveTo>
                  <a:lnTo>
                    <a:pt x="11" y="44"/>
                  </a:lnTo>
                  <a:lnTo>
                    <a:pt x="45" y="10"/>
                  </a:lnTo>
                  <a:lnTo>
                    <a:pt x="34" y="0"/>
                  </a:lnTo>
                  <a:lnTo>
                    <a:pt x="0" y="34"/>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7" name="Rectangle 199">
              <a:extLst>
                <a:ext uri="{FF2B5EF4-FFF2-40B4-BE49-F238E27FC236}">
                  <a16:creationId xmlns:a16="http://schemas.microsoft.com/office/drawing/2014/main" id="{76061683-2F82-4275-BAE7-226470A0DBDF}"/>
                </a:ext>
              </a:extLst>
            </p:cNvPr>
            <p:cNvSpPr>
              <a:spLocks noChangeArrowheads="1"/>
            </p:cNvSpPr>
            <p:nvPr/>
          </p:nvSpPr>
          <p:spPr bwMode="auto">
            <a:xfrm>
              <a:off x="1755" y="1943"/>
              <a:ext cx="30"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sp>
        <p:nvSpPr>
          <p:cNvPr id="4" name="Freeform: Shape 3">
            <a:extLst>
              <a:ext uri="{FF2B5EF4-FFF2-40B4-BE49-F238E27FC236}">
                <a16:creationId xmlns:a16="http://schemas.microsoft.com/office/drawing/2014/main" id="{4F4B55D3-F270-45CC-9573-C93594D53B9D}"/>
              </a:ext>
            </a:extLst>
          </p:cNvPr>
          <p:cNvSpPr/>
          <p:nvPr/>
        </p:nvSpPr>
        <p:spPr bwMode="auto">
          <a:xfrm>
            <a:off x="343413" y="4565798"/>
            <a:ext cx="1010666" cy="293549"/>
          </a:xfrm>
          <a:custGeom>
            <a:avLst/>
            <a:gdLst>
              <a:gd name="connsiteX0" fmla="*/ 94059 w 1816721"/>
              <a:gd name="connsiteY0" fmla="*/ 59606 h 947240"/>
              <a:gd name="connsiteX1" fmla="*/ 134764 w 1816721"/>
              <a:gd name="connsiteY1" fmla="*/ 59606 h 947240"/>
              <a:gd name="connsiteX2" fmla="*/ 134764 w 1816721"/>
              <a:gd name="connsiteY2" fmla="*/ 76052 h 947240"/>
              <a:gd name="connsiteX3" fmla="*/ 94059 w 1816721"/>
              <a:gd name="connsiteY3" fmla="*/ 76052 h 947240"/>
              <a:gd name="connsiteX4" fmla="*/ 94059 w 1816721"/>
              <a:gd name="connsiteY4" fmla="*/ 59606 h 947240"/>
              <a:gd name="connsiteX5" fmla="*/ 1286369 w 1816721"/>
              <a:gd name="connsiteY5" fmla="*/ 32840 h 947240"/>
              <a:gd name="connsiteX6" fmla="*/ 1816721 w 1816721"/>
              <a:gd name="connsiteY6" fmla="*/ 947240 h 947240"/>
              <a:gd name="connsiteX7" fmla="*/ 1286369 w 1816721"/>
              <a:gd name="connsiteY7" fmla="*/ 32840 h 947240"/>
              <a:gd name="connsiteX8" fmla="*/ 284634 w 1816721"/>
              <a:gd name="connsiteY8" fmla="*/ 20687 h 947240"/>
              <a:gd name="connsiteX9" fmla="*/ 264542 w 1816721"/>
              <a:gd name="connsiteY9" fmla="*/ 30212 h 947240"/>
              <a:gd name="connsiteX10" fmla="*/ 257100 w 1816721"/>
              <a:gd name="connsiteY10" fmla="*/ 55290 h 947240"/>
              <a:gd name="connsiteX11" fmla="*/ 264542 w 1816721"/>
              <a:gd name="connsiteY11" fmla="*/ 80368 h 947240"/>
              <a:gd name="connsiteX12" fmla="*/ 284038 w 1816721"/>
              <a:gd name="connsiteY12" fmla="*/ 89595 h 947240"/>
              <a:gd name="connsiteX13" fmla="*/ 303758 w 1816721"/>
              <a:gd name="connsiteY13" fmla="*/ 80665 h 947240"/>
              <a:gd name="connsiteX14" fmla="*/ 311051 w 1816721"/>
              <a:gd name="connsiteY14" fmla="*/ 55737 h 947240"/>
              <a:gd name="connsiteX15" fmla="*/ 303981 w 1816721"/>
              <a:gd name="connsiteY15" fmla="*/ 29915 h 947240"/>
              <a:gd name="connsiteX16" fmla="*/ 284634 w 1816721"/>
              <a:gd name="connsiteY16" fmla="*/ 20687 h 947240"/>
              <a:gd name="connsiteX17" fmla="*/ 352797 w 1816721"/>
              <a:gd name="connsiteY17" fmla="*/ 1786 h 947240"/>
              <a:gd name="connsiteX18" fmla="*/ 376833 w 1816721"/>
              <a:gd name="connsiteY18" fmla="*/ 1786 h 947240"/>
              <a:gd name="connsiteX19" fmla="*/ 376833 w 1816721"/>
              <a:gd name="connsiteY19" fmla="*/ 89000 h 947240"/>
              <a:gd name="connsiteX20" fmla="*/ 416346 w 1816721"/>
              <a:gd name="connsiteY20" fmla="*/ 89000 h 947240"/>
              <a:gd name="connsiteX21" fmla="*/ 416346 w 1816721"/>
              <a:gd name="connsiteY21" fmla="*/ 108496 h 947240"/>
              <a:gd name="connsiteX22" fmla="*/ 352797 w 1816721"/>
              <a:gd name="connsiteY22" fmla="*/ 108496 h 947240"/>
              <a:gd name="connsiteX23" fmla="*/ 352797 w 1816721"/>
              <a:gd name="connsiteY23" fmla="*/ 1786 h 947240"/>
              <a:gd name="connsiteX24" fmla="*/ 0 w 1816721"/>
              <a:gd name="connsiteY24" fmla="*/ 1786 h 947240"/>
              <a:gd name="connsiteX25" fmla="*/ 84832 w 1816721"/>
              <a:gd name="connsiteY25" fmla="*/ 1786 h 947240"/>
              <a:gd name="connsiteX26" fmla="*/ 84832 w 1816721"/>
              <a:gd name="connsiteY26" fmla="*/ 21357 h 947240"/>
              <a:gd name="connsiteX27" fmla="*/ 54397 w 1816721"/>
              <a:gd name="connsiteY27" fmla="*/ 21357 h 947240"/>
              <a:gd name="connsiteX28" fmla="*/ 54397 w 1816721"/>
              <a:gd name="connsiteY28" fmla="*/ 108496 h 947240"/>
              <a:gd name="connsiteX29" fmla="*/ 30286 w 1816721"/>
              <a:gd name="connsiteY29" fmla="*/ 108496 h 947240"/>
              <a:gd name="connsiteX30" fmla="*/ 30286 w 1816721"/>
              <a:gd name="connsiteY30" fmla="*/ 21357 h 947240"/>
              <a:gd name="connsiteX31" fmla="*/ 0 w 1816721"/>
              <a:gd name="connsiteY31" fmla="*/ 21357 h 947240"/>
              <a:gd name="connsiteX32" fmla="*/ 0 w 1816721"/>
              <a:gd name="connsiteY32" fmla="*/ 1786 h 947240"/>
              <a:gd name="connsiteX33" fmla="*/ 285303 w 1816721"/>
              <a:gd name="connsiteY33" fmla="*/ 0 h 947240"/>
              <a:gd name="connsiteX34" fmla="*/ 322213 w 1816721"/>
              <a:gd name="connsiteY34" fmla="*/ 14957 h 947240"/>
              <a:gd name="connsiteX35" fmla="*/ 336351 w 1816721"/>
              <a:gd name="connsiteY35" fmla="*/ 54397 h 947240"/>
              <a:gd name="connsiteX36" fmla="*/ 321692 w 1816721"/>
              <a:gd name="connsiteY36" fmla="*/ 94953 h 947240"/>
              <a:gd name="connsiteX37" fmla="*/ 320724 w 1816721"/>
              <a:gd name="connsiteY37" fmla="*/ 95957 h 947240"/>
              <a:gd name="connsiteX38" fmla="*/ 319757 w 1816721"/>
              <a:gd name="connsiteY38" fmla="*/ 96888 h 947240"/>
              <a:gd name="connsiteX39" fmla="*/ 346769 w 1816721"/>
              <a:gd name="connsiteY39" fmla="*/ 122858 h 947240"/>
              <a:gd name="connsiteX40" fmla="*/ 313134 w 1816721"/>
              <a:gd name="connsiteY40" fmla="*/ 122858 h 947240"/>
              <a:gd name="connsiteX41" fmla="*/ 298996 w 1816721"/>
              <a:gd name="connsiteY41" fmla="*/ 108496 h 947240"/>
              <a:gd name="connsiteX42" fmla="*/ 283592 w 1816721"/>
              <a:gd name="connsiteY42" fmla="*/ 110356 h 947240"/>
              <a:gd name="connsiteX43" fmla="*/ 246236 w 1816721"/>
              <a:gd name="connsiteY43" fmla="*/ 95474 h 947240"/>
              <a:gd name="connsiteX44" fmla="*/ 231800 w 1816721"/>
              <a:gd name="connsiteY44" fmla="*/ 56555 h 947240"/>
              <a:gd name="connsiteX45" fmla="*/ 246459 w 1816721"/>
              <a:gd name="connsiteY45" fmla="*/ 15627 h 947240"/>
              <a:gd name="connsiteX46" fmla="*/ 285303 w 1816721"/>
              <a:gd name="connsiteY46" fmla="*/ 0 h 947240"/>
              <a:gd name="connsiteX47" fmla="*/ 189309 w 1816721"/>
              <a:gd name="connsiteY47" fmla="*/ 0 h 947240"/>
              <a:gd name="connsiteX48" fmla="*/ 204080 w 1816721"/>
              <a:gd name="connsiteY48" fmla="*/ 1005 h 947240"/>
              <a:gd name="connsiteX49" fmla="*/ 215949 w 1816721"/>
              <a:gd name="connsiteY49" fmla="*/ 4093 h 947240"/>
              <a:gd name="connsiteX50" fmla="*/ 215949 w 1816721"/>
              <a:gd name="connsiteY50" fmla="*/ 26343 h 947240"/>
              <a:gd name="connsiteX51" fmla="*/ 210108 w 1816721"/>
              <a:gd name="connsiteY51" fmla="*/ 23069 h 947240"/>
              <a:gd name="connsiteX52" fmla="*/ 203597 w 1816721"/>
              <a:gd name="connsiteY52" fmla="*/ 20724 h 947240"/>
              <a:gd name="connsiteX53" fmla="*/ 196937 w 1816721"/>
              <a:gd name="connsiteY53" fmla="*/ 19348 h 947240"/>
              <a:gd name="connsiteX54" fmla="*/ 190649 w 1816721"/>
              <a:gd name="connsiteY54" fmla="*/ 18901 h 947240"/>
              <a:gd name="connsiteX55" fmla="*/ 183207 w 1816721"/>
              <a:gd name="connsiteY55" fmla="*/ 19683 h 947240"/>
              <a:gd name="connsiteX56" fmla="*/ 177552 w 1816721"/>
              <a:gd name="connsiteY56" fmla="*/ 21878 h 947240"/>
              <a:gd name="connsiteX57" fmla="*/ 173980 w 1816721"/>
              <a:gd name="connsiteY57" fmla="*/ 25264 h 947240"/>
              <a:gd name="connsiteX58" fmla="*/ 172715 w 1816721"/>
              <a:gd name="connsiteY58" fmla="*/ 29691 h 947240"/>
              <a:gd name="connsiteX59" fmla="*/ 174129 w 1816721"/>
              <a:gd name="connsiteY59" fmla="*/ 34491 h 947240"/>
              <a:gd name="connsiteX60" fmla="*/ 178147 w 1816721"/>
              <a:gd name="connsiteY60" fmla="*/ 38510 h 947240"/>
              <a:gd name="connsiteX61" fmla="*/ 184472 w 1816721"/>
              <a:gd name="connsiteY61" fmla="*/ 42230 h 947240"/>
              <a:gd name="connsiteX62" fmla="*/ 192881 w 1816721"/>
              <a:gd name="connsiteY62" fmla="*/ 45988 h 947240"/>
              <a:gd name="connsiteX63" fmla="*/ 204378 w 1816721"/>
              <a:gd name="connsiteY63" fmla="*/ 51681 h 947240"/>
              <a:gd name="connsiteX64" fmla="*/ 213122 w 1816721"/>
              <a:gd name="connsiteY64" fmla="*/ 58490 h 947240"/>
              <a:gd name="connsiteX65" fmla="*/ 218703 w 1816721"/>
              <a:gd name="connsiteY65" fmla="*/ 67159 h 947240"/>
              <a:gd name="connsiteX66" fmla="*/ 220638 w 1816721"/>
              <a:gd name="connsiteY66" fmla="*/ 78507 h 947240"/>
              <a:gd name="connsiteX67" fmla="*/ 217252 w 1816721"/>
              <a:gd name="connsiteY67" fmla="*/ 93502 h 947240"/>
              <a:gd name="connsiteX68" fmla="*/ 208062 w 1816721"/>
              <a:gd name="connsiteY68" fmla="*/ 103324 h 947240"/>
              <a:gd name="connsiteX69" fmla="*/ 194555 w 1816721"/>
              <a:gd name="connsiteY69" fmla="*/ 108719 h 947240"/>
              <a:gd name="connsiteX70" fmla="*/ 178296 w 1816721"/>
              <a:gd name="connsiteY70" fmla="*/ 110356 h 947240"/>
              <a:gd name="connsiteX71" fmla="*/ 161590 w 1816721"/>
              <a:gd name="connsiteY71" fmla="*/ 108868 h 947240"/>
              <a:gd name="connsiteX72" fmla="*/ 147861 w 1816721"/>
              <a:gd name="connsiteY72" fmla="*/ 104403 h 947240"/>
              <a:gd name="connsiteX73" fmla="*/ 147861 w 1816721"/>
              <a:gd name="connsiteY73" fmla="*/ 80591 h 947240"/>
              <a:gd name="connsiteX74" fmla="*/ 161925 w 1816721"/>
              <a:gd name="connsiteY74" fmla="*/ 88739 h 947240"/>
              <a:gd name="connsiteX75" fmla="*/ 177254 w 1816721"/>
              <a:gd name="connsiteY75" fmla="*/ 91455 h 947240"/>
              <a:gd name="connsiteX76" fmla="*/ 185179 w 1816721"/>
              <a:gd name="connsiteY76" fmla="*/ 90637 h 947240"/>
              <a:gd name="connsiteX77" fmla="*/ 190835 w 1816721"/>
              <a:gd name="connsiteY77" fmla="*/ 88367 h 947240"/>
              <a:gd name="connsiteX78" fmla="*/ 194221 w 1816721"/>
              <a:gd name="connsiteY78" fmla="*/ 84944 h 947240"/>
              <a:gd name="connsiteX79" fmla="*/ 195337 w 1816721"/>
              <a:gd name="connsiteY79" fmla="*/ 80665 h 947240"/>
              <a:gd name="connsiteX80" fmla="*/ 193551 w 1816721"/>
              <a:gd name="connsiteY80" fmla="*/ 75084 h 947240"/>
              <a:gd name="connsiteX81" fmla="*/ 188677 w 1816721"/>
              <a:gd name="connsiteY81" fmla="*/ 70545 h 947240"/>
              <a:gd name="connsiteX82" fmla="*/ 181347 w 1816721"/>
              <a:gd name="connsiteY82" fmla="*/ 66527 h 947240"/>
              <a:gd name="connsiteX83" fmla="*/ 172194 w 1816721"/>
              <a:gd name="connsiteY83" fmla="*/ 62583 h 947240"/>
              <a:gd name="connsiteX84" fmla="*/ 153553 w 1816721"/>
              <a:gd name="connsiteY84" fmla="*/ 49858 h 947240"/>
              <a:gd name="connsiteX85" fmla="*/ 147414 w 1816721"/>
              <a:gd name="connsiteY85" fmla="*/ 31701 h 947240"/>
              <a:gd name="connsiteX86" fmla="*/ 150763 w 1816721"/>
              <a:gd name="connsiteY86" fmla="*/ 17376 h 947240"/>
              <a:gd name="connsiteX87" fmla="*/ 159878 w 1816721"/>
              <a:gd name="connsiteY87" fmla="*/ 7516 h 947240"/>
              <a:gd name="connsiteX88" fmla="*/ 173236 w 1816721"/>
              <a:gd name="connsiteY88" fmla="*/ 1823 h 947240"/>
              <a:gd name="connsiteX89" fmla="*/ 189309 w 1816721"/>
              <a:gd name="connsiteY89" fmla="*/ 0 h 947240"/>
              <a:gd name="connsiteX0" fmla="*/ 94059 w 416346"/>
              <a:gd name="connsiteY0" fmla="*/ 59606 h 122858"/>
              <a:gd name="connsiteX1" fmla="*/ 134764 w 416346"/>
              <a:gd name="connsiteY1" fmla="*/ 59606 h 122858"/>
              <a:gd name="connsiteX2" fmla="*/ 134764 w 416346"/>
              <a:gd name="connsiteY2" fmla="*/ 76052 h 122858"/>
              <a:gd name="connsiteX3" fmla="*/ 94059 w 416346"/>
              <a:gd name="connsiteY3" fmla="*/ 76052 h 122858"/>
              <a:gd name="connsiteX4" fmla="*/ 94059 w 416346"/>
              <a:gd name="connsiteY4" fmla="*/ 59606 h 122858"/>
              <a:gd name="connsiteX5" fmla="*/ 284634 w 416346"/>
              <a:gd name="connsiteY5" fmla="*/ 20687 h 122858"/>
              <a:gd name="connsiteX6" fmla="*/ 264542 w 416346"/>
              <a:gd name="connsiteY6" fmla="*/ 30212 h 122858"/>
              <a:gd name="connsiteX7" fmla="*/ 257100 w 416346"/>
              <a:gd name="connsiteY7" fmla="*/ 55290 h 122858"/>
              <a:gd name="connsiteX8" fmla="*/ 264542 w 416346"/>
              <a:gd name="connsiteY8" fmla="*/ 80368 h 122858"/>
              <a:gd name="connsiteX9" fmla="*/ 284038 w 416346"/>
              <a:gd name="connsiteY9" fmla="*/ 89595 h 122858"/>
              <a:gd name="connsiteX10" fmla="*/ 303758 w 416346"/>
              <a:gd name="connsiteY10" fmla="*/ 80665 h 122858"/>
              <a:gd name="connsiteX11" fmla="*/ 311051 w 416346"/>
              <a:gd name="connsiteY11" fmla="*/ 55737 h 122858"/>
              <a:gd name="connsiteX12" fmla="*/ 303981 w 416346"/>
              <a:gd name="connsiteY12" fmla="*/ 29915 h 122858"/>
              <a:gd name="connsiteX13" fmla="*/ 284634 w 416346"/>
              <a:gd name="connsiteY13" fmla="*/ 20687 h 122858"/>
              <a:gd name="connsiteX14" fmla="*/ 352797 w 416346"/>
              <a:gd name="connsiteY14" fmla="*/ 1786 h 122858"/>
              <a:gd name="connsiteX15" fmla="*/ 376833 w 416346"/>
              <a:gd name="connsiteY15" fmla="*/ 1786 h 122858"/>
              <a:gd name="connsiteX16" fmla="*/ 376833 w 416346"/>
              <a:gd name="connsiteY16" fmla="*/ 89000 h 122858"/>
              <a:gd name="connsiteX17" fmla="*/ 416346 w 416346"/>
              <a:gd name="connsiteY17" fmla="*/ 89000 h 122858"/>
              <a:gd name="connsiteX18" fmla="*/ 416346 w 416346"/>
              <a:gd name="connsiteY18" fmla="*/ 108496 h 122858"/>
              <a:gd name="connsiteX19" fmla="*/ 352797 w 416346"/>
              <a:gd name="connsiteY19" fmla="*/ 108496 h 122858"/>
              <a:gd name="connsiteX20" fmla="*/ 352797 w 416346"/>
              <a:gd name="connsiteY20" fmla="*/ 1786 h 122858"/>
              <a:gd name="connsiteX21" fmla="*/ 0 w 416346"/>
              <a:gd name="connsiteY21" fmla="*/ 1786 h 122858"/>
              <a:gd name="connsiteX22" fmla="*/ 84832 w 416346"/>
              <a:gd name="connsiteY22" fmla="*/ 1786 h 122858"/>
              <a:gd name="connsiteX23" fmla="*/ 84832 w 416346"/>
              <a:gd name="connsiteY23" fmla="*/ 21357 h 122858"/>
              <a:gd name="connsiteX24" fmla="*/ 54397 w 416346"/>
              <a:gd name="connsiteY24" fmla="*/ 21357 h 122858"/>
              <a:gd name="connsiteX25" fmla="*/ 54397 w 416346"/>
              <a:gd name="connsiteY25" fmla="*/ 108496 h 122858"/>
              <a:gd name="connsiteX26" fmla="*/ 30286 w 416346"/>
              <a:gd name="connsiteY26" fmla="*/ 108496 h 122858"/>
              <a:gd name="connsiteX27" fmla="*/ 30286 w 416346"/>
              <a:gd name="connsiteY27" fmla="*/ 21357 h 122858"/>
              <a:gd name="connsiteX28" fmla="*/ 0 w 416346"/>
              <a:gd name="connsiteY28" fmla="*/ 21357 h 122858"/>
              <a:gd name="connsiteX29" fmla="*/ 0 w 416346"/>
              <a:gd name="connsiteY29" fmla="*/ 1786 h 122858"/>
              <a:gd name="connsiteX30" fmla="*/ 285303 w 416346"/>
              <a:gd name="connsiteY30" fmla="*/ 0 h 122858"/>
              <a:gd name="connsiteX31" fmla="*/ 322213 w 416346"/>
              <a:gd name="connsiteY31" fmla="*/ 14957 h 122858"/>
              <a:gd name="connsiteX32" fmla="*/ 336351 w 416346"/>
              <a:gd name="connsiteY32" fmla="*/ 54397 h 122858"/>
              <a:gd name="connsiteX33" fmla="*/ 321692 w 416346"/>
              <a:gd name="connsiteY33" fmla="*/ 94953 h 122858"/>
              <a:gd name="connsiteX34" fmla="*/ 320724 w 416346"/>
              <a:gd name="connsiteY34" fmla="*/ 95957 h 122858"/>
              <a:gd name="connsiteX35" fmla="*/ 319757 w 416346"/>
              <a:gd name="connsiteY35" fmla="*/ 96888 h 122858"/>
              <a:gd name="connsiteX36" fmla="*/ 346769 w 416346"/>
              <a:gd name="connsiteY36" fmla="*/ 122858 h 122858"/>
              <a:gd name="connsiteX37" fmla="*/ 313134 w 416346"/>
              <a:gd name="connsiteY37" fmla="*/ 122858 h 122858"/>
              <a:gd name="connsiteX38" fmla="*/ 298996 w 416346"/>
              <a:gd name="connsiteY38" fmla="*/ 108496 h 122858"/>
              <a:gd name="connsiteX39" fmla="*/ 283592 w 416346"/>
              <a:gd name="connsiteY39" fmla="*/ 110356 h 122858"/>
              <a:gd name="connsiteX40" fmla="*/ 246236 w 416346"/>
              <a:gd name="connsiteY40" fmla="*/ 95474 h 122858"/>
              <a:gd name="connsiteX41" fmla="*/ 231800 w 416346"/>
              <a:gd name="connsiteY41" fmla="*/ 56555 h 122858"/>
              <a:gd name="connsiteX42" fmla="*/ 246459 w 416346"/>
              <a:gd name="connsiteY42" fmla="*/ 15627 h 122858"/>
              <a:gd name="connsiteX43" fmla="*/ 285303 w 416346"/>
              <a:gd name="connsiteY43" fmla="*/ 0 h 122858"/>
              <a:gd name="connsiteX44" fmla="*/ 189309 w 416346"/>
              <a:gd name="connsiteY44" fmla="*/ 0 h 122858"/>
              <a:gd name="connsiteX45" fmla="*/ 204080 w 416346"/>
              <a:gd name="connsiteY45" fmla="*/ 1005 h 122858"/>
              <a:gd name="connsiteX46" fmla="*/ 215949 w 416346"/>
              <a:gd name="connsiteY46" fmla="*/ 4093 h 122858"/>
              <a:gd name="connsiteX47" fmla="*/ 215949 w 416346"/>
              <a:gd name="connsiteY47" fmla="*/ 26343 h 122858"/>
              <a:gd name="connsiteX48" fmla="*/ 210108 w 416346"/>
              <a:gd name="connsiteY48" fmla="*/ 23069 h 122858"/>
              <a:gd name="connsiteX49" fmla="*/ 203597 w 416346"/>
              <a:gd name="connsiteY49" fmla="*/ 20724 h 122858"/>
              <a:gd name="connsiteX50" fmla="*/ 196937 w 416346"/>
              <a:gd name="connsiteY50" fmla="*/ 19348 h 122858"/>
              <a:gd name="connsiteX51" fmla="*/ 190649 w 416346"/>
              <a:gd name="connsiteY51" fmla="*/ 18901 h 122858"/>
              <a:gd name="connsiteX52" fmla="*/ 183207 w 416346"/>
              <a:gd name="connsiteY52" fmla="*/ 19683 h 122858"/>
              <a:gd name="connsiteX53" fmla="*/ 177552 w 416346"/>
              <a:gd name="connsiteY53" fmla="*/ 21878 h 122858"/>
              <a:gd name="connsiteX54" fmla="*/ 173980 w 416346"/>
              <a:gd name="connsiteY54" fmla="*/ 25264 h 122858"/>
              <a:gd name="connsiteX55" fmla="*/ 172715 w 416346"/>
              <a:gd name="connsiteY55" fmla="*/ 29691 h 122858"/>
              <a:gd name="connsiteX56" fmla="*/ 174129 w 416346"/>
              <a:gd name="connsiteY56" fmla="*/ 34491 h 122858"/>
              <a:gd name="connsiteX57" fmla="*/ 178147 w 416346"/>
              <a:gd name="connsiteY57" fmla="*/ 38510 h 122858"/>
              <a:gd name="connsiteX58" fmla="*/ 184472 w 416346"/>
              <a:gd name="connsiteY58" fmla="*/ 42230 h 122858"/>
              <a:gd name="connsiteX59" fmla="*/ 192881 w 416346"/>
              <a:gd name="connsiteY59" fmla="*/ 45988 h 122858"/>
              <a:gd name="connsiteX60" fmla="*/ 204378 w 416346"/>
              <a:gd name="connsiteY60" fmla="*/ 51681 h 122858"/>
              <a:gd name="connsiteX61" fmla="*/ 213122 w 416346"/>
              <a:gd name="connsiteY61" fmla="*/ 58490 h 122858"/>
              <a:gd name="connsiteX62" fmla="*/ 218703 w 416346"/>
              <a:gd name="connsiteY62" fmla="*/ 67159 h 122858"/>
              <a:gd name="connsiteX63" fmla="*/ 220638 w 416346"/>
              <a:gd name="connsiteY63" fmla="*/ 78507 h 122858"/>
              <a:gd name="connsiteX64" fmla="*/ 217252 w 416346"/>
              <a:gd name="connsiteY64" fmla="*/ 93502 h 122858"/>
              <a:gd name="connsiteX65" fmla="*/ 208062 w 416346"/>
              <a:gd name="connsiteY65" fmla="*/ 103324 h 122858"/>
              <a:gd name="connsiteX66" fmla="*/ 194555 w 416346"/>
              <a:gd name="connsiteY66" fmla="*/ 108719 h 122858"/>
              <a:gd name="connsiteX67" fmla="*/ 178296 w 416346"/>
              <a:gd name="connsiteY67" fmla="*/ 110356 h 122858"/>
              <a:gd name="connsiteX68" fmla="*/ 161590 w 416346"/>
              <a:gd name="connsiteY68" fmla="*/ 108868 h 122858"/>
              <a:gd name="connsiteX69" fmla="*/ 147861 w 416346"/>
              <a:gd name="connsiteY69" fmla="*/ 104403 h 122858"/>
              <a:gd name="connsiteX70" fmla="*/ 147861 w 416346"/>
              <a:gd name="connsiteY70" fmla="*/ 80591 h 122858"/>
              <a:gd name="connsiteX71" fmla="*/ 161925 w 416346"/>
              <a:gd name="connsiteY71" fmla="*/ 88739 h 122858"/>
              <a:gd name="connsiteX72" fmla="*/ 177254 w 416346"/>
              <a:gd name="connsiteY72" fmla="*/ 91455 h 122858"/>
              <a:gd name="connsiteX73" fmla="*/ 185179 w 416346"/>
              <a:gd name="connsiteY73" fmla="*/ 90637 h 122858"/>
              <a:gd name="connsiteX74" fmla="*/ 190835 w 416346"/>
              <a:gd name="connsiteY74" fmla="*/ 88367 h 122858"/>
              <a:gd name="connsiteX75" fmla="*/ 194221 w 416346"/>
              <a:gd name="connsiteY75" fmla="*/ 84944 h 122858"/>
              <a:gd name="connsiteX76" fmla="*/ 195337 w 416346"/>
              <a:gd name="connsiteY76" fmla="*/ 80665 h 122858"/>
              <a:gd name="connsiteX77" fmla="*/ 193551 w 416346"/>
              <a:gd name="connsiteY77" fmla="*/ 75084 h 122858"/>
              <a:gd name="connsiteX78" fmla="*/ 188677 w 416346"/>
              <a:gd name="connsiteY78" fmla="*/ 70545 h 122858"/>
              <a:gd name="connsiteX79" fmla="*/ 181347 w 416346"/>
              <a:gd name="connsiteY79" fmla="*/ 66527 h 122858"/>
              <a:gd name="connsiteX80" fmla="*/ 172194 w 416346"/>
              <a:gd name="connsiteY80" fmla="*/ 62583 h 122858"/>
              <a:gd name="connsiteX81" fmla="*/ 153553 w 416346"/>
              <a:gd name="connsiteY81" fmla="*/ 49858 h 122858"/>
              <a:gd name="connsiteX82" fmla="*/ 147414 w 416346"/>
              <a:gd name="connsiteY82" fmla="*/ 31701 h 122858"/>
              <a:gd name="connsiteX83" fmla="*/ 150763 w 416346"/>
              <a:gd name="connsiteY83" fmla="*/ 17376 h 122858"/>
              <a:gd name="connsiteX84" fmla="*/ 159878 w 416346"/>
              <a:gd name="connsiteY84" fmla="*/ 7516 h 122858"/>
              <a:gd name="connsiteX85" fmla="*/ 173236 w 416346"/>
              <a:gd name="connsiteY85" fmla="*/ 1823 h 122858"/>
              <a:gd name="connsiteX86" fmla="*/ 189309 w 416346"/>
              <a:gd name="connsiteY86" fmla="*/ 0 h 122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416346" h="122858">
                <a:moveTo>
                  <a:pt x="94059" y="59606"/>
                </a:moveTo>
                <a:lnTo>
                  <a:pt x="134764" y="59606"/>
                </a:lnTo>
                <a:lnTo>
                  <a:pt x="134764" y="76052"/>
                </a:lnTo>
                <a:lnTo>
                  <a:pt x="94059" y="76052"/>
                </a:lnTo>
                <a:lnTo>
                  <a:pt x="94059" y="59606"/>
                </a:lnTo>
                <a:close/>
                <a:moveTo>
                  <a:pt x="284634" y="20687"/>
                </a:moveTo>
                <a:cubicBezTo>
                  <a:pt x="276250" y="20687"/>
                  <a:pt x="269552" y="23862"/>
                  <a:pt x="264542" y="30212"/>
                </a:cubicBezTo>
                <a:cubicBezTo>
                  <a:pt x="259581" y="36513"/>
                  <a:pt x="257100" y="44872"/>
                  <a:pt x="257100" y="55290"/>
                </a:cubicBezTo>
                <a:cubicBezTo>
                  <a:pt x="257100" y="65857"/>
                  <a:pt x="259581" y="74216"/>
                  <a:pt x="264542" y="80368"/>
                </a:cubicBezTo>
                <a:cubicBezTo>
                  <a:pt x="269503" y="86519"/>
                  <a:pt x="276002" y="89595"/>
                  <a:pt x="284038" y="89595"/>
                </a:cubicBezTo>
                <a:cubicBezTo>
                  <a:pt x="292323" y="89595"/>
                  <a:pt x="298896" y="86618"/>
                  <a:pt x="303758" y="80665"/>
                </a:cubicBezTo>
                <a:cubicBezTo>
                  <a:pt x="308620" y="74613"/>
                  <a:pt x="311051" y="66303"/>
                  <a:pt x="311051" y="55737"/>
                </a:cubicBezTo>
                <a:cubicBezTo>
                  <a:pt x="311051" y="44723"/>
                  <a:pt x="308694" y="36116"/>
                  <a:pt x="303981" y="29915"/>
                </a:cubicBezTo>
                <a:cubicBezTo>
                  <a:pt x="299318" y="23763"/>
                  <a:pt x="292869" y="20687"/>
                  <a:pt x="284634" y="20687"/>
                </a:cubicBezTo>
                <a:close/>
                <a:moveTo>
                  <a:pt x="352797" y="1786"/>
                </a:moveTo>
                <a:lnTo>
                  <a:pt x="376833" y="1786"/>
                </a:lnTo>
                <a:lnTo>
                  <a:pt x="376833" y="89000"/>
                </a:lnTo>
                <a:lnTo>
                  <a:pt x="416346" y="89000"/>
                </a:lnTo>
                <a:lnTo>
                  <a:pt x="416346" y="108496"/>
                </a:lnTo>
                <a:lnTo>
                  <a:pt x="352797" y="108496"/>
                </a:lnTo>
                <a:lnTo>
                  <a:pt x="352797" y="1786"/>
                </a:lnTo>
                <a:close/>
                <a:moveTo>
                  <a:pt x="0" y="1786"/>
                </a:moveTo>
                <a:lnTo>
                  <a:pt x="84832" y="1786"/>
                </a:lnTo>
                <a:lnTo>
                  <a:pt x="84832" y="21357"/>
                </a:lnTo>
                <a:lnTo>
                  <a:pt x="54397" y="21357"/>
                </a:lnTo>
                <a:lnTo>
                  <a:pt x="54397" y="108496"/>
                </a:lnTo>
                <a:lnTo>
                  <a:pt x="30286" y="108496"/>
                </a:lnTo>
                <a:lnTo>
                  <a:pt x="30286" y="21357"/>
                </a:lnTo>
                <a:lnTo>
                  <a:pt x="0" y="21357"/>
                </a:lnTo>
                <a:lnTo>
                  <a:pt x="0" y="1786"/>
                </a:lnTo>
                <a:close/>
                <a:moveTo>
                  <a:pt x="285303" y="0"/>
                </a:moveTo>
                <a:cubicBezTo>
                  <a:pt x="300533" y="0"/>
                  <a:pt x="312837" y="4986"/>
                  <a:pt x="322213" y="14957"/>
                </a:cubicBezTo>
                <a:cubicBezTo>
                  <a:pt x="331638" y="24879"/>
                  <a:pt x="336351" y="38026"/>
                  <a:pt x="336351" y="54397"/>
                </a:cubicBezTo>
                <a:cubicBezTo>
                  <a:pt x="336351" y="71115"/>
                  <a:pt x="331465" y="84634"/>
                  <a:pt x="321692" y="94953"/>
                </a:cubicBezTo>
                <a:cubicBezTo>
                  <a:pt x="321345" y="95300"/>
                  <a:pt x="321022" y="95635"/>
                  <a:pt x="320724" y="95957"/>
                </a:cubicBezTo>
                <a:cubicBezTo>
                  <a:pt x="320427" y="96280"/>
                  <a:pt x="320104" y="96590"/>
                  <a:pt x="319757" y="96888"/>
                </a:cubicBezTo>
                <a:lnTo>
                  <a:pt x="346769" y="122858"/>
                </a:lnTo>
                <a:lnTo>
                  <a:pt x="313134" y="122858"/>
                </a:lnTo>
                <a:lnTo>
                  <a:pt x="298996" y="108496"/>
                </a:lnTo>
                <a:cubicBezTo>
                  <a:pt x="294332" y="109736"/>
                  <a:pt x="289198" y="110356"/>
                  <a:pt x="283592" y="110356"/>
                </a:cubicBezTo>
                <a:cubicBezTo>
                  <a:pt x="268312" y="110356"/>
                  <a:pt x="255860" y="105396"/>
                  <a:pt x="246236" y="95474"/>
                </a:cubicBezTo>
                <a:cubicBezTo>
                  <a:pt x="236612" y="85453"/>
                  <a:pt x="231800" y="72480"/>
                  <a:pt x="231800" y="56555"/>
                </a:cubicBezTo>
                <a:cubicBezTo>
                  <a:pt x="231800" y="39738"/>
                  <a:pt x="236686" y="26095"/>
                  <a:pt x="246459" y="15627"/>
                </a:cubicBezTo>
                <a:cubicBezTo>
                  <a:pt x="256183" y="5209"/>
                  <a:pt x="269131" y="0"/>
                  <a:pt x="285303" y="0"/>
                </a:cubicBezTo>
                <a:close/>
                <a:moveTo>
                  <a:pt x="189309" y="0"/>
                </a:moveTo>
                <a:cubicBezTo>
                  <a:pt x="194865" y="0"/>
                  <a:pt x="199789" y="335"/>
                  <a:pt x="204080" y="1005"/>
                </a:cubicBezTo>
                <a:cubicBezTo>
                  <a:pt x="208372" y="1674"/>
                  <a:pt x="212328" y="2704"/>
                  <a:pt x="215949" y="4093"/>
                </a:cubicBezTo>
                <a:lnTo>
                  <a:pt x="215949" y="26343"/>
                </a:lnTo>
                <a:cubicBezTo>
                  <a:pt x="214164" y="25103"/>
                  <a:pt x="212216" y="24011"/>
                  <a:pt x="210108" y="23069"/>
                </a:cubicBezTo>
                <a:cubicBezTo>
                  <a:pt x="208000" y="22126"/>
                  <a:pt x="205829" y="21345"/>
                  <a:pt x="203597" y="20724"/>
                </a:cubicBezTo>
                <a:cubicBezTo>
                  <a:pt x="201364" y="20104"/>
                  <a:pt x="199144" y="19645"/>
                  <a:pt x="196937" y="19348"/>
                </a:cubicBezTo>
                <a:cubicBezTo>
                  <a:pt x="194729" y="19050"/>
                  <a:pt x="192633" y="18901"/>
                  <a:pt x="190649" y="18901"/>
                </a:cubicBezTo>
                <a:cubicBezTo>
                  <a:pt x="187920" y="18901"/>
                  <a:pt x="185440" y="19162"/>
                  <a:pt x="183207" y="19683"/>
                </a:cubicBezTo>
                <a:cubicBezTo>
                  <a:pt x="180975" y="20204"/>
                  <a:pt x="179090" y="20935"/>
                  <a:pt x="177552" y="21878"/>
                </a:cubicBezTo>
                <a:cubicBezTo>
                  <a:pt x="176014" y="22820"/>
                  <a:pt x="174823" y="23949"/>
                  <a:pt x="173980" y="25264"/>
                </a:cubicBezTo>
                <a:cubicBezTo>
                  <a:pt x="173137" y="26578"/>
                  <a:pt x="172715" y="28054"/>
                  <a:pt x="172715" y="29691"/>
                </a:cubicBezTo>
                <a:cubicBezTo>
                  <a:pt x="172715" y="31477"/>
                  <a:pt x="173186" y="33077"/>
                  <a:pt x="174129" y="34491"/>
                </a:cubicBezTo>
                <a:cubicBezTo>
                  <a:pt x="175071" y="35905"/>
                  <a:pt x="176411" y="37245"/>
                  <a:pt x="178147" y="38510"/>
                </a:cubicBezTo>
                <a:cubicBezTo>
                  <a:pt x="179883" y="39775"/>
                  <a:pt x="181992" y="41015"/>
                  <a:pt x="184472" y="42230"/>
                </a:cubicBezTo>
                <a:cubicBezTo>
                  <a:pt x="186953" y="43446"/>
                  <a:pt x="189756" y="44698"/>
                  <a:pt x="192881" y="45988"/>
                </a:cubicBezTo>
                <a:cubicBezTo>
                  <a:pt x="197148" y="47774"/>
                  <a:pt x="200980" y="49672"/>
                  <a:pt x="204378" y="51681"/>
                </a:cubicBezTo>
                <a:cubicBezTo>
                  <a:pt x="207776" y="53690"/>
                  <a:pt x="210691" y="55960"/>
                  <a:pt x="213122" y="58490"/>
                </a:cubicBezTo>
                <a:cubicBezTo>
                  <a:pt x="215553" y="61020"/>
                  <a:pt x="217413" y="63910"/>
                  <a:pt x="218703" y="67159"/>
                </a:cubicBezTo>
                <a:cubicBezTo>
                  <a:pt x="219993" y="70409"/>
                  <a:pt x="220638" y="74191"/>
                  <a:pt x="220638" y="78507"/>
                </a:cubicBezTo>
                <a:cubicBezTo>
                  <a:pt x="220638" y="84460"/>
                  <a:pt x="219509" y="89459"/>
                  <a:pt x="217252" y="93502"/>
                </a:cubicBezTo>
                <a:cubicBezTo>
                  <a:pt x="214994" y="97545"/>
                  <a:pt x="211931" y="100819"/>
                  <a:pt x="208062" y="103324"/>
                </a:cubicBezTo>
                <a:cubicBezTo>
                  <a:pt x="204192" y="105830"/>
                  <a:pt x="199690" y="107628"/>
                  <a:pt x="194555" y="108719"/>
                </a:cubicBezTo>
                <a:cubicBezTo>
                  <a:pt x="189421" y="109811"/>
                  <a:pt x="184001" y="110356"/>
                  <a:pt x="178296" y="110356"/>
                </a:cubicBezTo>
                <a:cubicBezTo>
                  <a:pt x="172442" y="110356"/>
                  <a:pt x="166873" y="109860"/>
                  <a:pt x="161590" y="108868"/>
                </a:cubicBezTo>
                <a:cubicBezTo>
                  <a:pt x="156307" y="107876"/>
                  <a:pt x="151730" y="106388"/>
                  <a:pt x="147861" y="104403"/>
                </a:cubicBezTo>
                <a:lnTo>
                  <a:pt x="147861" y="80591"/>
                </a:lnTo>
                <a:cubicBezTo>
                  <a:pt x="152177" y="84212"/>
                  <a:pt x="156865" y="86928"/>
                  <a:pt x="161925" y="88739"/>
                </a:cubicBezTo>
                <a:cubicBezTo>
                  <a:pt x="166985" y="90550"/>
                  <a:pt x="172095" y="91455"/>
                  <a:pt x="177254" y="91455"/>
                </a:cubicBezTo>
                <a:cubicBezTo>
                  <a:pt x="180280" y="91455"/>
                  <a:pt x="182922" y="91182"/>
                  <a:pt x="185179" y="90637"/>
                </a:cubicBezTo>
                <a:cubicBezTo>
                  <a:pt x="187436" y="90091"/>
                  <a:pt x="189322" y="89335"/>
                  <a:pt x="190835" y="88367"/>
                </a:cubicBezTo>
                <a:cubicBezTo>
                  <a:pt x="192348" y="87400"/>
                  <a:pt x="193476" y="86259"/>
                  <a:pt x="194221" y="84944"/>
                </a:cubicBezTo>
                <a:cubicBezTo>
                  <a:pt x="194965" y="83629"/>
                  <a:pt x="195337" y="82203"/>
                  <a:pt x="195337" y="80665"/>
                </a:cubicBezTo>
                <a:cubicBezTo>
                  <a:pt x="195337" y="78582"/>
                  <a:pt x="194741" y="76721"/>
                  <a:pt x="193551" y="75084"/>
                </a:cubicBezTo>
                <a:cubicBezTo>
                  <a:pt x="192360" y="73447"/>
                  <a:pt x="190736" y="71934"/>
                  <a:pt x="188677" y="70545"/>
                </a:cubicBezTo>
                <a:cubicBezTo>
                  <a:pt x="186618" y="69156"/>
                  <a:pt x="184175" y="67816"/>
                  <a:pt x="181347" y="66527"/>
                </a:cubicBezTo>
                <a:cubicBezTo>
                  <a:pt x="178519" y="65237"/>
                  <a:pt x="175468" y="63922"/>
                  <a:pt x="172194" y="62583"/>
                </a:cubicBezTo>
                <a:cubicBezTo>
                  <a:pt x="163860" y="59110"/>
                  <a:pt x="157646" y="54868"/>
                  <a:pt x="153553" y="49858"/>
                </a:cubicBezTo>
                <a:cubicBezTo>
                  <a:pt x="149460" y="44847"/>
                  <a:pt x="147414" y="38795"/>
                  <a:pt x="147414" y="31701"/>
                </a:cubicBezTo>
                <a:cubicBezTo>
                  <a:pt x="147414" y="26144"/>
                  <a:pt x="148530" y="21369"/>
                  <a:pt x="150763" y="17376"/>
                </a:cubicBezTo>
                <a:cubicBezTo>
                  <a:pt x="152995" y="13382"/>
                  <a:pt x="156034" y="10096"/>
                  <a:pt x="159878" y="7516"/>
                </a:cubicBezTo>
                <a:cubicBezTo>
                  <a:pt x="163723" y="4936"/>
                  <a:pt x="168176" y="3039"/>
                  <a:pt x="173236" y="1823"/>
                </a:cubicBezTo>
                <a:cubicBezTo>
                  <a:pt x="178296" y="608"/>
                  <a:pt x="183654" y="0"/>
                  <a:pt x="189309" y="0"/>
                </a:cubicBezTo>
                <a:close/>
              </a:path>
            </a:pathLst>
          </a:custGeom>
          <a:solidFill>
            <a:srgbClr val="0078D4"/>
          </a:solidFill>
          <a:ln w="12700"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mn-cs"/>
            </a:endParaRPr>
          </a:p>
        </p:txBody>
      </p:sp>
      <p:sp>
        <p:nvSpPr>
          <p:cNvPr id="29" name="TextBox 28">
            <a:extLst>
              <a:ext uri="{FF2B5EF4-FFF2-40B4-BE49-F238E27FC236}">
                <a16:creationId xmlns:a16="http://schemas.microsoft.com/office/drawing/2014/main" id="{4DD89A34-DA92-46C4-9121-3E02BBBAD75A}"/>
              </a:ext>
            </a:extLst>
          </p:cNvPr>
          <p:cNvSpPr txBox="1"/>
          <p:nvPr/>
        </p:nvSpPr>
        <p:spPr>
          <a:xfrm>
            <a:off x="6309825" y="4558683"/>
            <a:ext cx="2268057" cy="307777"/>
          </a:xfrm>
          <a:prstGeom prst="rect">
            <a:avLst/>
          </a:prstGeom>
          <a:noFill/>
        </p:spPr>
        <p:txBody>
          <a:bodyPr wrap="none" lIns="0" tIns="0" rIns="0" bIns="0" rtlCol="0">
            <a:spAutoFit/>
          </a:bodyPr>
          <a:lstStyle/>
          <a:p>
            <a:pPr algn="l"/>
            <a:r>
              <a:rPr lang="en-US" sz="2000">
                <a:gradFill>
                  <a:gsLst>
                    <a:gs pos="2917">
                      <a:schemeClr val="tx1"/>
                    </a:gs>
                    <a:gs pos="30000">
                      <a:schemeClr val="tx1"/>
                    </a:gs>
                  </a:gsLst>
                  <a:lin ang="5400000" scaled="0"/>
                </a:gradFill>
                <a:hlinkClick r:id="rId4"/>
              </a:rPr>
              <a:t>aka.ms/azuretsqldiff</a:t>
            </a:r>
            <a:endParaRPr lang="en-US" sz="200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144358721"/>
      </p:ext>
    </p:extLst>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533BB-0359-4170-99F5-D095BCD20778}"/>
              </a:ext>
            </a:extLst>
          </p:cNvPr>
          <p:cNvSpPr>
            <a:spLocks noGrp="1"/>
          </p:cNvSpPr>
          <p:nvPr>
            <p:ph type="title"/>
          </p:nvPr>
        </p:nvSpPr>
        <p:spPr/>
        <p:txBody>
          <a:bodyPr/>
          <a:lstStyle/>
          <a:p>
            <a:r>
              <a:rPr lang="en-US"/>
              <a:t>SQL Configuration and admin tasks</a:t>
            </a:r>
          </a:p>
        </p:txBody>
      </p:sp>
      <p:graphicFrame>
        <p:nvGraphicFramePr>
          <p:cNvPr id="5" name="Diagram 4">
            <a:extLst>
              <a:ext uri="{FF2B5EF4-FFF2-40B4-BE49-F238E27FC236}">
                <a16:creationId xmlns:a16="http://schemas.microsoft.com/office/drawing/2014/main" id="{2EA4037B-6378-4248-9A9F-7E70B42ADE3A}"/>
              </a:ext>
            </a:extLst>
          </p:cNvPr>
          <p:cNvGraphicFramePr/>
          <p:nvPr>
            <p:extLst>
              <p:ext uri="{D42A27DB-BD31-4B8C-83A1-F6EECF244321}">
                <p14:modId xmlns:p14="http://schemas.microsoft.com/office/powerpoint/2010/main" val="2358792188"/>
              </p:ext>
            </p:extLst>
          </p:nvPr>
        </p:nvGraphicFramePr>
        <p:xfrm>
          <a:off x="1237293" y="1631238"/>
          <a:ext cx="9717413" cy="451904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87074172"/>
      </p:ext>
    </p:extLst>
  </p:cSld>
  <p:clrMapOvr>
    <a:masterClrMapping/>
  </p:clrMapOvr>
  <p:transition>
    <p:fad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75734" y="2625229"/>
            <a:ext cx="10291558" cy="2031325"/>
          </a:xfrm>
        </p:spPr>
        <p:txBody>
          <a:bodyPr/>
          <a:lstStyle/>
          <a:p>
            <a:r>
              <a:rPr lang="en-US" sz="4400">
                <a:solidFill>
                  <a:schemeClr val="accent6"/>
                </a:solidFill>
              </a:rPr>
              <a:t>Demo</a:t>
            </a:r>
            <a:br>
              <a:rPr lang="en-US" sz="4400">
                <a:solidFill>
                  <a:schemeClr val="accent6"/>
                </a:solidFill>
              </a:rPr>
            </a:br>
            <a:r>
              <a:rPr lang="en-US" sz="4400">
                <a:solidFill>
                  <a:schemeClr val="accent2"/>
                </a:solidFill>
              </a:rPr>
              <a:t>Explore Azure SQL Managed Instance</a:t>
            </a:r>
            <a:endParaRPr lang="en-US" sz="4400" spc="0">
              <a:solidFill>
                <a:schemeClr val="accent2"/>
              </a:solidFill>
            </a:endParaRPr>
          </a:p>
        </p:txBody>
      </p:sp>
    </p:spTree>
    <p:extLst>
      <p:ext uri="{BB962C8B-B14F-4D97-AF65-F5344CB8AC3E}">
        <p14:creationId xmlns:p14="http://schemas.microsoft.com/office/powerpoint/2010/main" val="39944041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533BB-0359-4170-99F5-D095BCD20778}"/>
              </a:ext>
            </a:extLst>
          </p:cNvPr>
          <p:cNvSpPr>
            <a:spLocks noGrp="1"/>
          </p:cNvSpPr>
          <p:nvPr>
            <p:ph type="title"/>
          </p:nvPr>
        </p:nvSpPr>
        <p:spPr/>
        <p:txBody>
          <a:bodyPr/>
          <a:lstStyle/>
          <a:p>
            <a:r>
              <a:rPr lang="en-US"/>
              <a:t>Implement best practices</a:t>
            </a:r>
          </a:p>
        </p:txBody>
      </p:sp>
      <p:sp>
        <p:nvSpPr>
          <p:cNvPr id="6" name="TextBox 5">
            <a:extLst>
              <a:ext uri="{FF2B5EF4-FFF2-40B4-BE49-F238E27FC236}">
                <a16:creationId xmlns:a16="http://schemas.microsoft.com/office/drawing/2014/main" id="{BF0926E8-24CB-4536-8157-CECB206FDEB9}"/>
              </a:ext>
            </a:extLst>
          </p:cNvPr>
          <p:cNvSpPr txBox="1"/>
          <p:nvPr/>
        </p:nvSpPr>
        <p:spPr>
          <a:xfrm>
            <a:off x="1635031" y="1557585"/>
            <a:ext cx="8686800" cy="4635115"/>
          </a:xfrm>
          <a:prstGeom prst="rect">
            <a:avLst/>
          </a:prstGeom>
          <a:noFill/>
        </p:spPr>
        <p:txBody>
          <a:bodyPr wrap="square">
            <a:spAutoFit/>
          </a:bodyPr>
          <a:lstStyle/>
          <a:p>
            <a:pPr defTabSz="932742">
              <a:spcBef>
                <a:spcPct val="20000"/>
              </a:spcBef>
              <a:buClr>
                <a:srgbClr val="00B050"/>
              </a:buClr>
              <a:buSzPct val="90000"/>
              <a:defRPr/>
            </a:pPr>
            <a:r>
              <a:rPr lang="en-US" sz="3600">
                <a:gradFill>
                  <a:gsLst>
                    <a:gs pos="1250">
                      <a:prstClr val="black"/>
                    </a:gs>
                    <a:gs pos="100000">
                      <a:prstClr val="black"/>
                    </a:gs>
                  </a:gsLst>
                  <a:lin ang="5400000" scaled="0"/>
                </a:gradFill>
                <a:latin typeface="Segoe UI Semibold"/>
                <a:cs typeface="Segoe UI Semibold"/>
              </a:rPr>
              <a:t>Azure Hybrid Benefit (AHB)</a:t>
            </a:r>
          </a:p>
          <a:p>
            <a:pPr defTabSz="932742">
              <a:spcBef>
                <a:spcPct val="20000"/>
              </a:spcBef>
              <a:buClr>
                <a:srgbClr val="00B050"/>
              </a:buClr>
              <a:buSzPct val="90000"/>
              <a:defRPr/>
            </a:pPr>
            <a:endParaRPr lang="en-US" sz="3600">
              <a:gradFill>
                <a:gsLst>
                  <a:gs pos="1250">
                    <a:prstClr val="black"/>
                  </a:gs>
                  <a:gs pos="100000">
                    <a:prstClr val="black"/>
                  </a:gs>
                </a:gsLst>
                <a:lin ang="5400000" scaled="0"/>
              </a:gradFill>
              <a:latin typeface="Segoe UI Semibold"/>
              <a:cs typeface="Segoe UI Semibold"/>
            </a:endParaRPr>
          </a:p>
          <a:p>
            <a:pPr defTabSz="932742">
              <a:spcBef>
                <a:spcPct val="20000"/>
              </a:spcBef>
              <a:buClr>
                <a:srgbClr val="00B050"/>
              </a:buClr>
              <a:buSzPct val="90000"/>
              <a:defRPr/>
            </a:pPr>
            <a:r>
              <a:rPr lang="en-US" sz="3600">
                <a:gradFill>
                  <a:gsLst>
                    <a:gs pos="1250">
                      <a:prstClr val="black"/>
                    </a:gs>
                    <a:gs pos="100000">
                      <a:prstClr val="black"/>
                    </a:gs>
                  </a:gsLst>
                  <a:lin ang="5400000" scaled="0"/>
                </a:gradFill>
                <a:latin typeface="Segoe UI Semibold"/>
                <a:cs typeface="Segoe UI Semibold"/>
              </a:rPr>
              <a:t>Customize maintenance window</a:t>
            </a:r>
          </a:p>
          <a:p>
            <a:pPr defTabSz="932742">
              <a:spcBef>
                <a:spcPct val="20000"/>
              </a:spcBef>
              <a:buClr>
                <a:srgbClr val="00B050"/>
              </a:buClr>
              <a:buSzPct val="90000"/>
              <a:defRPr/>
            </a:pPr>
            <a:endParaRPr lang="en-US" sz="3600">
              <a:gradFill>
                <a:gsLst>
                  <a:gs pos="1250">
                    <a:prstClr val="black"/>
                  </a:gs>
                  <a:gs pos="100000">
                    <a:prstClr val="black"/>
                  </a:gs>
                </a:gsLst>
                <a:lin ang="5400000" scaled="0"/>
              </a:gradFill>
              <a:latin typeface="Segoe UI Semibold"/>
              <a:cs typeface="Segoe UI Semibold"/>
            </a:endParaRPr>
          </a:p>
          <a:p>
            <a:pPr defTabSz="932742">
              <a:spcBef>
                <a:spcPct val="20000"/>
              </a:spcBef>
              <a:buClr>
                <a:srgbClr val="00B050"/>
              </a:buClr>
              <a:buSzPct val="90000"/>
              <a:defRPr/>
            </a:pPr>
            <a:r>
              <a:rPr lang="en-US" sz="3600">
                <a:gradFill>
                  <a:gsLst>
                    <a:gs pos="1250">
                      <a:prstClr val="black"/>
                    </a:gs>
                    <a:gs pos="100000">
                      <a:prstClr val="black"/>
                    </a:gs>
                  </a:gsLst>
                  <a:lin ang="5400000" scaled="0"/>
                </a:gradFill>
                <a:latin typeface="Segoe UI Semibold"/>
                <a:cs typeface="Segoe UI Semibold"/>
              </a:rPr>
              <a:t>Secure Azure SQL Managed Instance</a:t>
            </a:r>
          </a:p>
          <a:p>
            <a:pPr defTabSz="932742">
              <a:spcBef>
                <a:spcPct val="20000"/>
              </a:spcBef>
              <a:buClr>
                <a:srgbClr val="00B050"/>
              </a:buClr>
              <a:buSzPct val="90000"/>
              <a:defRPr/>
            </a:pPr>
            <a:endParaRPr lang="en-US" sz="3600">
              <a:gradFill>
                <a:gsLst>
                  <a:gs pos="1250">
                    <a:prstClr val="black"/>
                  </a:gs>
                  <a:gs pos="100000">
                    <a:prstClr val="black"/>
                  </a:gs>
                </a:gsLst>
                <a:lin ang="5400000" scaled="0"/>
              </a:gradFill>
              <a:latin typeface="Segoe UI Semibold"/>
              <a:cs typeface="Segoe UI Semibold"/>
            </a:endParaRPr>
          </a:p>
          <a:p>
            <a:pPr defTabSz="932742">
              <a:spcBef>
                <a:spcPct val="20000"/>
              </a:spcBef>
              <a:buClr>
                <a:srgbClr val="00B050"/>
              </a:buClr>
              <a:buSzPct val="90000"/>
              <a:defRPr/>
            </a:pPr>
            <a:r>
              <a:rPr lang="en-US" sz="3600">
                <a:gradFill>
                  <a:gsLst>
                    <a:gs pos="1250">
                      <a:prstClr val="black"/>
                    </a:gs>
                    <a:gs pos="100000">
                      <a:prstClr val="black"/>
                    </a:gs>
                  </a:gsLst>
                  <a:lin ang="5400000" scaled="0"/>
                </a:gradFill>
                <a:latin typeface="Segoe UI Semibold"/>
                <a:cs typeface="Segoe UI Semibold"/>
              </a:rPr>
              <a:t>Monitoring service and resource health</a:t>
            </a:r>
          </a:p>
        </p:txBody>
      </p:sp>
      <p:pic>
        <p:nvPicPr>
          <p:cNvPr id="9" name="Graphic 8" descr="Contract with solid fill">
            <a:extLst>
              <a:ext uri="{FF2B5EF4-FFF2-40B4-BE49-F238E27FC236}">
                <a16:creationId xmlns:a16="http://schemas.microsoft.com/office/drawing/2014/main" id="{E7BA6C08-A53B-41DD-BBAF-4314DA9B5BB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64100" y="1452716"/>
            <a:ext cx="914400" cy="914400"/>
          </a:xfrm>
          <a:prstGeom prst="rect">
            <a:avLst/>
          </a:prstGeom>
        </p:spPr>
      </p:pic>
      <p:pic>
        <p:nvPicPr>
          <p:cNvPr id="11" name="Graphic 10" descr="Tools with solid fill">
            <a:extLst>
              <a:ext uri="{FF2B5EF4-FFF2-40B4-BE49-F238E27FC236}">
                <a16:creationId xmlns:a16="http://schemas.microsoft.com/office/drawing/2014/main" id="{12F63F6C-62F2-4DF8-B663-C05C253246F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78431" y="2691581"/>
            <a:ext cx="914400" cy="914400"/>
          </a:xfrm>
          <a:prstGeom prst="rect">
            <a:avLst/>
          </a:prstGeom>
        </p:spPr>
      </p:pic>
      <p:pic>
        <p:nvPicPr>
          <p:cNvPr id="13" name="Graphic 12" descr="Key with solid fill">
            <a:extLst>
              <a:ext uri="{FF2B5EF4-FFF2-40B4-BE49-F238E27FC236}">
                <a16:creationId xmlns:a16="http://schemas.microsoft.com/office/drawing/2014/main" id="{5D03FE99-E7E3-4C25-B721-E740594EA20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64100" y="4047499"/>
            <a:ext cx="914400" cy="914400"/>
          </a:xfrm>
          <a:prstGeom prst="rect">
            <a:avLst/>
          </a:prstGeom>
        </p:spPr>
      </p:pic>
      <p:pic>
        <p:nvPicPr>
          <p:cNvPr id="15" name="Graphic 14" descr="Stethoscope with solid fill">
            <a:extLst>
              <a:ext uri="{FF2B5EF4-FFF2-40B4-BE49-F238E27FC236}">
                <a16:creationId xmlns:a16="http://schemas.microsoft.com/office/drawing/2014/main" id="{B895CEAA-EACF-4B1A-B087-2A7F862E23C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78849" y="5286364"/>
            <a:ext cx="914400" cy="914400"/>
          </a:xfrm>
          <a:prstGeom prst="rect">
            <a:avLst/>
          </a:prstGeom>
        </p:spPr>
      </p:pic>
    </p:spTree>
    <p:extLst>
      <p:ext uri="{BB962C8B-B14F-4D97-AF65-F5344CB8AC3E}">
        <p14:creationId xmlns:p14="http://schemas.microsoft.com/office/powerpoint/2010/main" val="1939979146"/>
      </p:ext>
    </p:extLst>
  </p:cSld>
  <p:clrMapOvr>
    <a:masterClrMapping/>
  </p:clrMapOvr>
  <p:transition>
    <p:fad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533BB-0359-4170-99F5-D095BCD20778}"/>
              </a:ext>
            </a:extLst>
          </p:cNvPr>
          <p:cNvSpPr>
            <a:spLocks noGrp="1"/>
          </p:cNvSpPr>
          <p:nvPr>
            <p:ph type="title"/>
          </p:nvPr>
        </p:nvSpPr>
        <p:spPr/>
        <p:txBody>
          <a:bodyPr/>
          <a:lstStyle/>
          <a:p>
            <a:r>
              <a:rPr lang="en-US"/>
              <a:t>Secure Azure SQL Managed Instance</a:t>
            </a:r>
          </a:p>
        </p:txBody>
      </p:sp>
      <p:sp>
        <p:nvSpPr>
          <p:cNvPr id="6" name="TextBox 5">
            <a:extLst>
              <a:ext uri="{FF2B5EF4-FFF2-40B4-BE49-F238E27FC236}">
                <a16:creationId xmlns:a16="http://schemas.microsoft.com/office/drawing/2014/main" id="{6F7BE95D-2ABB-4AA2-91A3-E10E68CFFEA4}"/>
              </a:ext>
            </a:extLst>
          </p:cNvPr>
          <p:cNvSpPr txBox="1"/>
          <p:nvPr/>
        </p:nvSpPr>
        <p:spPr>
          <a:xfrm>
            <a:off x="293493" y="1892660"/>
            <a:ext cx="10165326" cy="3564053"/>
          </a:xfrm>
          <a:prstGeom prst="rect">
            <a:avLst/>
          </a:prstGeom>
          <a:noFill/>
        </p:spPr>
        <p:txBody>
          <a:bodyPr wrap="square">
            <a:spAutoFit/>
          </a:bodyPr>
          <a:lstStyle/>
          <a:p>
            <a:pPr marL="685783" lvl="1" indent="-228600" defTabSz="932742">
              <a:spcBef>
                <a:spcPct val="20000"/>
              </a:spcBef>
              <a:buClr>
                <a:srgbClr val="00B050"/>
              </a:buClr>
              <a:buSzPct val="90000"/>
              <a:buFont typeface="Wingdings" panose="05000000000000000000" pitchFamily="2" charset="2"/>
              <a:buChar char=""/>
              <a:defRPr/>
            </a:pPr>
            <a:r>
              <a:rPr lang="en-US" sz="2400">
                <a:gradFill>
                  <a:gsLst>
                    <a:gs pos="1250">
                      <a:prstClr val="black"/>
                    </a:gs>
                    <a:gs pos="100000">
                      <a:prstClr val="black"/>
                    </a:gs>
                  </a:gsLst>
                  <a:lin ang="5400000" scaled="0"/>
                </a:gradFill>
                <a:latin typeface="Segoe UI Semibold"/>
                <a:cs typeface="Segoe UI Semibold"/>
              </a:rPr>
              <a:t>Disable public endpoint</a:t>
            </a:r>
          </a:p>
          <a:p>
            <a:pPr marL="685783" lvl="1" indent="-228600" defTabSz="932742">
              <a:spcBef>
                <a:spcPct val="20000"/>
              </a:spcBef>
              <a:buClr>
                <a:srgbClr val="00B050"/>
              </a:buClr>
              <a:buSzPct val="90000"/>
              <a:buFont typeface="Wingdings" panose="05000000000000000000" pitchFamily="2" charset="2"/>
              <a:buChar char=""/>
              <a:defRPr/>
            </a:pPr>
            <a:r>
              <a:rPr lang="en-US" sz="2400">
                <a:gradFill>
                  <a:gsLst>
                    <a:gs pos="1250">
                      <a:prstClr val="black"/>
                    </a:gs>
                    <a:gs pos="100000">
                      <a:prstClr val="black"/>
                    </a:gs>
                  </a:gsLst>
                  <a:lin ang="5400000" scaled="0"/>
                </a:gradFill>
                <a:latin typeface="Segoe UI Semibold"/>
                <a:cs typeface="Segoe UI Semibold"/>
              </a:rPr>
              <a:t>Azure Role-Based Access Control (RBAC) policies</a:t>
            </a:r>
          </a:p>
          <a:p>
            <a:pPr marL="685783" lvl="1" indent="-228600" defTabSz="932742">
              <a:spcBef>
                <a:spcPct val="20000"/>
              </a:spcBef>
              <a:buClr>
                <a:srgbClr val="00B050"/>
              </a:buClr>
              <a:buSzPct val="90000"/>
              <a:buFont typeface="Wingdings" panose="05000000000000000000" pitchFamily="2" charset="2"/>
              <a:buChar char=""/>
              <a:defRPr/>
            </a:pPr>
            <a:r>
              <a:rPr lang="en-US" sz="2400">
                <a:gradFill>
                  <a:gsLst>
                    <a:gs pos="1250">
                      <a:prstClr val="black"/>
                    </a:gs>
                    <a:gs pos="100000">
                      <a:prstClr val="black"/>
                    </a:gs>
                  </a:gsLst>
                  <a:lin ang="5400000" scaled="0"/>
                </a:gradFill>
                <a:latin typeface="Segoe UI Semibold"/>
                <a:cs typeface="Segoe UI Semibold"/>
              </a:rPr>
              <a:t>Use minimum TLS</a:t>
            </a:r>
          </a:p>
          <a:p>
            <a:pPr marL="685783" lvl="1" indent="-228600" defTabSz="932742">
              <a:spcBef>
                <a:spcPct val="20000"/>
              </a:spcBef>
              <a:buClr>
                <a:srgbClr val="00B050"/>
              </a:buClr>
              <a:buSzPct val="90000"/>
              <a:buFont typeface="Wingdings" panose="05000000000000000000" pitchFamily="2" charset="2"/>
              <a:buChar char=""/>
              <a:defRPr/>
            </a:pPr>
            <a:r>
              <a:rPr lang="en-US" sz="2400">
                <a:gradFill>
                  <a:gsLst>
                    <a:gs pos="1250">
                      <a:prstClr val="black"/>
                    </a:gs>
                    <a:gs pos="100000">
                      <a:prstClr val="black"/>
                    </a:gs>
                  </a:gsLst>
                  <a:lin ang="5400000" scaled="0"/>
                </a:gradFill>
                <a:latin typeface="Segoe UI Semibold"/>
                <a:cs typeface="Segoe UI Semibold"/>
              </a:rPr>
              <a:t>Consider AAD only</a:t>
            </a:r>
          </a:p>
          <a:p>
            <a:pPr marL="685783" lvl="1" indent="-228600" defTabSz="932742">
              <a:spcBef>
                <a:spcPct val="20000"/>
              </a:spcBef>
              <a:buClr>
                <a:srgbClr val="00B050"/>
              </a:buClr>
              <a:buSzPct val="90000"/>
              <a:buFont typeface="Wingdings" panose="05000000000000000000" pitchFamily="2" charset="2"/>
              <a:buChar char=""/>
              <a:defRPr/>
            </a:pPr>
            <a:r>
              <a:rPr lang="en-US" sz="2400">
                <a:gradFill>
                  <a:gsLst>
                    <a:gs pos="1250">
                      <a:prstClr val="black"/>
                    </a:gs>
                    <a:gs pos="100000">
                      <a:prstClr val="black"/>
                    </a:gs>
                  </a:gsLst>
                  <a:lin ang="5400000" scaled="0"/>
                </a:gradFill>
                <a:latin typeface="Segoe UI Semibold"/>
                <a:cs typeface="Segoe UI Semibold"/>
              </a:rPr>
              <a:t>Configure storage endpoint policy</a:t>
            </a:r>
          </a:p>
          <a:p>
            <a:pPr marL="685783" lvl="1" indent="-228600" defTabSz="932742">
              <a:spcBef>
                <a:spcPct val="20000"/>
              </a:spcBef>
              <a:buClr>
                <a:srgbClr val="00B050"/>
              </a:buClr>
              <a:buSzPct val="90000"/>
              <a:buFont typeface="Wingdings" panose="05000000000000000000" pitchFamily="2" charset="2"/>
              <a:buChar char=""/>
              <a:defRPr/>
            </a:pPr>
            <a:r>
              <a:rPr lang="en-US" sz="2400">
                <a:gradFill>
                  <a:gsLst>
                    <a:gs pos="1250">
                      <a:prstClr val="black"/>
                    </a:gs>
                    <a:gs pos="100000">
                      <a:prstClr val="black"/>
                    </a:gs>
                  </a:gsLst>
                  <a:lin ang="5400000" scaled="0"/>
                </a:gradFill>
                <a:latin typeface="Segoe UI Semibold"/>
                <a:cs typeface="Segoe UI Semibold"/>
              </a:rPr>
              <a:t>Use managed identities for Azure applications</a:t>
            </a:r>
          </a:p>
          <a:p>
            <a:pPr marL="685783" lvl="1" indent="-228600" defTabSz="932742">
              <a:spcBef>
                <a:spcPct val="20000"/>
              </a:spcBef>
              <a:buClr>
                <a:srgbClr val="00B050"/>
              </a:buClr>
              <a:buSzPct val="90000"/>
              <a:buFont typeface="Wingdings" panose="05000000000000000000" pitchFamily="2" charset="2"/>
              <a:buChar char=""/>
              <a:defRPr/>
            </a:pPr>
            <a:r>
              <a:rPr lang="en-US" sz="2400">
                <a:gradFill>
                  <a:gsLst>
                    <a:gs pos="1250">
                      <a:prstClr val="black"/>
                    </a:gs>
                    <a:gs pos="100000">
                      <a:prstClr val="black"/>
                    </a:gs>
                  </a:gsLst>
                  <a:lin ang="5400000" scaled="0"/>
                </a:gradFill>
                <a:latin typeface="Segoe UI Semibold"/>
                <a:cs typeface="Segoe UI Semibold"/>
              </a:rPr>
              <a:t>Setup SQL Server Audit</a:t>
            </a:r>
          </a:p>
          <a:p>
            <a:pPr marL="685783" lvl="1" indent="-228600" defTabSz="932742">
              <a:spcBef>
                <a:spcPct val="20000"/>
              </a:spcBef>
              <a:buClr>
                <a:srgbClr val="00B050"/>
              </a:buClr>
              <a:buSzPct val="90000"/>
              <a:buFont typeface="Wingdings" panose="05000000000000000000" pitchFamily="2" charset="2"/>
              <a:buChar char=""/>
              <a:defRPr/>
            </a:pPr>
            <a:r>
              <a:rPr lang="en-US" sz="2400">
                <a:gradFill>
                  <a:gsLst>
                    <a:gs pos="1250">
                      <a:prstClr val="black"/>
                    </a:gs>
                    <a:gs pos="100000">
                      <a:prstClr val="black"/>
                    </a:gs>
                  </a:gsLst>
                  <a:lin ang="5400000" scaled="0"/>
                </a:gradFill>
                <a:latin typeface="Segoe UI Semibold"/>
                <a:cs typeface="Segoe UI Semibold"/>
              </a:rPr>
              <a:t>Evaluate TDE with BYOK</a:t>
            </a:r>
          </a:p>
        </p:txBody>
      </p:sp>
    </p:spTree>
    <p:extLst>
      <p:ext uri="{BB962C8B-B14F-4D97-AF65-F5344CB8AC3E}">
        <p14:creationId xmlns:p14="http://schemas.microsoft.com/office/powerpoint/2010/main" val="885487663"/>
      </p:ext>
    </p:extLst>
  </p:cSld>
  <p:clrMapOvr>
    <a:masterClrMapping/>
  </p:clrMapOvr>
  <p:transition>
    <p:fade/>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75734" y="2625229"/>
            <a:ext cx="9144000" cy="2031325"/>
          </a:xfrm>
        </p:spPr>
        <p:txBody>
          <a:bodyPr/>
          <a:lstStyle/>
          <a:p>
            <a:r>
              <a:rPr lang="en-US" sz="4400">
                <a:solidFill>
                  <a:schemeClr val="accent6"/>
                </a:solidFill>
              </a:rPr>
              <a:t>Demo</a:t>
            </a:r>
            <a:br>
              <a:rPr lang="en-US" sz="4400">
                <a:solidFill>
                  <a:schemeClr val="accent6"/>
                </a:solidFill>
              </a:rPr>
            </a:br>
            <a:r>
              <a:rPr lang="en-US" sz="4400">
                <a:solidFill>
                  <a:schemeClr val="accent2"/>
                </a:solidFill>
              </a:rPr>
              <a:t>Best practices for Azure SQL Managed Instance</a:t>
            </a:r>
            <a:endParaRPr lang="en-US" sz="4400" spc="0">
              <a:solidFill>
                <a:schemeClr val="accent2"/>
              </a:solidFill>
            </a:endParaRPr>
          </a:p>
        </p:txBody>
      </p:sp>
    </p:spTree>
    <p:extLst>
      <p:ext uri="{BB962C8B-B14F-4D97-AF65-F5344CB8AC3E}">
        <p14:creationId xmlns:p14="http://schemas.microsoft.com/office/powerpoint/2010/main" val="2708984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5-50203_Microsoft_Ignite_Template">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potx" id="{C7000453-3526-4386-9DA2-46B29A4A4A92}" vid="{534B2013-2CEB-4777-BD7E-60DC2D4FD2E8}"/>
    </a:ext>
  </a:extLst>
</a:theme>
</file>

<file path=ppt/theme/theme10.xml><?xml version="1.0" encoding="utf-8"?>
<a:theme xmlns:a="http://schemas.openxmlformats.org/drawingml/2006/main" name="4_Dynamics 365">
  <a:themeElements>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QLServerAndAzureDataWhatToUseWhen.potx" id="{78B4876A-4A04-4025-A102-01D8A04A56B6}" vid="{82071C61-471D-4D0D-AFC7-8371E4605299}"/>
    </a:ext>
  </a:extLst>
</a:theme>
</file>

<file path=ppt/theme/theme11.xml><?xml version="1.0" encoding="utf-8"?>
<a:theme xmlns:a="http://schemas.openxmlformats.org/drawingml/2006/main" name="5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QLServerAndAzureDataWhatToUseWhen.potx" id="{78B4876A-4A04-4025-A102-01D8A04A56B6}" vid="{174388F2-2591-4B7D-8328-93F15314226E}"/>
    </a:ext>
  </a:extLst>
</a:theme>
</file>

<file path=ppt/theme/theme12.xml><?xml version="1.0" encoding="utf-8"?>
<a:theme xmlns:a="http://schemas.openxmlformats.org/drawingml/2006/main" name="3_9-51052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Confidential_Template.potx" id="{0F8CB122-C994-4093-B9E2-8615EB8CECED}" vid="{8A0307D0-69F3-4CB2-B616-44A635DE1A63}"/>
    </a:ext>
  </a:extLst>
</a:theme>
</file>

<file path=ppt/theme/theme13.xml><?xml version="1.0" encoding="utf-8"?>
<a:theme xmlns:a="http://schemas.openxmlformats.org/drawingml/2006/main" name="5_9-51052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Confidential_Template.potx" id="{047CD1FD-0987-4156-A544-A9C558F6B546}" vid="{06A5ED89-57C8-4AD7-8D30-72B1E918141C}"/>
    </a:ext>
  </a:extLst>
</a:theme>
</file>

<file path=ppt/theme/theme14.xml><?xml version="1.0" encoding="utf-8"?>
<a:theme xmlns:a="http://schemas.openxmlformats.org/drawingml/2006/main" name="2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15.xml><?xml version="1.0" encoding="utf-8"?>
<a:theme xmlns:a="http://schemas.openxmlformats.org/drawingml/2006/main" name="9-51120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Confidential_Template" id="{80B13A08-4A7F-4AFB-BA0B-556BDA09B89E}" vid="{24C708D8-EDB3-4A74-BA9F-0CAE79652690}"/>
    </a:ext>
  </a:extLst>
</a:theme>
</file>

<file path=ppt/theme/theme16.xml><?xml version="1.0" encoding="utf-8"?>
<a:theme xmlns:a="http://schemas.openxmlformats.org/drawingml/2006/main" name="1_9-51120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Template.potx" id="{BBCFB191-A1CC-4A8B-8F3C-9808C5DD7B73}" vid="{09792D2F-D9C3-47D3-A62F-DFCAB3D61214}"/>
    </a:ext>
  </a:extLst>
</a:theme>
</file>

<file path=ppt/theme/theme1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5-50203_Microsoft_Ignite_Template">
  <a:themeElements>
    <a:clrScheme name="Custom 6">
      <a:dk1>
        <a:srgbClr val="1A1A1A"/>
      </a:dk1>
      <a:lt1>
        <a:srgbClr val="FFFFFF"/>
      </a:lt1>
      <a:dk2>
        <a:srgbClr val="0D0D0D"/>
      </a:dk2>
      <a:lt2>
        <a:srgbClr val="E6E6E6"/>
      </a:lt2>
      <a:accent1>
        <a:srgbClr val="0078D4"/>
      </a:accent1>
      <a:accent2>
        <a:srgbClr val="002050"/>
      </a:accent2>
      <a:accent3>
        <a:srgbClr val="50E6FF"/>
      </a:accent3>
      <a:accent4>
        <a:srgbClr val="F37521"/>
      </a:accent4>
      <a:accent5>
        <a:srgbClr val="737373"/>
      </a:accent5>
      <a:accent6>
        <a:srgbClr val="D2D2D2"/>
      </a:accent6>
      <a:hlink>
        <a:srgbClr val="0078D4"/>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potx" id="{C7000453-3526-4386-9DA2-46B29A4A4A92}" vid="{534B2013-2CEB-4777-BD7E-60DC2D4FD2E8}"/>
    </a:ext>
  </a:extLst>
</a:theme>
</file>

<file path=ppt/theme/theme3.xml><?xml version="1.0" encoding="utf-8"?>
<a:theme xmlns:a="http://schemas.openxmlformats.org/drawingml/2006/main" name="3_WHITE TEMPLATE">
  <a:themeElements>
    <a:clrScheme name="Custom 11">
      <a:dk1>
        <a:srgbClr val="505050"/>
      </a:dk1>
      <a:lt1>
        <a:srgbClr val="FFFFFF"/>
      </a:lt1>
      <a:dk2>
        <a:srgbClr val="0078D7"/>
      </a:dk2>
      <a:lt2>
        <a:srgbClr val="F4F4F4"/>
      </a:lt2>
      <a:accent1>
        <a:srgbClr val="000000"/>
      </a:accent1>
      <a:accent2>
        <a:srgbClr val="505050"/>
      </a:accent2>
      <a:accent3>
        <a:srgbClr val="ADAEB0"/>
      </a:accent3>
      <a:accent4>
        <a:srgbClr val="CCCCCC"/>
      </a:accent4>
      <a:accent5>
        <a:srgbClr val="5F5F5F"/>
      </a:accent5>
      <a:accent6>
        <a:srgbClr val="4D4D4D"/>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WHITE_Oct_2014.potx" id="{C564F283-C16D-4027-A632-54E31EB1987D}" vid="{27B3D32C-9224-41E9-A662-F35EEB154FFA}"/>
    </a:ext>
  </a:extLst>
</a:theme>
</file>

<file path=ppt/theme/theme4.xml><?xml version="1.0" encoding="utf-8"?>
<a:theme xmlns:a="http://schemas.openxmlformats.org/drawingml/2006/main" name="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5.xml><?xml version="1.0" encoding="utf-8"?>
<a:theme xmlns:a="http://schemas.openxmlformats.org/drawingml/2006/main" name="9-51052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Confidential_Template.potx" id="{047CD1FD-0987-4156-A544-A9C558F6B546}" vid="{06A5ED89-57C8-4AD7-8D30-72B1E918141C}"/>
    </a:ext>
  </a:extLst>
</a:theme>
</file>

<file path=ppt/theme/theme6.xml><?xml version="1.0" encoding="utf-8"?>
<a:theme xmlns:a="http://schemas.openxmlformats.org/drawingml/2006/main" name="1_9-51052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QLServerAndAzureDataWhatToUseWhen.potx" id="{78B4876A-4A04-4025-A102-01D8A04A56B6}" vid="{AEB6A220-D3E4-4830-8B9A-48AE03D28185}"/>
    </a:ext>
  </a:extLst>
</a:theme>
</file>

<file path=ppt/theme/theme7.xml><?xml version="1.0" encoding="utf-8"?>
<a:theme xmlns:a="http://schemas.openxmlformats.org/drawingml/2006/main" name="2_Dynamics 365">
  <a:themeElements>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8.xml><?xml version="1.0" encoding="utf-8"?>
<a:theme xmlns:a="http://schemas.openxmlformats.org/drawingml/2006/main" name="2_9-51052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Confidential_Template.potx" id="{0F8CB122-C994-4093-B9E2-8615EB8CECED}" vid="{8A0307D0-69F3-4CB2-B616-44A635DE1A63}"/>
    </a:ext>
  </a:extLst>
</a:theme>
</file>

<file path=ppt/theme/theme9.xml><?xml version="1.0" encoding="utf-8"?>
<a:theme xmlns:a="http://schemas.openxmlformats.org/drawingml/2006/main" name="1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Override1.xml><?xml version="1.0" encoding="utf-8"?>
<a:themeOverride xmlns:a="http://schemas.openxmlformats.org/drawingml/2006/main">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3ae6f26d-9444-4782-a775-fd15bae28999" xsi:nil="true"/>
    <SharedWithUsers xmlns="72c0272b-f05b-475f-9459-f7525b8ef3e1">
      <UserInfo>
        <DisplayName>Bob Ward</DisplayName>
        <AccountId>13</AccountId>
        <AccountType/>
      </UserInfo>
      <UserInfo>
        <DisplayName>Anna Thomas</DisplayName>
        <AccountId>16</AccountId>
        <AccountType/>
      </UserInfo>
    </SharedWithUsers>
    <_ip_UnifiedCompliancePolicyUIAction xmlns="http://schemas.microsoft.com/sharepoint/v3" xsi:nil="true"/>
    <_ip_UnifiedCompliancePolicyProperties xmlns="http://schemas.microsoft.com/sharepoint/v3" xsi:nil="true"/>
    <lcf76f155ced4ddcb4097134ff3c332f xmlns="3ae6f26d-9444-4782-a775-fd15bae28999">
      <Terms xmlns="http://schemas.microsoft.com/office/infopath/2007/PartnerControls"/>
    </lcf76f155ced4ddcb4097134ff3c332f>
    <TaxCatchAll xmlns="230e9df3-be65-4c73-a93b-d1236ebd677e"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123C19343FD02E4FB1900EBC4A332725" ma:contentTypeVersion="18" ma:contentTypeDescription="Create a new document." ma:contentTypeScope="" ma:versionID="9cef068dde4c40aad9a4ece062edbfc9">
  <xsd:schema xmlns:xsd="http://www.w3.org/2001/XMLSchema" xmlns:xs="http://www.w3.org/2001/XMLSchema" xmlns:p="http://schemas.microsoft.com/office/2006/metadata/properties" xmlns:ns1="http://schemas.microsoft.com/sharepoint/v3" xmlns:ns2="3ae6f26d-9444-4782-a775-fd15bae28999" xmlns:ns3="72c0272b-f05b-475f-9459-f7525b8ef3e1" xmlns:ns4="230e9df3-be65-4c73-a93b-d1236ebd677e" targetNamespace="http://schemas.microsoft.com/office/2006/metadata/properties" ma:root="true" ma:fieldsID="f93bb0e35e4ec9e94da3b00b4394cf00" ns1:_="" ns2:_="" ns3:_="" ns4:_="">
    <xsd:import namespace="http://schemas.microsoft.com/sharepoint/v3"/>
    <xsd:import namespace="3ae6f26d-9444-4782-a775-fd15bae28999"/>
    <xsd:import namespace="72c0272b-f05b-475f-9459-f7525b8ef3e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1:_ip_UnifiedCompliancePolicyProperties" minOccurs="0"/>
                <xsd:element ref="ns1:_ip_UnifiedCompliancePolicyUIAction" minOccurs="0"/>
                <xsd:element ref="ns2:MediaServiceOCR" minOccurs="0"/>
                <xsd:element ref="ns2:MediaServiceGenerationTime" minOccurs="0"/>
                <xsd:element ref="ns2:MediaServiceEventHashCode" minOccurs="0"/>
                <xsd:element ref="ns2:MediaServiceDateTaken" minOccurs="0"/>
                <xsd:element ref="ns2:MediaServiceLocation" minOccurs="0"/>
                <xsd:element ref="ns2:MediaLengthInSeconds"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4" nillable="true" ma:displayName="Unified Compliance Policy Properties" ma:hidden="true" ma:internalName="_ip_UnifiedCompliancePolicyProperties">
      <xsd:simpleType>
        <xsd:restriction base="dms:Note"/>
      </xsd:simpleType>
    </xsd:element>
    <xsd:element name="_ip_UnifiedCompliancePolicyUIAction" ma:index="15"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ae6f26d-9444-4782-a775-fd15bae2899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false">
      <xsd:simpleType>
        <xsd:restriction base="dms:Note">
          <xsd:maxLength value="255"/>
        </xsd:restriction>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DateTaken" ma:index="19" nillable="true" ma:displayName="MediaServiceDateTaken" ma:hidden="true" ma:internalName="MediaServiceDateTaken" ma:readOnly="true">
      <xsd:simpleType>
        <xsd:restriction base="dms:Text"/>
      </xsd:simpleType>
    </xsd:element>
    <xsd:element name="MediaServiceLocation" ma:index="20" nillable="true" ma:displayName="Location" ma:internalName="MediaServiceLocation" ma:readOnly="true">
      <xsd:simpleType>
        <xsd:restriction base="dms:Text"/>
      </xsd:simpleType>
    </xsd:element>
    <xsd:element name="MediaLengthInSeconds" ma:index="21" nillable="true" ma:displayName="Length (seconds)" ma:internalName="MediaLengthInSeconds" ma:readOnly="true">
      <xsd:simpleType>
        <xsd:restriction base="dms:Unknown"/>
      </xsd:simpleType>
    </xsd:element>
    <xsd:element name="lcf76f155ced4ddcb4097134ff3c332f" ma:index="23"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72c0272b-f05b-475f-9459-f7525b8ef3e1"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4" nillable="true" ma:displayName="Taxonomy Catch All Column" ma:hidden="true" ma:list="{77522e45-4245-473a-bafb-26babf2bee40}" ma:internalName="TaxCatchAll" ma:showField="CatchAllData" ma:web="72c0272b-f05b-475f-9459-f7525b8ef3e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Control xmlns="http://schemas.microsoft.com/VisualStudio/2011/storyboarding/control">
  <Id Name="System.Storyboarding.Icons.User" Revision="1" Stencil="System.Storyboarding.Icons" StencilVersion="0.1"/>
</Control>
</file>

<file path=customXml/item4.xml><?xml version="1.0" encoding="utf-8"?>
<?mso-contentType ?>
<FormTemplates xmlns="http://schemas.microsoft.com/sharepoint/v3/contenttype/forms">
  <Display>DocumentLibraryForm</Display>
  <Edit>DocumentLibraryForm</Edit>
  <New>DocumentLibraryForm</New>
</FormTemplates>
</file>

<file path=customXml/item5.xml><?xml version="1.0" encoding="utf-8"?>
<Control xmlns="http://schemas.microsoft.com/VisualStudio/2011/storyboarding/control">
  <Id Name="System.Storyboarding.Icons.User" Revision="1" Stencil="System.Storyboarding.Icons" StencilVersion="0.1"/>
</Control>
</file>

<file path=customXml/itemProps1.xml><?xml version="1.0" encoding="utf-8"?>
<ds:datastoreItem xmlns:ds="http://schemas.openxmlformats.org/officeDocument/2006/customXml" ds:itemID="{F990F116-B58F-4255-B05B-DA3808E0E5C6}">
  <ds:schemaRefs>
    <ds:schemaRef ds:uri="230e9df3-be65-4c73-a93b-d1236ebd677e"/>
    <ds:schemaRef ds:uri="3ae6f26d-9444-4782-a775-fd15bae28999"/>
    <ds:schemaRef ds:uri="72c0272b-f05b-475f-9459-f7525b8ef3e1"/>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00D93D8A-94D9-4408-89E3-EA964D95CE6A}">
  <ds:schemaRefs>
    <ds:schemaRef ds:uri="230e9df3-be65-4c73-a93b-d1236ebd677e"/>
    <ds:schemaRef ds:uri="3ae6f26d-9444-4782-a775-fd15bae28999"/>
    <ds:schemaRef ds:uri="72c0272b-f05b-475f-9459-f7525b8ef3e1"/>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1028E922-FB3D-4DE8-9890-90CCEE586F79}">
  <ds:schemaRefs>
    <ds:schemaRef ds:uri="http://schemas.microsoft.com/VisualStudio/2011/storyboarding/control"/>
  </ds:schemaRefs>
</ds:datastoreItem>
</file>

<file path=customXml/itemProps4.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5.xml><?xml version="1.0" encoding="utf-8"?>
<ds:datastoreItem xmlns:ds="http://schemas.openxmlformats.org/officeDocument/2006/customXml" ds:itemID="{C476D773-793D-4235-8496-225C985DEE62}">
  <ds:schemaRefs>
    <ds:schemaRef ds:uri="http://schemas.microsoft.com/VisualStudio/2011/storyboarding/control"/>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
  <TotalTime>0</TotalTime>
  <Words>11079</Words>
  <Application>Microsoft Office PowerPoint</Application>
  <PresentationFormat>Widescreen</PresentationFormat>
  <Paragraphs>1799</Paragraphs>
  <Slides>120</Slides>
  <Notes>119</Notes>
  <HiddenSlides>0</HiddenSlides>
  <MMClips>0</MMClips>
  <ScaleCrop>false</ScaleCrop>
  <HeadingPairs>
    <vt:vector size="6" baseType="variant">
      <vt:variant>
        <vt:lpstr>Fonts Used</vt:lpstr>
      </vt:variant>
      <vt:variant>
        <vt:i4>9</vt:i4>
      </vt:variant>
      <vt:variant>
        <vt:lpstr>Theme</vt:lpstr>
      </vt:variant>
      <vt:variant>
        <vt:i4>16</vt:i4>
      </vt:variant>
      <vt:variant>
        <vt:lpstr>Slide Titles</vt:lpstr>
      </vt:variant>
      <vt:variant>
        <vt:i4>120</vt:i4>
      </vt:variant>
    </vt:vector>
  </HeadingPairs>
  <TitlesOfParts>
    <vt:vector size="145" baseType="lpstr">
      <vt:lpstr>Arial</vt:lpstr>
      <vt:lpstr>Calibri</vt:lpstr>
      <vt:lpstr>Consolas</vt:lpstr>
      <vt:lpstr>Segoe UI</vt:lpstr>
      <vt:lpstr>Segoe UI Light</vt:lpstr>
      <vt:lpstr>Segoe UI Semibold</vt:lpstr>
      <vt:lpstr>Segoe UI Semilight</vt:lpstr>
      <vt:lpstr>SegoeUI</vt:lpstr>
      <vt:lpstr>Wingdings</vt:lpstr>
      <vt:lpstr>5-50203_Microsoft_Ignite_Template</vt:lpstr>
      <vt:lpstr>1_5-50203_Microsoft_Ignite_Template</vt:lpstr>
      <vt:lpstr>3_WHITE TEMPLATE</vt:lpstr>
      <vt:lpstr>WHITE TEMPLATE</vt:lpstr>
      <vt:lpstr>9-51052_Microsoft_Ready_Template_Light</vt:lpstr>
      <vt:lpstr>1_9-51052_Microsoft_Ready_Template_Light</vt:lpstr>
      <vt:lpstr>2_Dynamics 365</vt:lpstr>
      <vt:lpstr>2_9-51052_Microsoft_Ready_Template_Light</vt:lpstr>
      <vt:lpstr>1_WHITE TEMPLATE</vt:lpstr>
      <vt:lpstr>4_Dynamics 365</vt:lpstr>
      <vt:lpstr>5_WHITE TEMPLATE</vt:lpstr>
      <vt:lpstr>3_9-51052_Microsoft_Ready_Template_Light</vt:lpstr>
      <vt:lpstr>5_9-51052_Microsoft_Ready_Template_Light</vt:lpstr>
      <vt:lpstr>2_WHITE TEMPLATE</vt:lpstr>
      <vt:lpstr>9-51120_Microsoft_Ready_Template_Light</vt:lpstr>
      <vt:lpstr>1_9-51120_Microsoft_Ready_Template_Light</vt:lpstr>
      <vt:lpstr>PowerPoint Presentation</vt:lpstr>
      <vt:lpstr>Welcome to the Migrate SQL Server to Azure  Workshop!</vt:lpstr>
      <vt:lpstr>Migrate SQL Server to Azure Workshop</vt:lpstr>
      <vt:lpstr>Migration scenarios</vt:lpstr>
      <vt:lpstr>Basic migration - SQL Server 2016</vt:lpstr>
      <vt:lpstr>Advanced migration - SQL Server 2019</vt:lpstr>
      <vt:lpstr>Migrate SQL Server to Azure Fundamentals</vt:lpstr>
      <vt:lpstr>Azure Ecosystem</vt:lpstr>
      <vt:lpstr>   zure SQL</vt:lpstr>
      <vt:lpstr>Demo Azure SQL in the marketplace</vt:lpstr>
      <vt:lpstr>SQL Server on Azure Virtual Machines</vt:lpstr>
      <vt:lpstr>Azure Virtual Machine Sizes</vt:lpstr>
      <vt:lpstr>Azure SQL Managed Instance</vt:lpstr>
      <vt:lpstr>Service tiers – Deployment options</vt:lpstr>
      <vt:lpstr>Azure Pricing Tips</vt:lpstr>
      <vt:lpstr>What’s driving migrations to Azure?</vt:lpstr>
      <vt:lpstr>Cloud migration strategies</vt:lpstr>
      <vt:lpstr>Cloud migration phases</vt:lpstr>
      <vt:lpstr> Database migration process overview</vt:lpstr>
      <vt:lpstr>Azure Migration Tools</vt:lpstr>
      <vt:lpstr>PowerPoint Presentation</vt:lpstr>
      <vt:lpstr>PowerPoint Presentation</vt:lpstr>
      <vt:lpstr>PowerPoint Presentation</vt:lpstr>
      <vt:lpstr>SQL Server on Linux migrations</vt:lpstr>
      <vt:lpstr>Summary</vt:lpstr>
      <vt:lpstr>Assess SQL Server</vt:lpstr>
      <vt:lpstr>Discover and Assess SQL Server to Migrate</vt:lpstr>
      <vt:lpstr>Azure Migrate: A Central Hub for Datacenter Migration</vt:lpstr>
      <vt:lpstr>Assess SQL Servers on VMware for Azure readiness with Azure Migrate</vt:lpstr>
      <vt:lpstr>Demo Discover SQL Server using Azure Migrate</vt:lpstr>
      <vt:lpstr>Assess SQL Server Migration</vt:lpstr>
      <vt:lpstr>Basic migration - SQL Server 2016</vt:lpstr>
      <vt:lpstr>Assessing the basic migration scenario</vt:lpstr>
      <vt:lpstr>Demo Assess a basic SQL Server migration</vt:lpstr>
      <vt:lpstr>Advanced migration - SQL Server 2019</vt:lpstr>
      <vt:lpstr>Assessing the advanced migration scenario</vt:lpstr>
      <vt:lpstr>Demo Assess an advanced SQL Server migration</vt:lpstr>
      <vt:lpstr>Plan for migration to Azure Virtual Machine</vt:lpstr>
      <vt:lpstr>Plan for migration to Azure SQL Managed Instance</vt:lpstr>
      <vt:lpstr>Summary</vt:lpstr>
      <vt:lpstr>15 min break</vt:lpstr>
      <vt:lpstr>Migrate SQL Server to Azure Virtual Machine</vt:lpstr>
      <vt:lpstr>Migrate SQL Server to Azure Virtual Machine</vt:lpstr>
      <vt:lpstr>Review the assessment and plan</vt:lpstr>
      <vt:lpstr>Deploy SQL Server in Azure Virtual Machine</vt:lpstr>
      <vt:lpstr>Demo Deploy SQL Server in Azure Virtual Machine</vt:lpstr>
      <vt:lpstr>Offline database migration to Azure Virtual Machine</vt:lpstr>
      <vt:lpstr>Demo Offline database migration to Azure Virtual Machine</vt:lpstr>
      <vt:lpstr>Online database migration to Azure Virtual Machine</vt:lpstr>
      <vt:lpstr>Migrate other objects</vt:lpstr>
      <vt:lpstr>Customer stories</vt:lpstr>
      <vt:lpstr>PowerPoint Presentation</vt:lpstr>
      <vt:lpstr>Summary</vt:lpstr>
      <vt:lpstr>Optimize and manage SQL Server in Azure Virtual Machine</vt:lpstr>
      <vt:lpstr>Optimize  and manage SQL Server in Azure Virtual Machine</vt:lpstr>
      <vt:lpstr>Using the SQL IaaS Agent extension</vt:lpstr>
      <vt:lpstr>Demo Explore Azure and the SQL IaaS Agent extension</vt:lpstr>
      <vt:lpstr>Secure SQL Server in Azure Virtual Machine</vt:lpstr>
      <vt:lpstr>Optimizing storage</vt:lpstr>
      <vt:lpstr>Don’t forget about SQL Server</vt:lpstr>
      <vt:lpstr>Backup/restore</vt:lpstr>
      <vt:lpstr>Backup storage options explained</vt:lpstr>
      <vt:lpstr>Demo Backups in Azure Virtual Machine</vt:lpstr>
      <vt:lpstr>Failover Cluster instances in Azure Virtual Machines</vt:lpstr>
      <vt:lpstr>Always On Availability Groups</vt:lpstr>
      <vt:lpstr>Current state – HA in Azure VMs</vt:lpstr>
      <vt:lpstr>Multi subnet Zone Redundant FCI  - HA scenario</vt:lpstr>
      <vt:lpstr>Multi subnet AG  - HA scenario </vt:lpstr>
      <vt:lpstr>Demo New experiences for availability in Azure Virtual Machine</vt:lpstr>
      <vt:lpstr>Verify your application</vt:lpstr>
      <vt:lpstr>Demo Verify your workload</vt:lpstr>
      <vt:lpstr>Setup Microsoft Defender for SQL</vt:lpstr>
      <vt:lpstr>Setup SQL Insights</vt:lpstr>
      <vt:lpstr>Demo Using the power of Azure</vt:lpstr>
      <vt:lpstr>Setup SQL Assessment</vt:lpstr>
      <vt:lpstr>Demo SQL Assessment</vt:lpstr>
      <vt:lpstr>Summary</vt:lpstr>
      <vt:lpstr>Big break</vt:lpstr>
      <vt:lpstr>Migrate to Azure SQL Managed Instance</vt:lpstr>
      <vt:lpstr>Migrate SQL Server to Azure SQL Managed Instance</vt:lpstr>
      <vt:lpstr>Review the assessment and plan</vt:lpstr>
      <vt:lpstr>Deploy Azure SQL Managed Instance</vt:lpstr>
      <vt:lpstr>Demo Deploy Azure SQL Managed Instance</vt:lpstr>
      <vt:lpstr>Offline database migration to Azure SQL Managed Instance</vt:lpstr>
      <vt:lpstr>Online database migration to Azure SQL Managed Instance</vt:lpstr>
      <vt:lpstr>Link feature for Managed Instance for Migration</vt:lpstr>
      <vt:lpstr>Demo Online migration to Azure SQL Managed Instance</vt:lpstr>
      <vt:lpstr>Migrate other objects</vt:lpstr>
      <vt:lpstr>Customer stories</vt:lpstr>
      <vt:lpstr>PowerPoint Presentation</vt:lpstr>
      <vt:lpstr>PowerPoint Presentation</vt:lpstr>
      <vt:lpstr>Optimize and manage Azure SQL Managed Instance</vt:lpstr>
      <vt:lpstr>Optimize and manage Azure SQL Managed Instance</vt:lpstr>
      <vt:lpstr>Explore Azure SQL Managed Instance</vt:lpstr>
      <vt:lpstr>SQL Configuration and admin tasks</vt:lpstr>
      <vt:lpstr>Demo Explore Azure SQL Managed Instance</vt:lpstr>
      <vt:lpstr>Implement best practices</vt:lpstr>
      <vt:lpstr>Secure Azure SQL Managed Instance</vt:lpstr>
      <vt:lpstr>Demo Best practices for Azure SQL Managed Instance</vt:lpstr>
      <vt:lpstr>15 min break</vt:lpstr>
      <vt:lpstr>Verify workload and application</vt:lpstr>
      <vt:lpstr>Demo Verify workload</vt:lpstr>
      <vt:lpstr>Configure HADR</vt:lpstr>
      <vt:lpstr>Demo Built-in HADR for Azure SQL Managed Instance</vt:lpstr>
      <vt:lpstr>Use the power of Azure</vt:lpstr>
      <vt:lpstr>Demo Microsoft Defender and SQL Insights</vt:lpstr>
      <vt:lpstr>PowerPoint Presentation</vt:lpstr>
      <vt:lpstr>Migrate Azure SQL Virtual Machine to Managed Instance</vt:lpstr>
      <vt:lpstr>Migrate from Azure Virtual Machine to Azure SQL Managed Instance</vt:lpstr>
      <vt:lpstr>Basic migration - SQL Server 2016</vt:lpstr>
      <vt:lpstr>Assess the migration</vt:lpstr>
      <vt:lpstr>Online migration from IaaS to PaaS</vt:lpstr>
      <vt:lpstr>Demo Migrate online from IaaS to PaaS</vt:lpstr>
      <vt:lpstr>Optimize the migration</vt:lpstr>
      <vt:lpstr>Migration futures</vt:lpstr>
      <vt:lpstr>Resources</vt:lpstr>
      <vt:lpstr>Azure Database Migration Guides</vt:lpstr>
      <vt:lpstr>Additional Resources</vt:lpstr>
      <vt:lpstr>PowerPoint Presentation</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Anna Hoffman</dc:creator>
  <cp:keywords/>
  <dc:description/>
  <cp:lastModifiedBy>Bob Ward</cp:lastModifiedBy>
  <cp:revision>2</cp:revision>
  <cp:lastPrinted>2020-09-29T11:30:15Z</cp:lastPrinted>
  <dcterms:created xsi:type="dcterms:W3CDTF">2020-07-30T15:44:50Z</dcterms:created>
  <dcterms:modified xsi:type="dcterms:W3CDTF">2021-11-08T02:39:28Z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0x010100123C19343FD02E4FB1900EBC4A332725</vt:lpwstr>
  </property>
  <property fmtid="{D5CDD505-2E9C-101B-9397-08002B2CF9AE}" pid="3" name="MediaServiceImageTags">
    <vt:lpwstr/>
  </property>
</Properties>
</file>